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6" r:id="rId2"/>
    <p:sldId id="288" r:id="rId3"/>
    <p:sldId id="351" r:id="rId4"/>
    <p:sldId id="361" r:id="rId5"/>
    <p:sldId id="365" r:id="rId6"/>
    <p:sldId id="357" r:id="rId7"/>
    <p:sldId id="358" r:id="rId8"/>
    <p:sldId id="359" r:id="rId9"/>
    <p:sldId id="364" r:id="rId10"/>
    <p:sldId id="362" r:id="rId11"/>
    <p:sldId id="363" r:id="rId12"/>
    <p:sldId id="311" r:id="rId13"/>
    <p:sldId id="367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72347"/>
    <a:srgbClr val="9C0101"/>
    <a:srgbClr val="FF0303"/>
    <a:srgbClr val="EA0202"/>
    <a:srgbClr val="BB0202"/>
    <a:srgbClr val="D00404"/>
    <a:srgbClr val="973B49"/>
    <a:srgbClr val="DC332F"/>
    <a:srgbClr val="EB3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29" autoAdjust="0"/>
  </p:normalViewPr>
  <p:slideViewPr>
    <p:cSldViewPr snapToGrid="0" snapToObjects="1">
      <p:cViewPr varScale="1">
        <p:scale>
          <a:sx n="67" d="100"/>
          <a:sy n="67" d="100"/>
        </p:scale>
        <p:origin x="1028" y="5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565CB2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0303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2-4D24-9514-B4D48808CA66}"/>
              </c:ext>
            </c:extLst>
          </c:dPt>
          <c:dPt>
            <c:idx val="1"/>
            <c:bubble3D val="0"/>
            <c:spPr>
              <a:solidFill>
                <a:srgbClr val="9C0101"/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2-4D24-9514-B4D48808CA66}"/>
              </c:ext>
            </c:extLst>
          </c:dPt>
          <c:dPt>
            <c:idx val="2"/>
            <c:bubble3D val="0"/>
            <c:spPr>
              <a:solidFill>
                <a:srgbClr val="BB0202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EF2-4D24-9514-B4D48808CA66}"/>
              </c:ext>
            </c:extLst>
          </c:dPt>
          <c:dPt>
            <c:idx val="3"/>
            <c:bubble3D val="0"/>
            <c:spPr>
              <a:solidFill>
                <a:srgbClr val="EA0202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EF2-4D24-9514-B4D48808CA66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EF2-4D24-9514-B4D48808C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700" y="-32940"/>
            <a:ext cx="10146425" cy="6923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0514" y="5654671"/>
            <a:ext cx="6719715" cy="61938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i="1">
                <a:solidFill>
                  <a:schemeClr val="tx1">
                    <a:tint val="75000"/>
                  </a:schemeClr>
                </a:solidFill>
                <a:latin typeface="Avalon Bold"/>
                <a:cs typeface="Avalon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295" y="5452579"/>
            <a:ext cx="1785459" cy="63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3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6"/>
          <p:cNvSpPr>
            <a:spLocks noEditPoints="1"/>
          </p:cNvSpPr>
          <p:nvPr userDrawn="1"/>
        </p:nvSpPr>
        <p:spPr bwMode="auto">
          <a:xfrm>
            <a:off x="6867455" y="656217"/>
            <a:ext cx="168956" cy="211352"/>
          </a:xfrm>
          <a:custGeom>
            <a:avLst/>
            <a:gdLst>
              <a:gd name="T0" fmla="*/ 61 w 122"/>
              <a:gd name="T1" fmla="*/ 0 h 123"/>
              <a:gd name="T2" fmla="*/ 37 w 122"/>
              <a:gd name="T3" fmla="*/ 6 h 123"/>
              <a:gd name="T4" fmla="*/ 17 w 122"/>
              <a:gd name="T5" fmla="*/ 17 h 123"/>
              <a:gd name="T6" fmla="*/ 4 w 122"/>
              <a:gd name="T7" fmla="*/ 37 h 123"/>
              <a:gd name="T8" fmla="*/ 0 w 122"/>
              <a:gd name="T9" fmla="*/ 62 h 123"/>
              <a:gd name="T10" fmla="*/ 4 w 122"/>
              <a:gd name="T11" fmla="*/ 86 h 123"/>
              <a:gd name="T12" fmla="*/ 17 w 122"/>
              <a:gd name="T13" fmla="*/ 106 h 123"/>
              <a:gd name="T14" fmla="*/ 37 w 122"/>
              <a:gd name="T15" fmla="*/ 117 h 123"/>
              <a:gd name="T16" fmla="*/ 61 w 122"/>
              <a:gd name="T17" fmla="*/ 123 h 123"/>
              <a:gd name="T18" fmla="*/ 84 w 122"/>
              <a:gd name="T19" fmla="*/ 117 h 123"/>
              <a:gd name="T20" fmla="*/ 104 w 122"/>
              <a:gd name="T21" fmla="*/ 106 h 123"/>
              <a:gd name="T22" fmla="*/ 118 w 122"/>
              <a:gd name="T23" fmla="*/ 86 h 123"/>
              <a:gd name="T24" fmla="*/ 122 w 122"/>
              <a:gd name="T25" fmla="*/ 62 h 123"/>
              <a:gd name="T26" fmla="*/ 118 w 122"/>
              <a:gd name="T27" fmla="*/ 37 h 123"/>
              <a:gd name="T28" fmla="*/ 104 w 122"/>
              <a:gd name="T29" fmla="*/ 17 h 123"/>
              <a:gd name="T30" fmla="*/ 84 w 122"/>
              <a:gd name="T31" fmla="*/ 6 h 123"/>
              <a:gd name="T32" fmla="*/ 61 w 122"/>
              <a:gd name="T33" fmla="*/ 0 h 123"/>
              <a:gd name="T34" fmla="*/ 61 w 122"/>
              <a:gd name="T35" fmla="*/ 115 h 123"/>
              <a:gd name="T36" fmla="*/ 39 w 122"/>
              <a:gd name="T37" fmla="*/ 112 h 123"/>
              <a:gd name="T38" fmla="*/ 23 w 122"/>
              <a:gd name="T39" fmla="*/ 100 h 123"/>
              <a:gd name="T40" fmla="*/ 12 w 122"/>
              <a:gd name="T41" fmla="*/ 82 h 123"/>
              <a:gd name="T42" fmla="*/ 8 w 122"/>
              <a:gd name="T43" fmla="*/ 62 h 123"/>
              <a:gd name="T44" fmla="*/ 12 w 122"/>
              <a:gd name="T45" fmla="*/ 41 h 123"/>
              <a:gd name="T46" fmla="*/ 23 w 122"/>
              <a:gd name="T47" fmla="*/ 23 h 123"/>
              <a:gd name="T48" fmla="*/ 39 w 122"/>
              <a:gd name="T49" fmla="*/ 11 h 123"/>
              <a:gd name="T50" fmla="*/ 61 w 122"/>
              <a:gd name="T51" fmla="*/ 7 h 123"/>
              <a:gd name="T52" fmla="*/ 82 w 122"/>
              <a:gd name="T53" fmla="*/ 11 h 123"/>
              <a:gd name="T54" fmla="*/ 98 w 122"/>
              <a:gd name="T55" fmla="*/ 23 h 123"/>
              <a:gd name="T56" fmla="*/ 110 w 122"/>
              <a:gd name="T57" fmla="*/ 41 h 123"/>
              <a:gd name="T58" fmla="*/ 114 w 122"/>
              <a:gd name="T59" fmla="*/ 62 h 123"/>
              <a:gd name="T60" fmla="*/ 110 w 122"/>
              <a:gd name="T61" fmla="*/ 82 h 123"/>
              <a:gd name="T62" fmla="*/ 98 w 122"/>
              <a:gd name="T63" fmla="*/ 100 h 123"/>
              <a:gd name="T64" fmla="*/ 82 w 122"/>
              <a:gd name="T65" fmla="*/ 112 h 123"/>
              <a:gd name="T66" fmla="*/ 61 w 122"/>
              <a:gd name="T67" fmla="*/ 115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2" h="123">
                <a:moveTo>
                  <a:pt x="61" y="0"/>
                </a:moveTo>
                <a:lnTo>
                  <a:pt x="37" y="6"/>
                </a:lnTo>
                <a:lnTo>
                  <a:pt x="17" y="17"/>
                </a:lnTo>
                <a:lnTo>
                  <a:pt x="4" y="37"/>
                </a:lnTo>
                <a:lnTo>
                  <a:pt x="0" y="62"/>
                </a:lnTo>
                <a:lnTo>
                  <a:pt x="4" y="86"/>
                </a:lnTo>
                <a:lnTo>
                  <a:pt x="17" y="106"/>
                </a:lnTo>
                <a:lnTo>
                  <a:pt x="37" y="117"/>
                </a:lnTo>
                <a:lnTo>
                  <a:pt x="61" y="123"/>
                </a:lnTo>
                <a:lnTo>
                  <a:pt x="84" y="117"/>
                </a:lnTo>
                <a:lnTo>
                  <a:pt x="104" y="106"/>
                </a:lnTo>
                <a:lnTo>
                  <a:pt x="118" y="86"/>
                </a:lnTo>
                <a:lnTo>
                  <a:pt x="122" y="62"/>
                </a:lnTo>
                <a:lnTo>
                  <a:pt x="118" y="37"/>
                </a:lnTo>
                <a:lnTo>
                  <a:pt x="104" y="17"/>
                </a:lnTo>
                <a:lnTo>
                  <a:pt x="84" y="6"/>
                </a:lnTo>
                <a:lnTo>
                  <a:pt x="61" y="0"/>
                </a:lnTo>
                <a:close/>
                <a:moveTo>
                  <a:pt x="61" y="115"/>
                </a:moveTo>
                <a:lnTo>
                  <a:pt x="39" y="112"/>
                </a:lnTo>
                <a:lnTo>
                  <a:pt x="23" y="100"/>
                </a:lnTo>
                <a:lnTo>
                  <a:pt x="12" y="82"/>
                </a:lnTo>
                <a:lnTo>
                  <a:pt x="8" y="62"/>
                </a:lnTo>
                <a:lnTo>
                  <a:pt x="12" y="41"/>
                </a:lnTo>
                <a:lnTo>
                  <a:pt x="23" y="23"/>
                </a:lnTo>
                <a:lnTo>
                  <a:pt x="39" y="11"/>
                </a:lnTo>
                <a:lnTo>
                  <a:pt x="61" y="7"/>
                </a:lnTo>
                <a:lnTo>
                  <a:pt x="82" y="11"/>
                </a:lnTo>
                <a:lnTo>
                  <a:pt x="98" y="23"/>
                </a:lnTo>
                <a:lnTo>
                  <a:pt x="110" y="41"/>
                </a:lnTo>
                <a:lnTo>
                  <a:pt x="114" y="62"/>
                </a:lnTo>
                <a:lnTo>
                  <a:pt x="110" y="82"/>
                </a:lnTo>
                <a:lnTo>
                  <a:pt x="98" y="100"/>
                </a:lnTo>
                <a:lnTo>
                  <a:pt x="82" y="112"/>
                </a:lnTo>
                <a:lnTo>
                  <a:pt x="61" y="1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6900691" y="697124"/>
            <a:ext cx="105250" cy="129541"/>
            <a:chOff x="6369869" y="522843"/>
            <a:chExt cx="97154" cy="97156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6369869" y="522843"/>
              <a:ext cx="71587" cy="71587"/>
            </a:xfrm>
            <a:custGeom>
              <a:avLst/>
              <a:gdLst>
                <a:gd name="T0" fmla="*/ 38 w 55"/>
                <a:gd name="T1" fmla="*/ 0 h 57"/>
                <a:gd name="T2" fmla="*/ 18 w 55"/>
                <a:gd name="T3" fmla="*/ 6 h 57"/>
                <a:gd name="T4" fmla="*/ 4 w 55"/>
                <a:gd name="T5" fmla="*/ 20 h 57"/>
                <a:gd name="T6" fmla="*/ 0 w 55"/>
                <a:gd name="T7" fmla="*/ 39 h 57"/>
                <a:gd name="T8" fmla="*/ 0 w 55"/>
                <a:gd name="T9" fmla="*/ 47 h 57"/>
                <a:gd name="T10" fmla="*/ 4 w 55"/>
                <a:gd name="T11" fmla="*/ 57 h 57"/>
                <a:gd name="T12" fmla="*/ 55 w 55"/>
                <a:gd name="T13" fmla="*/ 6 h 57"/>
                <a:gd name="T14" fmla="*/ 48 w 55"/>
                <a:gd name="T15" fmla="*/ 2 h 57"/>
                <a:gd name="T16" fmla="*/ 38 w 55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7">
                  <a:moveTo>
                    <a:pt x="38" y="0"/>
                  </a:moveTo>
                  <a:lnTo>
                    <a:pt x="18" y="6"/>
                  </a:lnTo>
                  <a:lnTo>
                    <a:pt x="4" y="20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4" y="57"/>
                  </a:lnTo>
                  <a:lnTo>
                    <a:pt x="55" y="6"/>
                  </a:lnTo>
                  <a:lnTo>
                    <a:pt x="48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395436" y="545854"/>
              <a:ext cx="71587" cy="74145"/>
            </a:xfrm>
            <a:custGeom>
              <a:avLst/>
              <a:gdLst>
                <a:gd name="T0" fmla="*/ 51 w 55"/>
                <a:gd name="T1" fmla="*/ 0 h 57"/>
                <a:gd name="T2" fmla="*/ 0 w 55"/>
                <a:gd name="T3" fmla="*/ 51 h 57"/>
                <a:gd name="T4" fmla="*/ 8 w 55"/>
                <a:gd name="T5" fmla="*/ 55 h 57"/>
                <a:gd name="T6" fmla="*/ 18 w 55"/>
                <a:gd name="T7" fmla="*/ 57 h 57"/>
                <a:gd name="T8" fmla="*/ 37 w 55"/>
                <a:gd name="T9" fmla="*/ 51 h 57"/>
                <a:gd name="T10" fmla="*/ 51 w 55"/>
                <a:gd name="T11" fmla="*/ 37 h 57"/>
                <a:gd name="T12" fmla="*/ 55 w 55"/>
                <a:gd name="T13" fmla="*/ 19 h 57"/>
                <a:gd name="T14" fmla="*/ 55 w 55"/>
                <a:gd name="T15" fmla="*/ 10 h 57"/>
                <a:gd name="T16" fmla="*/ 51 w 55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7">
                  <a:moveTo>
                    <a:pt x="51" y="0"/>
                  </a:moveTo>
                  <a:lnTo>
                    <a:pt x="0" y="51"/>
                  </a:lnTo>
                  <a:lnTo>
                    <a:pt x="8" y="55"/>
                  </a:lnTo>
                  <a:lnTo>
                    <a:pt x="18" y="57"/>
                  </a:lnTo>
                  <a:lnTo>
                    <a:pt x="37" y="51"/>
                  </a:lnTo>
                  <a:lnTo>
                    <a:pt x="51" y="37"/>
                  </a:lnTo>
                  <a:lnTo>
                    <a:pt x="55" y="19"/>
                  </a:lnTo>
                  <a:lnTo>
                    <a:pt x="55" y="1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reeform 9"/>
          <p:cNvSpPr>
            <a:spLocks/>
          </p:cNvSpPr>
          <p:nvPr userDrawn="1"/>
        </p:nvSpPr>
        <p:spPr bwMode="auto">
          <a:xfrm>
            <a:off x="6191640" y="656217"/>
            <a:ext cx="166184" cy="211352"/>
          </a:xfrm>
          <a:custGeom>
            <a:avLst/>
            <a:gdLst>
              <a:gd name="T0" fmla="*/ 92 w 119"/>
              <a:gd name="T1" fmla="*/ 123 h 123"/>
              <a:gd name="T2" fmla="*/ 96 w 119"/>
              <a:gd name="T3" fmla="*/ 108 h 123"/>
              <a:gd name="T4" fmla="*/ 108 w 119"/>
              <a:gd name="T5" fmla="*/ 78 h 123"/>
              <a:gd name="T6" fmla="*/ 117 w 119"/>
              <a:gd name="T7" fmla="*/ 53 h 123"/>
              <a:gd name="T8" fmla="*/ 119 w 119"/>
              <a:gd name="T9" fmla="*/ 41 h 123"/>
              <a:gd name="T10" fmla="*/ 116 w 119"/>
              <a:gd name="T11" fmla="*/ 37 h 123"/>
              <a:gd name="T12" fmla="*/ 108 w 119"/>
              <a:gd name="T13" fmla="*/ 39 h 123"/>
              <a:gd name="T14" fmla="*/ 104 w 119"/>
              <a:gd name="T15" fmla="*/ 47 h 123"/>
              <a:gd name="T16" fmla="*/ 98 w 119"/>
              <a:gd name="T17" fmla="*/ 57 h 123"/>
              <a:gd name="T18" fmla="*/ 96 w 119"/>
              <a:gd name="T19" fmla="*/ 61 h 123"/>
              <a:gd name="T20" fmla="*/ 96 w 119"/>
              <a:gd name="T21" fmla="*/ 61 h 123"/>
              <a:gd name="T22" fmla="*/ 92 w 119"/>
              <a:gd name="T23" fmla="*/ 59 h 123"/>
              <a:gd name="T24" fmla="*/ 90 w 119"/>
              <a:gd name="T25" fmla="*/ 53 h 123"/>
              <a:gd name="T26" fmla="*/ 96 w 119"/>
              <a:gd name="T27" fmla="*/ 17 h 123"/>
              <a:gd name="T28" fmla="*/ 94 w 119"/>
              <a:gd name="T29" fmla="*/ 9 h 123"/>
              <a:gd name="T30" fmla="*/ 88 w 119"/>
              <a:gd name="T31" fmla="*/ 7 h 123"/>
              <a:gd name="T32" fmla="*/ 82 w 119"/>
              <a:gd name="T33" fmla="*/ 9 h 123"/>
              <a:gd name="T34" fmla="*/ 78 w 119"/>
              <a:gd name="T35" fmla="*/ 25 h 123"/>
              <a:gd name="T36" fmla="*/ 74 w 119"/>
              <a:gd name="T37" fmla="*/ 51 h 123"/>
              <a:gd name="T38" fmla="*/ 72 w 119"/>
              <a:gd name="T39" fmla="*/ 55 h 123"/>
              <a:gd name="T40" fmla="*/ 68 w 119"/>
              <a:gd name="T41" fmla="*/ 55 h 123"/>
              <a:gd name="T42" fmla="*/ 66 w 119"/>
              <a:gd name="T43" fmla="*/ 47 h 123"/>
              <a:gd name="T44" fmla="*/ 66 w 119"/>
              <a:gd name="T45" fmla="*/ 7 h 123"/>
              <a:gd name="T46" fmla="*/ 62 w 119"/>
              <a:gd name="T47" fmla="*/ 2 h 123"/>
              <a:gd name="T48" fmla="*/ 55 w 119"/>
              <a:gd name="T49" fmla="*/ 2 h 123"/>
              <a:gd name="T50" fmla="*/ 49 w 119"/>
              <a:gd name="T51" fmla="*/ 6 h 123"/>
              <a:gd name="T52" fmla="*/ 49 w 119"/>
              <a:gd name="T53" fmla="*/ 17 h 123"/>
              <a:gd name="T54" fmla="*/ 49 w 119"/>
              <a:gd name="T55" fmla="*/ 43 h 123"/>
              <a:gd name="T56" fmla="*/ 49 w 119"/>
              <a:gd name="T57" fmla="*/ 55 h 123"/>
              <a:gd name="T58" fmla="*/ 47 w 119"/>
              <a:gd name="T59" fmla="*/ 57 h 123"/>
              <a:gd name="T60" fmla="*/ 43 w 119"/>
              <a:gd name="T61" fmla="*/ 51 h 123"/>
              <a:gd name="T62" fmla="*/ 31 w 119"/>
              <a:gd name="T63" fmla="*/ 23 h 123"/>
              <a:gd name="T64" fmla="*/ 25 w 119"/>
              <a:gd name="T65" fmla="*/ 17 h 123"/>
              <a:gd name="T66" fmla="*/ 17 w 119"/>
              <a:gd name="T67" fmla="*/ 19 h 123"/>
              <a:gd name="T68" fmla="*/ 13 w 119"/>
              <a:gd name="T69" fmla="*/ 25 h 123"/>
              <a:gd name="T70" fmla="*/ 19 w 119"/>
              <a:gd name="T71" fmla="*/ 39 h 123"/>
              <a:gd name="T72" fmla="*/ 29 w 119"/>
              <a:gd name="T73" fmla="*/ 66 h 123"/>
              <a:gd name="T74" fmla="*/ 31 w 119"/>
              <a:gd name="T75" fmla="*/ 72 h 123"/>
              <a:gd name="T76" fmla="*/ 33 w 119"/>
              <a:gd name="T77" fmla="*/ 78 h 123"/>
              <a:gd name="T78" fmla="*/ 31 w 119"/>
              <a:gd name="T79" fmla="*/ 80 h 123"/>
              <a:gd name="T80" fmla="*/ 27 w 119"/>
              <a:gd name="T81" fmla="*/ 78 h 123"/>
              <a:gd name="T82" fmla="*/ 17 w 119"/>
              <a:gd name="T83" fmla="*/ 70 h 123"/>
              <a:gd name="T84" fmla="*/ 7 w 119"/>
              <a:gd name="T85" fmla="*/ 64 h 123"/>
              <a:gd name="T86" fmla="*/ 2 w 119"/>
              <a:gd name="T87" fmla="*/ 66 h 123"/>
              <a:gd name="T88" fmla="*/ 0 w 119"/>
              <a:gd name="T89" fmla="*/ 72 h 123"/>
              <a:gd name="T90" fmla="*/ 5 w 119"/>
              <a:gd name="T91" fmla="*/ 80 h 123"/>
              <a:gd name="T92" fmla="*/ 17 w 119"/>
              <a:gd name="T93" fmla="*/ 96 h 123"/>
              <a:gd name="T94" fmla="*/ 27 w 119"/>
              <a:gd name="T95" fmla="*/ 110 h 123"/>
              <a:gd name="T96" fmla="*/ 33 w 119"/>
              <a:gd name="T97" fmla="*/ 117 h 123"/>
              <a:gd name="T98" fmla="*/ 37 w 119"/>
              <a:gd name="T99" fmla="*/ 12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9" h="123">
                <a:moveTo>
                  <a:pt x="37" y="123"/>
                </a:moveTo>
                <a:lnTo>
                  <a:pt x="92" y="123"/>
                </a:lnTo>
                <a:lnTo>
                  <a:pt x="92" y="119"/>
                </a:lnTo>
                <a:lnTo>
                  <a:pt x="96" y="108"/>
                </a:lnTo>
                <a:lnTo>
                  <a:pt x="102" y="94"/>
                </a:lnTo>
                <a:lnTo>
                  <a:pt x="108" y="78"/>
                </a:lnTo>
                <a:lnTo>
                  <a:pt x="114" y="62"/>
                </a:lnTo>
                <a:lnTo>
                  <a:pt x="117" y="53"/>
                </a:lnTo>
                <a:lnTo>
                  <a:pt x="119" y="47"/>
                </a:lnTo>
                <a:lnTo>
                  <a:pt x="119" y="41"/>
                </a:lnTo>
                <a:lnTo>
                  <a:pt x="117" y="39"/>
                </a:lnTo>
                <a:lnTo>
                  <a:pt x="116" y="37"/>
                </a:lnTo>
                <a:lnTo>
                  <a:pt x="112" y="37"/>
                </a:lnTo>
                <a:lnTo>
                  <a:pt x="108" y="39"/>
                </a:lnTo>
                <a:lnTo>
                  <a:pt x="106" y="43"/>
                </a:lnTo>
                <a:lnTo>
                  <a:pt x="104" y="47"/>
                </a:lnTo>
                <a:lnTo>
                  <a:pt x="100" y="53"/>
                </a:lnTo>
                <a:lnTo>
                  <a:pt x="98" y="57"/>
                </a:lnTo>
                <a:lnTo>
                  <a:pt x="98" y="59"/>
                </a:lnTo>
                <a:lnTo>
                  <a:pt x="96" y="61"/>
                </a:lnTo>
                <a:lnTo>
                  <a:pt x="96" y="61"/>
                </a:lnTo>
                <a:lnTo>
                  <a:pt x="96" y="61"/>
                </a:lnTo>
                <a:lnTo>
                  <a:pt x="94" y="61"/>
                </a:lnTo>
                <a:lnTo>
                  <a:pt x="92" y="59"/>
                </a:lnTo>
                <a:lnTo>
                  <a:pt x="90" y="57"/>
                </a:lnTo>
                <a:lnTo>
                  <a:pt x="90" y="53"/>
                </a:lnTo>
                <a:lnTo>
                  <a:pt x="94" y="37"/>
                </a:lnTo>
                <a:lnTo>
                  <a:pt x="96" y="17"/>
                </a:lnTo>
                <a:lnTo>
                  <a:pt x="96" y="13"/>
                </a:lnTo>
                <a:lnTo>
                  <a:pt x="94" y="9"/>
                </a:lnTo>
                <a:lnTo>
                  <a:pt x="92" y="7"/>
                </a:lnTo>
                <a:lnTo>
                  <a:pt x="88" y="7"/>
                </a:lnTo>
                <a:lnTo>
                  <a:pt x="84" y="7"/>
                </a:lnTo>
                <a:lnTo>
                  <a:pt x="82" y="9"/>
                </a:lnTo>
                <a:lnTo>
                  <a:pt x="80" y="13"/>
                </a:lnTo>
                <a:lnTo>
                  <a:pt x="78" y="25"/>
                </a:lnTo>
                <a:lnTo>
                  <a:pt x="76" y="41"/>
                </a:lnTo>
                <a:lnTo>
                  <a:pt x="74" y="51"/>
                </a:lnTo>
                <a:lnTo>
                  <a:pt x="74" y="53"/>
                </a:lnTo>
                <a:lnTo>
                  <a:pt x="72" y="55"/>
                </a:lnTo>
                <a:lnTo>
                  <a:pt x="70" y="55"/>
                </a:lnTo>
                <a:lnTo>
                  <a:pt x="68" y="55"/>
                </a:lnTo>
                <a:lnTo>
                  <a:pt x="68" y="53"/>
                </a:lnTo>
                <a:lnTo>
                  <a:pt x="66" y="47"/>
                </a:lnTo>
                <a:lnTo>
                  <a:pt x="66" y="31"/>
                </a:lnTo>
                <a:lnTo>
                  <a:pt x="66" y="7"/>
                </a:lnTo>
                <a:lnTo>
                  <a:pt x="64" y="4"/>
                </a:lnTo>
                <a:lnTo>
                  <a:pt x="62" y="2"/>
                </a:lnTo>
                <a:lnTo>
                  <a:pt x="59" y="0"/>
                </a:lnTo>
                <a:lnTo>
                  <a:pt x="55" y="2"/>
                </a:lnTo>
                <a:lnTo>
                  <a:pt x="51" y="2"/>
                </a:lnTo>
                <a:lnTo>
                  <a:pt x="49" y="6"/>
                </a:lnTo>
                <a:lnTo>
                  <a:pt x="49" y="9"/>
                </a:lnTo>
                <a:lnTo>
                  <a:pt x="49" y="17"/>
                </a:lnTo>
                <a:lnTo>
                  <a:pt x="49" y="31"/>
                </a:lnTo>
                <a:lnTo>
                  <a:pt x="49" y="43"/>
                </a:lnTo>
                <a:lnTo>
                  <a:pt x="49" y="53"/>
                </a:lnTo>
                <a:lnTo>
                  <a:pt x="49" y="55"/>
                </a:lnTo>
                <a:lnTo>
                  <a:pt x="47" y="57"/>
                </a:lnTo>
                <a:lnTo>
                  <a:pt x="47" y="57"/>
                </a:lnTo>
                <a:lnTo>
                  <a:pt x="45" y="55"/>
                </a:lnTo>
                <a:lnTo>
                  <a:pt x="43" y="51"/>
                </a:lnTo>
                <a:lnTo>
                  <a:pt x="37" y="37"/>
                </a:lnTo>
                <a:lnTo>
                  <a:pt x="31" y="23"/>
                </a:lnTo>
                <a:lnTo>
                  <a:pt x="27" y="19"/>
                </a:lnTo>
                <a:lnTo>
                  <a:pt x="25" y="17"/>
                </a:lnTo>
                <a:lnTo>
                  <a:pt x="21" y="17"/>
                </a:lnTo>
                <a:lnTo>
                  <a:pt x="17" y="19"/>
                </a:lnTo>
                <a:lnTo>
                  <a:pt x="15" y="21"/>
                </a:lnTo>
                <a:lnTo>
                  <a:pt x="13" y="25"/>
                </a:lnTo>
                <a:lnTo>
                  <a:pt x="15" y="29"/>
                </a:lnTo>
                <a:lnTo>
                  <a:pt x="19" y="39"/>
                </a:lnTo>
                <a:lnTo>
                  <a:pt x="23" y="53"/>
                </a:lnTo>
                <a:lnTo>
                  <a:pt x="29" y="66"/>
                </a:lnTo>
                <a:lnTo>
                  <a:pt x="31" y="68"/>
                </a:lnTo>
                <a:lnTo>
                  <a:pt x="31" y="72"/>
                </a:lnTo>
                <a:lnTo>
                  <a:pt x="33" y="74"/>
                </a:lnTo>
                <a:lnTo>
                  <a:pt x="33" y="78"/>
                </a:lnTo>
                <a:lnTo>
                  <a:pt x="33" y="80"/>
                </a:lnTo>
                <a:lnTo>
                  <a:pt x="31" y="80"/>
                </a:lnTo>
                <a:lnTo>
                  <a:pt x="31" y="80"/>
                </a:lnTo>
                <a:lnTo>
                  <a:pt x="27" y="78"/>
                </a:lnTo>
                <a:lnTo>
                  <a:pt x="21" y="74"/>
                </a:lnTo>
                <a:lnTo>
                  <a:pt x="17" y="70"/>
                </a:lnTo>
                <a:lnTo>
                  <a:pt x="11" y="64"/>
                </a:lnTo>
                <a:lnTo>
                  <a:pt x="7" y="64"/>
                </a:lnTo>
                <a:lnTo>
                  <a:pt x="5" y="64"/>
                </a:lnTo>
                <a:lnTo>
                  <a:pt x="2" y="66"/>
                </a:lnTo>
                <a:lnTo>
                  <a:pt x="0" y="68"/>
                </a:lnTo>
                <a:lnTo>
                  <a:pt x="0" y="72"/>
                </a:lnTo>
                <a:lnTo>
                  <a:pt x="0" y="74"/>
                </a:lnTo>
                <a:lnTo>
                  <a:pt x="5" y="80"/>
                </a:lnTo>
                <a:lnTo>
                  <a:pt x="11" y="88"/>
                </a:lnTo>
                <a:lnTo>
                  <a:pt x="17" y="96"/>
                </a:lnTo>
                <a:lnTo>
                  <a:pt x="23" y="106"/>
                </a:lnTo>
                <a:lnTo>
                  <a:pt x="27" y="110"/>
                </a:lnTo>
                <a:lnTo>
                  <a:pt x="29" y="114"/>
                </a:lnTo>
                <a:lnTo>
                  <a:pt x="33" y="117"/>
                </a:lnTo>
                <a:lnTo>
                  <a:pt x="35" y="119"/>
                </a:lnTo>
                <a:lnTo>
                  <a:pt x="37" y="121"/>
                </a:lnTo>
                <a:lnTo>
                  <a:pt x="37" y="12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524130" y="656219"/>
            <a:ext cx="157876" cy="211356"/>
            <a:chOff x="5099197" y="492163"/>
            <a:chExt cx="145732" cy="158517"/>
          </a:xfrm>
        </p:grpSpPr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117093" y="550968"/>
              <a:ext cx="107381" cy="99712"/>
            </a:xfrm>
            <a:custGeom>
              <a:avLst/>
              <a:gdLst>
                <a:gd name="T0" fmla="*/ 69 w 84"/>
                <a:gd name="T1" fmla="*/ 61 h 76"/>
                <a:gd name="T2" fmla="*/ 63 w 84"/>
                <a:gd name="T3" fmla="*/ 61 h 76"/>
                <a:gd name="T4" fmla="*/ 63 w 84"/>
                <a:gd name="T5" fmla="*/ 0 h 76"/>
                <a:gd name="T6" fmla="*/ 47 w 84"/>
                <a:gd name="T7" fmla="*/ 0 h 76"/>
                <a:gd name="T8" fmla="*/ 47 w 84"/>
                <a:gd name="T9" fmla="*/ 61 h 76"/>
                <a:gd name="T10" fmla="*/ 39 w 84"/>
                <a:gd name="T11" fmla="*/ 61 h 76"/>
                <a:gd name="T12" fmla="*/ 39 w 84"/>
                <a:gd name="T13" fmla="*/ 0 h 76"/>
                <a:gd name="T14" fmla="*/ 24 w 84"/>
                <a:gd name="T15" fmla="*/ 0 h 76"/>
                <a:gd name="T16" fmla="*/ 24 w 84"/>
                <a:gd name="T17" fmla="*/ 61 h 76"/>
                <a:gd name="T18" fmla="*/ 16 w 84"/>
                <a:gd name="T19" fmla="*/ 61 h 76"/>
                <a:gd name="T20" fmla="*/ 16 w 84"/>
                <a:gd name="T21" fmla="*/ 0 h 76"/>
                <a:gd name="T22" fmla="*/ 0 w 84"/>
                <a:gd name="T23" fmla="*/ 0 h 76"/>
                <a:gd name="T24" fmla="*/ 0 w 84"/>
                <a:gd name="T25" fmla="*/ 72 h 76"/>
                <a:gd name="T26" fmla="*/ 2 w 84"/>
                <a:gd name="T27" fmla="*/ 74 h 76"/>
                <a:gd name="T28" fmla="*/ 4 w 84"/>
                <a:gd name="T29" fmla="*/ 76 h 76"/>
                <a:gd name="T30" fmla="*/ 81 w 84"/>
                <a:gd name="T31" fmla="*/ 76 h 76"/>
                <a:gd name="T32" fmla="*/ 84 w 84"/>
                <a:gd name="T33" fmla="*/ 74 h 76"/>
                <a:gd name="T34" fmla="*/ 84 w 84"/>
                <a:gd name="T35" fmla="*/ 72 h 76"/>
                <a:gd name="T36" fmla="*/ 84 w 84"/>
                <a:gd name="T37" fmla="*/ 0 h 76"/>
                <a:gd name="T38" fmla="*/ 69 w 84"/>
                <a:gd name="T39" fmla="*/ 0 h 76"/>
                <a:gd name="T40" fmla="*/ 69 w 84"/>
                <a:gd name="T41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76">
                  <a:moveTo>
                    <a:pt x="69" y="61"/>
                  </a:moveTo>
                  <a:lnTo>
                    <a:pt x="63" y="61"/>
                  </a:lnTo>
                  <a:lnTo>
                    <a:pt x="63" y="0"/>
                  </a:lnTo>
                  <a:lnTo>
                    <a:pt x="47" y="0"/>
                  </a:lnTo>
                  <a:lnTo>
                    <a:pt x="47" y="61"/>
                  </a:lnTo>
                  <a:lnTo>
                    <a:pt x="39" y="61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24" y="61"/>
                  </a:lnTo>
                  <a:lnTo>
                    <a:pt x="16" y="6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2" y="74"/>
                  </a:lnTo>
                  <a:lnTo>
                    <a:pt x="4" y="76"/>
                  </a:lnTo>
                  <a:lnTo>
                    <a:pt x="81" y="76"/>
                  </a:lnTo>
                  <a:lnTo>
                    <a:pt x="84" y="74"/>
                  </a:lnTo>
                  <a:lnTo>
                    <a:pt x="84" y="72"/>
                  </a:lnTo>
                  <a:lnTo>
                    <a:pt x="84" y="0"/>
                  </a:lnTo>
                  <a:lnTo>
                    <a:pt x="69" y="0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5099197" y="492163"/>
              <a:ext cx="145732" cy="48578"/>
            </a:xfrm>
            <a:custGeom>
              <a:avLst/>
              <a:gdLst>
                <a:gd name="T0" fmla="*/ 106 w 114"/>
                <a:gd name="T1" fmla="*/ 15 h 39"/>
                <a:gd name="T2" fmla="*/ 77 w 114"/>
                <a:gd name="T3" fmla="*/ 15 h 39"/>
                <a:gd name="T4" fmla="*/ 77 w 114"/>
                <a:gd name="T5" fmla="*/ 4 h 39"/>
                <a:gd name="T6" fmla="*/ 75 w 114"/>
                <a:gd name="T7" fmla="*/ 2 h 39"/>
                <a:gd name="T8" fmla="*/ 73 w 114"/>
                <a:gd name="T9" fmla="*/ 0 h 39"/>
                <a:gd name="T10" fmla="*/ 42 w 114"/>
                <a:gd name="T11" fmla="*/ 0 h 39"/>
                <a:gd name="T12" fmla="*/ 40 w 114"/>
                <a:gd name="T13" fmla="*/ 2 h 39"/>
                <a:gd name="T14" fmla="*/ 38 w 114"/>
                <a:gd name="T15" fmla="*/ 4 h 39"/>
                <a:gd name="T16" fmla="*/ 38 w 114"/>
                <a:gd name="T17" fmla="*/ 15 h 39"/>
                <a:gd name="T18" fmla="*/ 8 w 114"/>
                <a:gd name="T19" fmla="*/ 15 h 39"/>
                <a:gd name="T20" fmla="*/ 4 w 114"/>
                <a:gd name="T21" fmla="*/ 17 h 39"/>
                <a:gd name="T22" fmla="*/ 0 w 114"/>
                <a:gd name="T23" fmla="*/ 19 h 39"/>
                <a:gd name="T24" fmla="*/ 0 w 114"/>
                <a:gd name="T25" fmla="*/ 23 h 39"/>
                <a:gd name="T26" fmla="*/ 0 w 114"/>
                <a:gd name="T27" fmla="*/ 31 h 39"/>
                <a:gd name="T28" fmla="*/ 0 w 114"/>
                <a:gd name="T29" fmla="*/ 35 h 39"/>
                <a:gd name="T30" fmla="*/ 4 w 114"/>
                <a:gd name="T31" fmla="*/ 37 h 39"/>
                <a:gd name="T32" fmla="*/ 8 w 114"/>
                <a:gd name="T33" fmla="*/ 39 h 39"/>
                <a:gd name="T34" fmla="*/ 106 w 114"/>
                <a:gd name="T35" fmla="*/ 39 h 39"/>
                <a:gd name="T36" fmla="*/ 110 w 114"/>
                <a:gd name="T37" fmla="*/ 37 h 39"/>
                <a:gd name="T38" fmla="*/ 114 w 114"/>
                <a:gd name="T39" fmla="*/ 35 h 39"/>
                <a:gd name="T40" fmla="*/ 114 w 114"/>
                <a:gd name="T41" fmla="*/ 31 h 39"/>
                <a:gd name="T42" fmla="*/ 114 w 114"/>
                <a:gd name="T43" fmla="*/ 23 h 39"/>
                <a:gd name="T44" fmla="*/ 114 w 114"/>
                <a:gd name="T45" fmla="*/ 19 h 39"/>
                <a:gd name="T46" fmla="*/ 110 w 114"/>
                <a:gd name="T47" fmla="*/ 17 h 39"/>
                <a:gd name="T48" fmla="*/ 106 w 114"/>
                <a:gd name="T49" fmla="*/ 15 h 39"/>
                <a:gd name="T50" fmla="*/ 45 w 114"/>
                <a:gd name="T51" fmla="*/ 15 h 39"/>
                <a:gd name="T52" fmla="*/ 45 w 114"/>
                <a:gd name="T53" fmla="*/ 7 h 39"/>
                <a:gd name="T54" fmla="*/ 69 w 114"/>
                <a:gd name="T55" fmla="*/ 7 h 39"/>
                <a:gd name="T56" fmla="*/ 69 w 114"/>
                <a:gd name="T57" fmla="*/ 15 h 39"/>
                <a:gd name="T58" fmla="*/ 45 w 114"/>
                <a:gd name="T5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4" h="39">
                  <a:moveTo>
                    <a:pt x="106" y="15"/>
                  </a:moveTo>
                  <a:lnTo>
                    <a:pt x="77" y="15"/>
                  </a:lnTo>
                  <a:lnTo>
                    <a:pt x="77" y="4"/>
                  </a:lnTo>
                  <a:lnTo>
                    <a:pt x="75" y="2"/>
                  </a:lnTo>
                  <a:lnTo>
                    <a:pt x="73" y="0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8" y="15"/>
                  </a:lnTo>
                  <a:lnTo>
                    <a:pt x="8" y="15"/>
                  </a:lnTo>
                  <a:lnTo>
                    <a:pt x="4" y="17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06" y="39"/>
                  </a:lnTo>
                  <a:lnTo>
                    <a:pt x="110" y="37"/>
                  </a:lnTo>
                  <a:lnTo>
                    <a:pt x="114" y="35"/>
                  </a:lnTo>
                  <a:lnTo>
                    <a:pt x="114" y="31"/>
                  </a:lnTo>
                  <a:lnTo>
                    <a:pt x="114" y="23"/>
                  </a:lnTo>
                  <a:lnTo>
                    <a:pt x="114" y="19"/>
                  </a:lnTo>
                  <a:lnTo>
                    <a:pt x="110" y="17"/>
                  </a:lnTo>
                  <a:lnTo>
                    <a:pt x="106" y="15"/>
                  </a:lnTo>
                  <a:close/>
                  <a:moveTo>
                    <a:pt x="45" y="15"/>
                  </a:moveTo>
                  <a:lnTo>
                    <a:pt x="45" y="7"/>
                  </a:lnTo>
                  <a:lnTo>
                    <a:pt x="69" y="7"/>
                  </a:lnTo>
                  <a:lnTo>
                    <a:pt x="69" y="15"/>
                  </a:lnTo>
                  <a:lnTo>
                    <a:pt x="45" y="1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reeform 12"/>
          <p:cNvSpPr>
            <a:spLocks/>
          </p:cNvSpPr>
          <p:nvPr userDrawn="1"/>
        </p:nvSpPr>
        <p:spPr bwMode="auto">
          <a:xfrm>
            <a:off x="5172372" y="656220"/>
            <a:ext cx="119100" cy="184081"/>
          </a:xfrm>
          <a:custGeom>
            <a:avLst/>
            <a:gdLst>
              <a:gd name="T0" fmla="*/ 76 w 84"/>
              <a:gd name="T1" fmla="*/ 47 h 108"/>
              <a:gd name="T2" fmla="*/ 73 w 84"/>
              <a:gd name="T3" fmla="*/ 47 h 108"/>
              <a:gd name="T4" fmla="*/ 71 w 84"/>
              <a:gd name="T5" fmla="*/ 51 h 108"/>
              <a:gd name="T6" fmla="*/ 69 w 84"/>
              <a:gd name="T7" fmla="*/ 53 h 108"/>
              <a:gd name="T8" fmla="*/ 69 w 84"/>
              <a:gd name="T9" fmla="*/ 53 h 108"/>
              <a:gd name="T10" fmla="*/ 69 w 84"/>
              <a:gd name="T11" fmla="*/ 47 h 108"/>
              <a:gd name="T12" fmla="*/ 69 w 84"/>
              <a:gd name="T13" fmla="*/ 43 h 108"/>
              <a:gd name="T14" fmla="*/ 65 w 84"/>
              <a:gd name="T15" fmla="*/ 39 h 108"/>
              <a:gd name="T16" fmla="*/ 61 w 84"/>
              <a:gd name="T17" fmla="*/ 39 h 108"/>
              <a:gd name="T18" fmla="*/ 57 w 84"/>
              <a:gd name="T19" fmla="*/ 39 h 108"/>
              <a:gd name="T20" fmla="*/ 55 w 84"/>
              <a:gd name="T21" fmla="*/ 43 h 108"/>
              <a:gd name="T22" fmla="*/ 55 w 84"/>
              <a:gd name="T23" fmla="*/ 47 h 108"/>
              <a:gd name="T24" fmla="*/ 55 w 84"/>
              <a:gd name="T25" fmla="*/ 39 h 108"/>
              <a:gd name="T26" fmla="*/ 53 w 84"/>
              <a:gd name="T27" fmla="*/ 35 h 108"/>
              <a:gd name="T28" fmla="*/ 51 w 84"/>
              <a:gd name="T29" fmla="*/ 31 h 108"/>
              <a:gd name="T30" fmla="*/ 47 w 84"/>
              <a:gd name="T31" fmla="*/ 31 h 108"/>
              <a:gd name="T32" fmla="*/ 43 w 84"/>
              <a:gd name="T33" fmla="*/ 31 h 108"/>
              <a:gd name="T34" fmla="*/ 39 w 84"/>
              <a:gd name="T35" fmla="*/ 35 h 108"/>
              <a:gd name="T36" fmla="*/ 39 w 84"/>
              <a:gd name="T37" fmla="*/ 39 h 108"/>
              <a:gd name="T38" fmla="*/ 39 w 84"/>
              <a:gd name="T39" fmla="*/ 7 h 108"/>
              <a:gd name="T40" fmla="*/ 37 w 84"/>
              <a:gd name="T41" fmla="*/ 4 h 108"/>
              <a:gd name="T42" fmla="*/ 35 w 84"/>
              <a:gd name="T43" fmla="*/ 2 h 108"/>
              <a:gd name="T44" fmla="*/ 31 w 84"/>
              <a:gd name="T45" fmla="*/ 0 h 108"/>
              <a:gd name="T46" fmla="*/ 27 w 84"/>
              <a:gd name="T47" fmla="*/ 2 h 108"/>
              <a:gd name="T48" fmla="*/ 23 w 84"/>
              <a:gd name="T49" fmla="*/ 4 h 108"/>
              <a:gd name="T50" fmla="*/ 23 w 84"/>
              <a:gd name="T51" fmla="*/ 7 h 108"/>
              <a:gd name="T52" fmla="*/ 23 w 84"/>
              <a:gd name="T53" fmla="*/ 59 h 108"/>
              <a:gd name="T54" fmla="*/ 23 w 84"/>
              <a:gd name="T55" fmla="*/ 61 h 108"/>
              <a:gd name="T56" fmla="*/ 21 w 84"/>
              <a:gd name="T57" fmla="*/ 61 h 108"/>
              <a:gd name="T58" fmla="*/ 19 w 84"/>
              <a:gd name="T59" fmla="*/ 61 h 108"/>
              <a:gd name="T60" fmla="*/ 19 w 84"/>
              <a:gd name="T61" fmla="*/ 61 h 108"/>
              <a:gd name="T62" fmla="*/ 16 w 84"/>
              <a:gd name="T63" fmla="*/ 57 h 108"/>
              <a:gd name="T64" fmla="*/ 14 w 84"/>
              <a:gd name="T65" fmla="*/ 53 h 108"/>
              <a:gd name="T66" fmla="*/ 12 w 84"/>
              <a:gd name="T67" fmla="*/ 49 h 108"/>
              <a:gd name="T68" fmla="*/ 10 w 84"/>
              <a:gd name="T69" fmla="*/ 47 h 108"/>
              <a:gd name="T70" fmla="*/ 6 w 84"/>
              <a:gd name="T71" fmla="*/ 47 h 108"/>
              <a:gd name="T72" fmla="*/ 4 w 84"/>
              <a:gd name="T73" fmla="*/ 47 h 108"/>
              <a:gd name="T74" fmla="*/ 2 w 84"/>
              <a:gd name="T75" fmla="*/ 49 h 108"/>
              <a:gd name="T76" fmla="*/ 0 w 84"/>
              <a:gd name="T77" fmla="*/ 51 h 108"/>
              <a:gd name="T78" fmla="*/ 2 w 84"/>
              <a:gd name="T79" fmla="*/ 55 h 108"/>
              <a:gd name="T80" fmla="*/ 25 w 84"/>
              <a:gd name="T81" fmla="*/ 106 h 108"/>
              <a:gd name="T82" fmla="*/ 27 w 84"/>
              <a:gd name="T83" fmla="*/ 108 h 108"/>
              <a:gd name="T84" fmla="*/ 27 w 84"/>
              <a:gd name="T85" fmla="*/ 108 h 108"/>
              <a:gd name="T86" fmla="*/ 73 w 84"/>
              <a:gd name="T87" fmla="*/ 108 h 108"/>
              <a:gd name="T88" fmla="*/ 78 w 84"/>
              <a:gd name="T89" fmla="*/ 106 h 108"/>
              <a:gd name="T90" fmla="*/ 80 w 84"/>
              <a:gd name="T91" fmla="*/ 104 h 108"/>
              <a:gd name="T92" fmla="*/ 84 w 84"/>
              <a:gd name="T93" fmla="*/ 100 h 108"/>
              <a:gd name="T94" fmla="*/ 84 w 84"/>
              <a:gd name="T95" fmla="*/ 96 h 108"/>
              <a:gd name="T96" fmla="*/ 84 w 84"/>
              <a:gd name="T97" fmla="*/ 76 h 108"/>
              <a:gd name="T98" fmla="*/ 84 w 84"/>
              <a:gd name="T99" fmla="*/ 61 h 108"/>
              <a:gd name="T100" fmla="*/ 84 w 84"/>
              <a:gd name="T101" fmla="*/ 55 h 108"/>
              <a:gd name="T102" fmla="*/ 84 w 84"/>
              <a:gd name="T103" fmla="*/ 51 h 108"/>
              <a:gd name="T104" fmla="*/ 80 w 84"/>
              <a:gd name="T105" fmla="*/ 47 h 108"/>
              <a:gd name="T106" fmla="*/ 76 w 84"/>
              <a:gd name="T107" fmla="*/ 47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4" h="108">
                <a:moveTo>
                  <a:pt x="76" y="47"/>
                </a:moveTo>
                <a:lnTo>
                  <a:pt x="73" y="47"/>
                </a:lnTo>
                <a:lnTo>
                  <a:pt x="71" y="51"/>
                </a:lnTo>
                <a:lnTo>
                  <a:pt x="69" y="53"/>
                </a:lnTo>
                <a:lnTo>
                  <a:pt x="69" y="53"/>
                </a:lnTo>
                <a:lnTo>
                  <a:pt x="69" y="47"/>
                </a:lnTo>
                <a:lnTo>
                  <a:pt x="69" y="43"/>
                </a:lnTo>
                <a:lnTo>
                  <a:pt x="65" y="39"/>
                </a:lnTo>
                <a:lnTo>
                  <a:pt x="61" y="39"/>
                </a:lnTo>
                <a:lnTo>
                  <a:pt x="57" y="39"/>
                </a:lnTo>
                <a:lnTo>
                  <a:pt x="55" y="43"/>
                </a:lnTo>
                <a:lnTo>
                  <a:pt x="55" y="47"/>
                </a:lnTo>
                <a:lnTo>
                  <a:pt x="55" y="39"/>
                </a:lnTo>
                <a:lnTo>
                  <a:pt x="53" y="35"/>
                </a:lnTo>
                <a:lnTo>
                  <a:pt x="51" y="31"/>
                </a:lnTo>
                <a:lnTo>
                  <a:pt x="47" y="31"/>
                </a:lnTo>
                <a:lnTo>
                  <a:pt x="43" y="31"/>
                </a:lnTo>
                <a:lnTo>
                  <a:pt x="39" y="35"/>
                </a:lnTo>
                <a:lnTo>
                  <a:pt x="39" y="39"/>
                </a:lnTo>
                <a:lnTo>
                  <a:pt x="39" y="7"/>
                </a:lnTo>
                <a:lnTo>
                  <a:pt x="37" y="4"/>
                </a:lnTo>
                <a:lnTo>
                  <a:pt x="35" y="2"/>
                </a:lnTo>
                <a:lnTo>
                  <a:pt x="31" y="0"/>
                </a:lnTo>
                <a:lnTo>
                  <a:pt x="27" y="2"/>
                </a:lnTo>
                <a:lnTo>
                  <a:pt x="23" y="4"/>
                </a:lnTo>
                <a:lnTo>
                  <a:pt x="23" y="7"/>
                </a:lnTo>
                <a:lnTo>
                  <a:pt x="23" y="59"/>
                </a:lnTo>
                <a:lnTo>
                  <a:pt x="23" y="61"/>
                </a:lnTo>
                <a:lnTo>
                  <a:pt x="21" y="61"/>
                </a:lnTo>
                <a:lnTo>
                  <a:pt x="19" y="61"/>
                </a:lnTo>
                <a:lnTo>
                  <a:pt x="19" y="61"/>
                </a:lnTo>
                <a:lnTo>
                  <a:pt x="16" y="57"/>
                </a:lnTo>
                <a:lnTo>
                  <a:pt x="14" y="53"/>
                </a:lnTo>
                <a:lnTo>
                  <a:pt x="12" y="49"/>
                </a:lnTo>
                <a:lnTo>
                  <a:pt x="10" y="47"/>
                </a:lnTo>
                <a:lnTo>
                  <a:pt x="6" y="47"/>
                </a:lnTo>
                <a:lnTo>
                  <a:pt x="4" y="47"/>
                </a:lnTo>
                <a:lnTo>
                  <a:pt x="2" y="49"/>
                </a:lnTo>
                <a:lnTo>
                  <a:pt x="0" y="51"/>
                </a:lnTo>
                <a:lnTo>
                  <a:pt x="2" y="55"/>
                </a:lnTo>
                <a:lnTo>
                  <a:pt x="25" y="106"/>
                </a:lnTo>
                <a:lnTo>
                  <a:pt x="27" y="108"/>
                </a:lnTo>
                <a:lnTo>
                  <a:pt x="27" y="108"/>
                </a:lnTo>
                <a:lnTo>
                  <a:pt x="73" y="108"/>
                </a:lnTo>
                <a:lnTo>
                  <a:pt x="78" y="106"/>
                </a:lnTo>
                <a:lnTo>
                  <a:pt x="80" y="104"/>
                </a:lnTo>
                <a:lnTo>
                  <a:pt x="84" y="100"/>
                </a:lnTo>
                <a:lnTo>
                  <a:pt x="84" y="96"/>
                </a:lnTo>
                <a:lnTo>
                  <a:pt x="84" y="76"/>
                </a:lnTo>
                <a:lnTo>
                  <a:pt x="84" y="61"/>
                </a:lnTo>
                <a:lnTo>
                  <a:pt x="84" y="55"/>
                </a:lnTo>
                <a:lnTo>
                  <a:pt x="84" y="51"/>
                </a:lnTo>
                <a:lnTo>
                  <a:pt x="80" y="47"/>
                </a:lnTo>
                <a:lnTo>
                  <a:pt x="76" y="4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142152" y="738032"/>
            <a:ext cx="171724" cy="129539"/>
            <a:chOff x="2900448" y="553523"/>
            <a:chExt cx="158514" cy="97154"/>
          </a:xfrm>
        </p:grpSpPr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2900448" y="553523"/>
              <a:ext cx="158514" cy="97154"/>
            </a:xfrm>
            <a:custGeom>
              <a:avLst/>
              <a:gdLst>
                <a:gd name="T0" fmla="*/ 0 w 124"/>
                <a:gd name="T1" fmla="*/ 29 h 74"/>
                <a:gd name="T2" fmla="*/ 0 w 124"/>
                <a:gd name="T3" fmla="*/ 33 h 74"/>
                <a:gd name="T4" fmla="*/ 16 w 124"/>
                <a:gd name="T5" fmla="*/ 55 h 74"/>
                <a:gd name="T6" fmla="*/ 36 w 124"/>
                <a:gd name="T7" fmla="*/ 68 h 74"/>
                <a:gd name="T8" fmla="*/ 59 w 124"/>
                <a:gd name="T9" fmla="*/ 74 h 74"/>
                <a:gd name="T10" fmla="*/ 83 w 124"/>
                <a:gd name="T11" fmla="*/ 72 h 74"/>
                <a:gd name="T12" fmla="*/ 104 w 124"/>
                <a:gd name="T13" fmla="*/ 61 h 74"/>
                <a:gd name="T14" fmla="*/ 122 w 124"/>
                <a:gd name="T15" fmla="*/ 43 h 74"/>
                <a:gd name="T16" fmla="*/ 124 w 124"/>
                <a:gd name="T17" fmla="*/ 39 h 74"/>
                <a:gd name="T18" fmla="*/ 108 w 124"/>
                <a:gd name="T19" fmla="*/ 19 h 74"/>
                <a:gd name="T20" fmla="*/ 89 w 124"/>
                <a:gd name="T21" fmla="*/ 6 h 74"/>
                <a:gd name="T22" fmla="*/ 65 w 124"/>
                <a:gd name="T23" fmla="*/ 0 h 74"/>
                <a:gd name="T24" fmla="*/ 41 w 124"/>
                <a:gd name="T25" fmla="*/ 2 h 74"/>
                <a:gd name="T26" fmla="*/ 20 w 124"/>
                <a:gd name="T27" fmla="*/ 12 h 74"/>
                <a:gd name="T28" fmla="*/ 0 w 124"/>
                <a:gd name="T29" fmla="*/ 29 h 74"/>
                <a:gd name="T30" fmla="*/ 61 w 124"/>
                <a:gd name="T31" fmla="*/ 65 h 74"/>
                <a:gd name="T32" fmla="*/ 51 w 124"/>
                <a:gd name="T33" fmla="*/ 63 h 74"/>
                <a:gd name="T34" fmla="*/ 45 w 124"/>
                <a:gd name="T35" fmla="*/ 57 h 74"/>
                <a:gd name="T36" fmla="*/ 40 w 124"/>
                <a:gd name="T37" fmla="*/ 51 h 74"/>
                <a:gd name="T38" fmla="*/ 36 w 124"/>
                <a:gd name="T39" fmla="*/ 43 h 74"/>
                <a:gd name="T40" fmla="*/ 36 w 124"/>
                <a:gd name="T41" fmla="*/ 35 h 74"/>
                <a:gd name="T42" fmla="*/ 38 w 124"/>
                <a:gd name="T43" fmla="*/ 25 h 74"/>
                <a:gd name="T44" fmla="*/ 41 w 124"/>
                <a:gd name="T45" fmla="*/ 17 h 74"/>
                <a:gd name="T46" fmla="*/ 47 w 124"/>
                <a:gd name="T47" fmla="*/ 13 h 74"/>
                <a:gd name="T48" fmla="*/ 57 w 124"/>
                <a:gd name="T49" fmla="*/ 10 h 74"/>
                <a:gd name="T50" fmla="*/ 65 w 124"/>
                <a:gd name="T51" fmla="*/ 10 h 74"/>
                <a:gd name="T52" fmla="*/ 73 w 124"/>
                <a:gd name="T53" fmla="*/ 12 h 74"/>
                <a:gd name="T54" fmla="*/ 81 w 124"/>
                <a:gd name="T55" fmla="*/ 15 h 74"/>
                <a:gd name="T56" fmla="*/ 87 w 124"/>
                <a:gd name="T57" fmla="*/ 21 h 74"/>
                <a:gd name="T58" fmla="*/ 91 w 124"/>
                <a:gd name="T59" fmla="*/ 29 h 74"/>
                <a:gd name="T60" fmla="*/ 91 w 124"/>
                <a:gd name="T61" fmla="*/ 39 h 74"/>
                <a:gd name="T62" fmla="*/ 89 w 124"/>
                <a:gd name="T63" fmla="*/ 47 h 74"/>
                <a:gd name="T64" fmla="*/ 85 w 124"/>
                <a:gd name="T65" fmla="*/ 55 h 74"/>
                <a:gd name="T66" fmla="*/ 77 w 124"/>
                <a:gd name="T67" fmla="*/ 61 h 74"/>
                <a:gd name="T68" fmla="*/ 69 w 124"/>
                <a:gd name="T69" fmla="*/ 63 h 74"/>
                <a:gd name="T70" fmla="*/ 61 w 124"/>
                <a:gd name="T71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" h="74">
                  <a:moveTo>
                    <a:pt x="0" y="29"/>
                  </a:moveTo>
                  <a:lnTo>
                    <a:pt x="0" y="33"/>
                  </a:lnTo>
                  <a:lnTo>
                    <a:pt x="16" y="55"/>
                  </a:lnTo>
                  <a:lnTo>
                    <a:pt x="36" y="68"/>
                  </a:lnTo>
                  <a:lnTo>
                    <a:pt x="59" y="74"/>
                  </a:lnTo>
                  <a:lnTo>
                    <a:pt x="83" y="72"/>
                  </a:lnTo>
                  <a:lnTo>
                    <a:pt x="104" y="61"/>
                  </a:lnTo>
                  <a:lnTo>
                    <a:pt x="122" y="43"/>
                  </a:lnTo>
                  <a:lnTo>
                    <a:pt x="124" y="39"/>
                  </a:lnTo>
                  <a:lnTo>
                    <a:pt x="108" y="19"/>
                  </a:lnTo>
                  <a:lnTo>
                    <a:pt x="89" y="6"/>
                  </a:lnTo>
                  <a:lnTo>
                    <a:pt x="65" y="0"/>
                  </a:lnTo>
                  <a:lnTo>
                    <a:pt x="41" y="2"/>
                  </a:lnTo>
                  <a:lnTo>
                    <a:pt x="20" y="12"/>
                  </a:lnTo>
                  <a:lnTo>
                    <a:pt x="0" y="29"/>
                  </a:lnTo>
                  <a:close/>
                  <a:moveTo>
                    <a:pt x="61" y="65"/>
                  </a:moveTo>
                  <a:lnTo>
                    <a:pt x="51" y="63"/>
                  </a:lnTo>
                  <a:lnTo>
                    <a:pt x="45" y="57"/>
                  </a:lnTo>
                  <a:lnTo>
                    <a:pt x="40" y="51"/>
                  </a:lnTo>
                  <a:lnTo>
                    <a:pt x="36" y="43"/>
                  </a:lnTo>
                  <a:lnTo>
                    <a:pt x="36" y="35"/>
                  </a:lnTo>
                  <a:lnTo>
                    <a:pt x="38" y="25"/>
                  </a:lnTo>
                  <a:lnTo>
                    <a:pt x="41" y="17"/>
                  </a:lnTo>
                  <a:lnTo>
                    <a:pt x="47" y="13"/>
                  </a:lnTo>
                  <a:lnTo>
                    <a:pt x="57" y="10"/>
                  </a:lnTo>
                  <a:lnTo>
                    <a:pt x="65" y="10"/>
                  </a:lnTo>
                  <a:lnTo>
                    <a:pt x="73" y="12"/>
                  </a:lnTo>
                  <a:lnTo>
                    <a:pt x="81" y="15"/>
                  </a:lnTo>
                  <a:lnTo>
                    <a:pt x="87" y="21"/>
                  </a:lnTo>
                  <a:lnTo>
                    <a:pt x="91" y="29"/>
                  </a:lnTo>
                  <a:lnTo>
                    <a:pt x="91" y="39"/>
                  </a:lnTo>
                  <a:lnTo>
                    <a:pt x="89" y="47"/>
                  </a:lnTo>
                  <a:lnTo>
                    <a:pt x="85" y="55"/>
                  </a:lnTo>
                  <a:lnTo>
                    <a:pt x="77" y="61"/>
                  </a:lnTo>
                  <a:lnTo>
                    <a:pt x="69" y="63"/>
                  </a:lnTo>
                  <a:lnTo>
                    <a:pt x="61" y="6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2961808" y="584204"/>
              <a:ext cx="35794" cy="35794"/>
            </a:xfrm>
            <a:custGeom>
              <a:avLst/>
              <a:gdLst>
                <a:gd name="T0" fmla="*/ 14 w 28"/>
                <a:gd name="T1" fmla="*/ 0 h 28"/>
                <a:gd name="T2" fmla="*/ 8 w 28"/>
                <a:gd name="T3" fmla="*/ 0 h 28"/>
                <a:gd name="T4" fmla="*/ 4 w 28"/>
                <a:gd name="T5" fmla="*/ 4 h 28"/>
                <a:gd name="T6" fmla="*/ 0 w 28"/>
                <a:gd name="T7" fmla="*/ 8 h 28"/>
                <a:gd name="T8" fmla="*/ 0 w 28"/>
                <a:gd name="T9" fmla="*/ 14 h 28"/>
                <a:gd name="T10" fmla="*/ 0 w 28"/>
                <a:gd name="T11" fmla="*/ 18 h 28"/>
                <a:gd name="T12" fmla="*/ 4 w 28"/>
                <a:gd name="T13" fmla="*/ 24 h 28"/>
                <a:gd name="T14" fmla="*/ 8 w 28"/>
                <a:gd name="T15" fmla="*/ 26 h 28"/>
                <a:gd name="T16" fmla="*/ 14 w 28"/>
                <a:gd name="T17" fmla="*/ 28 h 28"/>
                <a:gd name="T18" fmla="*/ 20 w 28"/>
                <a:gd name="T19" fmla="*/ 26 h 28"/>
                <a:gd name="T20" fmla="*/ 24 w 28"/>
                <a:gd name="T21" fmla="*/ 24 h 28"/>
                <a:gd name="T22" fmla="*/ 26 w 28"/>
                <a:gd name="T23" fmla="*/ 18 h 28"/>
                <a:gd name="T24" fmla="*/ 28 w 28"/>
                <a:gd name="T25" fmla="*/ 14 h 28"/>
                <a:gd name="T26" fmla="*/ 26 w 28"/>
                <a:gd name="T27" fmla="*/ 8 h 28"/>
                <a:gd name="T28" fmla="*/ 24 w 28"/>
                <a:gd name="T29" fmla="*/ 4 h 28"/>
                <a:gd name="T30" fmla="*/ 20 w 28"/>
                <a:gd name="T31" fmla="*/ 0 h 28"/>
                <a:gd name="T32" fmla="*/ 14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4"/>
                  </a:lnTo>
                  <a:lnTo>
                    <a:pt x="8" y="26"/>
                  </a:lnTo>
                  <a:lnTo>
                    <a:pt x="14" y="28"/>
                  </a:lnTo>
                  <a:lnTo>
                    <a:pt x="20" y="26"/>
                  </a:lnTo>
                  <a:lnTo>
                    <a:pt x="24" y="24"/>
                  </a:lnTo>
                  <a:lnTo>
                    <a:pt x="26" y="18"/>
                  </a:lnTo>
                  <a:lnTo>
                    <a:pt x="28" y="14"/>
                  </a:lnTo>
                  <a:lnTo>
                    <a:pt x="26" y="8"/>
                  </a:lnTo>
                  <a:lnTo>
                    <a:pt x="24" y="4"/>
                  </a:lnTo>
                  <a:lnTo>
                    <a:pt x="2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837236" y="656217"/>
            <a:ext cx="157877" cy="197720"/>
            <a:chOff x="4465139" y="492163"/>
            <a:chExt cx="145733" cy="148290"/>
          </a:xfrm>
        </p:grpSpPr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4465139" y="591875"/>
              <a:ext cx="46020" cy="48578"/>
            </a:xfrm>
            <a:custGeom>
              <a:avLst/>
              <a:gdLst>
                <a:gd name="T0" fmla="*/ 4 w 38"/>
                <a:gd name="T1" fmla="*/ 0 h 37"/>
                <a:gd name="T2" fmla="*/ 2 w 38"/>
                <a:gd name="T3" fmla="*/ 18 h 37"/>
                <a:gd name="T4" fmla="*/ 0 w 38"/>
                <a:gd name="T5" fmla="*/ 37 h 37"/>
                <a:gd name="T6" fmla="*/ 18 w 38"/>
                <a:gd name="T7" fmla="*/ 34 h 37"/>
                <a:gd name="T8" fmla="*/ 38 w 38"/>
                <a:gd name="T9" fmla="*/ 32 h 37"/>
                <a:gd name="T10" fmla="*/ 22 w 38"/>
                <a:gd name="T11" fmla="*/ 16 h 37"/>
                <a:gd name="T12" fmla="*/ 4 w 38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7">
                  <a:moveTo>
                    <a:pt x="4" y="0"/>
                  </a:moveTo>
                  <a:lnTo>
                    <a:pt x="2" y="18"/>
                  </a:lnTo>
                  <a:lnTo>
                    <a:pt x="0" y="37"/>
                  </a:lnTo>
                  <a:lnTo>
                    <a:pt x="18" y="34"/>
                  </a:lnTo>
                  <a:lnTo>
                    <a:pt x="38" y="32"/>
                  </a:lnTo>
                  <a:lnTo>
                    <a:pt x="22" y="1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4477922" y="517730"/>
              <a:ext cx="109938" cy="107381"/>
            </a:xfrm>
            <a:custGeom>
              <a:avLst/>
              <a:gdLst>
                <a:gd name="T0" fmla="*/ 33 w 86"/>
                <a:gd name="T1" fmla="*/ 75 h 85"/>
                <a:gd name="T2" fmla="*/ 28 w 86"/>
                <a:gd name="T3" fmla="*/ 69 h 85"/>
                <a:gd name="T4" fmla="*/ 75 w 86"/>
                <a:gd name="T5" fmla="*/ 20 h 85"/>
                <a:gd name="T6" fmla="*/ 65 w 86"/>
                <a:gd name="T7" fmla="*/ 10 h 85"/>
                <a:gd name="T8" fmla="*/ 16 w 86"/>
                <a:gd name="T9" fmla="*/ 59 h 85"/>
                <a:gd name="T10" fmla="*/ 12 w 86"/>
                <a:gd name="T11" fmla="*/ 53 h 85"/>
                <a:gd name="T12" fmla="*/ 59 w 86"/>
                <a:gd name="T13" fmla="*/ 4 h 85"/>
                <a:gd name="T14" fmla="*/ 53 w 86"/>
                <a:gd name="T15" fmla="*/ 0 h 85"/>
                <a:gd name="T16" fmla="*/ 0 w 86"/>
                <a:gd name="T17" fmla="*/ 53 h 85"/>
                <a:gd name="T18" fmla="*/ 33 w 86"/>
                <a:gd name="T19" fmla="*/ 85 h 85"/>
                <a:gd name="T20" fmla="*/ 86 w 86"/>
                <a:gd name="T21" fmla="*/ 32 h 85"/>
                <a:gd name="T22" fmla="*/ 81 w 86"/>
                <a:gd name="T23" fmla="*/ 26 h 85"/>
                <a:gd name="T24" fmla="*/ 33 w 86"/>
                <a:gd name="T25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85">
                  <a:moveTo>
                    <a:pt x="33" y="75"/>
                  </a:moveTo>
                  <a:lnTo>
                    <a:pt x="28" y="69"/>
                  </a:lnTo>
                  <a:lnTo>
                    <a:pt x="75" y="20"/>
                  </a:lnTo>
                  <a:lnTo>
                    <a:pt x="65" y="10"/>
                  </a:lnTo>
                  <a:lnTo>
                    <a:pt x="16" y="59"/>
                  </a:lnTo>
                  <a:lnTo>
                    <a:pt x="12" y="53"/>
                  </a:lnTo>
                  <a:lnTo>
                    <a:pt x="59" y="4"/>
                  </a:lnTo>
                  <a:lnTo>
                    <a:pt x="53" y="0"/>
                  </a:lnTo>
                  <a:lnTo>
                    <a:pt x="0" y="53"/>
                  </a:lnTo>
                  <a:lnTo>
                    <a:pt x="33" y="85"/>
                  </a:lnTo>
                  <a:lnTo>
                    <a:pt x="86" y="32"/>
                  </a:lnTo>
                  <a:lnTo>
                    <a:pt x="81" y="26"/>
                  </a:lnTo>
                  <a:lnTo>
                    <a:pt x="33" y="7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4552067" y="492163"/>
              <a:ext cx="58805" cy="56247"/>
            </a:xfrm>
            <a:custGeom>
              <a:avLst/>
              <a:gdLst>
                <a:gd name="T0" fmla="*/ 43 w 45"/>
                <a:gd name="T1" fmla="*/ 23 h 45"/>
                <a:gd name="T2" fmla="*/ 22 w 45"/>
                <a:gd name="T3" fmla="*/ 4 h 45"/>
                <a:gd name="T4" fmla="*/ 20 w 45"/>
                <a:gd name="T5" fmla="*/ 2 h 45"/>
                <a:gd name="T6" fmla="*/ 16 w 45"/>
                <a:gd name="T7" fmla="*/ 0 h 45"/>
                <a:gd name="T8" fmla="*/ 12 w 45"/>
                <a:gd name="T9" fmla="*/ 2 h 45"/>
                <a:gd name="T10" fmla="*/ 12 w 45"/>
                <a:gd name="T11" fmla="*/ 4 h 45"/>
                <a:gd name="T12" fmla="*/ 12 w 45"/>
                <a:gd name="T13" fmla="*/ 4 h 45"/>
                <a:gd name="T14" fmla="*/ 0 w 45"/>
                <a:gd name="T15" fmla="*/ 13 h 45"/>
                <a:gd name="T16" fmla="*/ 33 w 45"/>
                <a:gd name="T17" fmla="*/ 45 h 45"/>
                <a:gd name="T18" fmla="*/ 43 w 45"/>
                <a:gd name="T19" fmla="*/ 35 h 45"/>
                <a:gd name="T20" fmla="*/ 43 w 45"/>
                <a:gd name="T21" fmla="*/ 35 h 45"/>
                <a:gd name="T22" fmla="*/ 43 w 45"/>
                <a:gd name="T23" fmla="*/ 35 h 45"/>
                <a:gd name="T24" fmla="*/ 45 w 45"/>
                <a:gd name="T25" fmla="*/ 31 h 45"/>
                <a:gd name="T26" fmla="*/ 45 w 45"/>
                <a:gd name="T27" fmla="*/ 27 h 45"/>
                <a:gd name="T28" fmla="*/ 43 w 45"/>
                <a:gd name="T2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45">
                  <a:moveTo>
                    <a:pt x="43" y="23"/>
                  </a:moveTo>
                  <a:lnTo>
                    <a:pt x="22" y="4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0" y="13"/>
                  </a:lnTo>
                  <a:lnTo>
                    <a:pt x="33" y="4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5" y="31"/>
                  </a:lnTo>
                  <a:lnTo>
                    <a:pt x="45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18"/>
          <p:cNvSpPr>
            <a:spLocks/>
          </p:cNvSpPr>
          <p:nvPr userDrawn="1"/>
        </p:nvSpPr>
        <p:spPr bwMode="auto">
          <a:xfrm>
            <a:off x="4496555" y="659628"/>
            <a:ext cx="168956" cy="190899"/>
          </a:xfrm>
          <a:custGeom>
            <a:avLst/>
            <a:gdLst>
              <a:gd name="T0" fmla="*/ 19 w 121"/>
              <a:gd name="T1" fmla="*/ 110 h 112"/>
              <a:gd name="T2" fmla="*/ 11 w 121"/>
              <a:gd name="T3" fmla="*/ 104 h 112"/>
              <a:gd name="T4" fmla="*/ 4 w 121"/>
              <a:gd name="T5" fmla="*/ 94 h 112"/>
              <a:gd name="T6" fmla="*/ 2 w 121"/>
              <a:gd name="T7" fmla="*/ 74 h 112"/>
              <a:gd name="T8" fmla="*/ 27 w 121"/>
              <a:gd name="T9" fmla="*/ 47 h 112"/>
              <a:gd name="T10" fmla="*/ 66 w 121"/>
              <a:gd name="T11" fmla="*/ 7 h 112"/>
              <a:gd name="T12" fmla="*/ 92 w 121"/>
              <a:gd name="T13" fmla="*/ 0 h 112"/>
              <a:gd name="T14" fmla="*/ 118 w 121"/>
              <a:gd name="T15" fmla="*/ 27 h 112"/>
              <a:gd name="T16" fmla="*/ 118 w 121"/>
              <a:gd name="T17" fmla="*/ 53 h 112"/>
              <a:gd name="T18" fmla="*/ 100 w 121"/>
              <a:gd name="T19" fmla="*/ 70 h 112"/>
              <a:gd name="T20" fmla="*/ 80 w 121"/>
              <a:gd name="T21" fmla="*/ 92 h 112"/>
              <a:gd name="T22" fmla="*/ 68 w 121"/>
              <a:gd name="T23" fmla="*/ 104 h 112"/>
              <a:gd name="T24" fmla="*/ 62 w 121"/>
              <a:gd name="T25" fmla="*/ 106 h 112"/>
              <a:gd name="T26" fmla="*/ 59 w 121"/>
              <a:gd name="T27" fmla="*/ 102 h 112"/>
              <a:gd name="T28" fmla="*/ 61 w 121"/>
              <a:gd name="T29" fmla="*/ 96 h 112"/>
              <a:gd name="T30" fmla="*/ 70 w 121"/>
              <a:gd name="T31" fmla="*/ 86 h 112"/>
              <a:gd name="T32" fmla="*/ 92 w 121"/>
              <a:gd name="T33" fmla="*/ 62 h 112"/>
              <a:gd name="T34" fmla="*/ 110 w 121"/>
              <a:gd name="T35" fmla="*/ 45 h 112"/>
              <a:gd name="T36" fmla="*/ 110 w 121"/>
              <a:gd name="T37" fmla="*/ 41 h 112"/>
              <a:gd name="T38" fmla="*/ 108 w 121"/>
              <a:gd name="T39" fmla="*/ 31 h 112"/>
              <a:gd name="T40" fmla="*/ 98 w 121"/>
              <a:gd name="T41" fmla="*/ 19 h 112"/>
              <a:gd name="T42" fmla="*/ 90 w 121"/>
              <a:gd name="T43" fmla="*/ 11 h 112"/>
              <a:gd name="T44" fmla="*/ 86 w 121"/>
              <a:gd name="T45" fmla="*/ 9 h 112"/>
              <a:gd name="T46" fmla="*/ 78 w 121"/>
              <a:gd name="T47" fmla="*/ 11 h 112"/>
              <a:gd name="T48" fmla="*/ 53 w 121"/>
              <a:gd name="T49" fmla="*/ 35 h 112"/>
              <a:gd name="T50" fmla="*/ 19 w 121"/>
              <a:gd name="T51" fmla="*/ 70 h 112"/>
              <a:gd name="T52" fmla="*/ 11 w 121"/>
              <a:gd name="T53" fmla="*/ 80 h 112"/>
              <a:gd name="T54" fmla="*/ 13 w 121"/>
              <a:gd name="T55" fmla="*/ 88 h 112"/>
              <a:gd name="T56" fmla="*/ 17 w 121"/>
              <a:gd name="T57" fmla="*/ 94 h 112"/>
              <a:gd name="T58" fmla="*/ 19 w 121"/>
              <a:gd name="T59" fmla="*/ 96 h 112"/>
              <a:gd name="T60" fmla="*/ 25 w 121"/>
              <a:gd name="T61" fmla="*/ 100 h 112"/>
              <a:gd name="T62" fmla="*/ 33 w 121"/>
              <a:gd name="T63" fmla="*/ 96 h 112"/>
              <a:gd name="T64" fmla="*/ 39 w 121"/>
              <a:gd name="T65" fmla="*/ 90 h 112"/>
              <a:gd name="T66" fmla="*/ 53 w 121"/>
              <a:gd name="T67" fmla="*/ 76 h 112"/>
              <a:gd name="T68" fmla="*/ 74 w 121"/>
              <a:gd name="T69" fmla="*/ 55 h 112"/>
              <a:gd name="T70" fmla="*/ 82 w 121"/>
              <a:gd name="T71" fmla="*/ 47 h 112"/>
              <a:gd name="T72" fmla="*/ 82 w 121"/>
              <a:gd name="T73" fmla="*/ 43 h 112"/>
              <a:gd name="T74" fmla="*/ 80 w 121"/>
              <a:gd name="T75" fmla="*/ 41 h 112"/>
              <a:gd name="T76" fmla="*/ 74 w 121"/>
              <a:gd name="T77" fmla="*/ 43 h 112"/>
              <a:gd name="T78" fmla="*/ 61 w 121"/>
              <a:gd name="T79" fmla="*/ 57 h 112"/>
              <a:gd name="T80" fmla="*/ 41 w 121"/>
              <a:gd name="T81" fmla="*/ 76 h 112"/>
              <a:gd name="T82" fmla="*/ 35 w 121"/>
              <a:gd name="T83" fmla="*/ 82 h 112"/>
              <a:gd name="T84" fmla="*/ 29 w 121"/>
              <a:gd name="T85" fmla="*/ 80 h 112"/>
              <a:gd name="T86" fmla="*/ 27 w 121"/>
              <a:gd name="T87" fmla="*/ 74 h 112"/>
              <a:gd name="T88" fmla="*/ 33 w 121"/>
              <a:gd name="T89" fmla="*/ 68 h 112"/>
              <a:gd name="T90" fmla="*/ 53 w 121"/>
              <a:gd name="T91" fmla="*/ 49 h 112"/>
              <a:gd name="T92" fmla="*/ 70 w 121"/>
              <a:gd name="T93" fmla="*/ 33 h 112"/>
              <a:gd name="T94" fmla="*/ 80 w 121"/>
              <a:gd name="T95" fmla="*/ 29 h 112"/>
              <a:gd name="T96" fmla="*/ 88 w 121"/>
              <a:gd name="T97" fmla="*/ 33 h 112"/>
              <a:gd name="T98" fmla="*/ 94 w 121"/>
              <a:gd name="T99" fmla="*/ 41 h 112"/>
              <a:gd name="T100" fmla="*/ 92 w 121"/>
              <a:gd name="T101" fmla="*/ 51 h 112"/>
              <a:gd name="T102" fmla="*/ 84 w 121"/>
              <a:gd name="T103" fmla="*/ 60 h 112"/>
              <a:gd name="T104" fmla="*/ 62 w 121"/>
              <a:gd name="T105" fmla="*/ 82 h 112"/>
              <a:gd name="T106" fmla="*/ 45 w 121"/>
              <a:gd name="T107" fmla="*/ 98 h 112"/>
              <a:gd name="T108" fmla="*/ 41 w 121"/>
              <a:gd name="T109" fmla="*/ 104 h 112"/>
              <a:gd name="T110" fmla="*/ 25 w 121"/>
              <a:gd name="T111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1" h="112">
                <a:moveTo>
                  <a:pt x="25" y="112"/>
                </a:moveTo>
                <a:lnTo>
                  <a:pt x="19" y="110"/>
                </a:lnTo>
                <a:lnTo>
                  <a:pt x="11" y="104"/>
                </a:lnTo>
                <a:lnTo>
                  <a:pt x="11" y="104"/>
                </a:lnTo>
                <a:lnTo>
                  <a:pt x="7" y="100"/>
                </a:lnTo>
                <a:lnTo>
                  <a:pt x="4" y="94"/>
                </a:lnTo>
                <a:lnTo>
                  <a:pt x="0" y="84"/>
                </a:lnTo>
                <a:lnTo>
                  <a:pt x="2" y="74"/>
                </a:lnTo>
                <a:lnTo>
                  <a:pt x="11" y="62"/>
                </a:lnTo>
                <a:lnTo>
                  <a:pt x="27" y="47"/>
                </a:lnTo>
                <a:lnTo>
                  <a:pt x="45" y="27"/>
                </a:lnTo>
                <a:lnTo>
                  <a:pt x="66" y="7"/>
                </a:lnTo>
                <a:lnTo>
                  <a:pt x="80" y="0"/>
                </a:lnTo>
                <a:lnTo>
                  <a:pt x="92" y="0"/>
                </a:lnTo>
                <a:lnTo>
                  <a:pt x="104" y="11"/>
                </a:lnTo>
                <a:lnTo>
                  <a:pt x="118" y="27"/>
                </a:lnTo>
                <a:lnTo>
                  <a:pt x="121" y="41"/>
                </a:lnTo>
                <a:lnTo>
                  <a:pt x="118" y="53"/>
                </a:lnTo>
                <a:lnTo>
                  <a:pt x="110" y="60"/>
                </a:lnTo>
                <a:lnTo>
                  <a:pt x="100" y="70"/>
                </a:lnTo>
                <a:lnTo>
                  <a:pt x="90" y="82"/>
                </a:lnTo>
                <a:lnTo>
                  <a:pt x="80" y="92"/>
                </a:lnTo>
                <a:lnTo>
                  <a:pt x="72" y="100"/>
                </a:lnTo>
                <a:lnTo>
                  <a:pt x="68" y="104"/>
                </a:lnTo>
                <a:lnTo>
                  <a:pt x="66" y="106"/>
                </a:lnTo>
                <a:lnTo>
                  <a:pt x="62" y="106"/>
                </a:lnTo>
                <a:lnTo>
                  <a:pt x="61" y="104"/>
                </a:lnTo>
                <a:lnTo>
                  <a:pt x="59" y="102"/>
                </a:lnTo>
                <a:lnTo>
                  <a:pt x="59" y="98"/>
                </a:lnTo>
                <a:lnTo>
                  <a:pt x="61" y="96"/>
                </a:lnTo>
                <a:lnTo>
                  <a:pt x="62" y="92"/>
                </a:lnTo>
                <a:lnTo>
                  <a:pt x="70" y="86"/>
                </a:lnTo>
                <a:lnTo>
                  <a:pt x="82" y="74"/>
                </a:lnTo>
                <a:lnTo>
                  <a:pt x="92" y="62"/>
                </a:lnTo>
                <a:lnTo>
                  <a:pt x="102" y="53"/>
                </a:lnTo>
                <a:lnTo>
                  <a:pt x="110" y="45"/>
                </a:lnTo>
                <a:lnTo>
                  <a:pt x="110" y="43"/>
                </a:lnTo>
                <a:lnTo>
                  <a:pt x="110" y="41"/>
                </a:lnTo>
                <a:lnTo>
                  <a:pt x="110" y="37"/>
                </a:lnTo>
                <a:lnTo>
                  <a:pt x="108" y="31"/>
                </a:lnTo>
                <a:lnTo>
                  <a:pt x="104" y="25"/>
                </a:lnTo>
                <a:lnTo>
                  <a:pt x="98" y="19"/>
                </a:lnTo>
                <a:lnTo>
                  <a:pt x="94" y="15"/>
                </a:lnTo>
                <a:lnTo>
                  <a:pt x="90" y="11"/>
                </a:lnTo>
                <a:lnTo>
                  <a:pt x="88" y="9"/>
                </a:lnTo>
                <a:lnTo>
                  <a:pt x="86" y="9"/>
                </a:lnTo>
                <a:lnTo>
                  <a:pt x="82" y="9"/>
                </a:lnTo>
                <a:lnTo>
                  <a:pt x="78" y="11"/>
                </a:lnTo>
                <a:lnTo>
                  <a:pt x="74" y="15"/>
                </a:lnTo>
                <a:lnTo>
                  <a:pt x="53" y="35"/>
                </a:lnTo>
                <a:lnTo>
                  <a:pt x="35" y="55"/>
                </a:lnTo>
                <a:lnTo>
                  <a:pt x="19" y="70"/>
                </a:lnTo>
                <a:lnTo>
                  <a:pt x="15" y="76"/>
                </a:lnTo>
                <a:lnTo>
                  <a:pt x="11" y="80"/>
                </a:lnTo>
                <a:lnTo>
                  <a:pt x="11" y="84"/>
                </a:lnTo>
                <a:lnTo>
                  <a:pt x="13" y="88"/>
                </a:lnTo>
                <a:lnTo>
                  <a:pt x="15" y="92"/>
                </a:lnTo>
                <a:lnTo>
                  <a:pt x="17" y="94"/>
                </a:lnTo>
                <a:lnTo>
                  <a:pt x="19" y="96"/>
                </a:lnTo>
                <a:lnTo>
                  <a:pt x="19" y="96"/>
                </a:lnTo>
                <a:lnTo>
                  <a:pt x="23" y="100"/>
                </a:lnTo>
                <a:lnTo>
                  <a:pt x="25" y="100"/>
                </a:lnTo>
                <a:lnTo>
                  <a:pt x="29" y="100"/>
                </a:lnTo>
                <a:lnTo>
                  <a:pt x="33" y="96"/>
                </a:lnTo>
                <a:lnTo>
                  <a:pt x="35" y="94"/>
                </a:lnTo>
                <a:lnTo>
                  <a:pt x="39" y="90"/>
                </a:lnTo>
                <a:lnTo>
                  <a:pt x="43" y="86"/>
                </a:lnTo>
                <a:lnTo>
                  <a:pt x="53" y="76"/>
                </a:lnTo>
                <a:lnTo>
                  <a:pt x="64" y="64"/>
                </a:lnTo>
                <a:lnTo>
                  <a:pt x="74" y="55"/>
                </a:lnTo>
                <a:lnTo>
                  <a:pt x="80" y="49"/>
                </a:lnTo>
                <a:lnTo>
                  <a:pt x="82" y="47"/>
                </a:lnTo>
                <a:lnTo>
                  <a:pt x="82" y="45"/>
                </a:lnTo>
                <a:lnTo>
                  <a:pt x="82" y="43"/>
                </a:lnTo>
                <a:lnTo>
                  <a:pt x="82" y="41"/>
                </a:lnTo>
                <a:lnTo>
                  <a:pt x="80" y="41"/>
                </a:lnTo>
                <a:lnTo>
                  <a:pt x="76" y="41"/>
                </a:lnTo>
                <a:lnTo>
                  <a:pt x="74" y="43"/>
                </a:lnTo>
                <a:lnTo>
                  <a:pt x="72" y="45"/>
                </a:lnTo>
                <a:lnTo>
                  <a:pt x="61" y="57"/>
                </a:lnTo>
                <a:lnTo>
                  <a:pt x="49" y="68"/>
                </a:lnTo>
                <a:lnTo>
                  <a:pt x="41" y="76"/>
                </a:lnTo>
                <a:lnTo>
                  <a:pt x="37" y="80"/>
                </a:lnTo>
                <a:lnTo>
                  <a:pt x="35" y="82"/>
                </a:lnTo>
                <a:lnTo>
                  <a:pt x="31" y="82"/>
                </a:lnTo>
                <a:lnTo>
                  <a:pt x="29" y="80"/>
                </a:lnTo>
                <a:lnTo>
                  <a:pt x="27" y="78"/>
                </a:lnTo>
                <a:lnTo>
                  <a:pt x="27" y="74"/>
                </a:lnTo>
                <a:lnTo>
                  <a:pt x="29" y="72"/>
                </a:lnTo>
                <a:lnTo>
                  <a:pt x="33" y="68"/>
                </a:lnTo>
                <a:lnTo>
                  <a:pt x="41" y="60"/>
                </a:lnTo>
                <a:lnTo>
                  <a:pt x="53" y="49"/>
                </a:lnTo>
                <a:lnTo>
                  <a:pt x="64" y="37"/>
                </a:lnTo>
                <a:lnTo>
                  <a:pt x="70" y="33"/>
                </a:lnTo>
                <a:lnTo>
                  <a:pt x="76" y="29"/>
                </a:lnTo>
                <a:lnTo>
                  <a:pt x="80" y="29"/>
                </a:lnTo>
                <a:lnTo>
                  <a:pt x="86" y="31"/>
                </a:lnTo>
                <a:lnTo>
                  <a:pt x="88" y="33"/>
                </a:lnTo>
                <a:lnTo>
                  <a:pt x="92" y="37"/>
                </a:lnTo>
                <a:lnTo>
                  <a:pt x="94" y="41"/>
                </a:lnTo>
                <a:lnTo>
                  <a:pt x="92" y="47"/>
                </a:lnTo>
                <a:lnTo>
                  <a:pt x="92" y="51"/>
                </a:lnTo>
                <a:lnTo>
                  <a:pt x="88" y="55"/>
                </a:lnTo>
                <a:lnTo>
                  <a:pt x="84" y="60"/>
                </a:lnTo>
                <a:lnTo>
                  <a:pt x="74" y="70"/>
                </a:lnTo>
                <a:lnTo>
                  <a:pt x="62" y="82"/>
                </a:lnTo>
                <a:lnTo>
                  <a:pt x="49" y="94"/>
                </a:lnTo>
                <a:lnTo>
                  <a:pt x="45" y="98"/>
                </a:lnTo>
                <a:lnTo>
                  <a:pt x="43" y="102"/>
                </a:lnTo>
                <a:lnTo>
                  <a:pt x="41" y="104"/>
                </a:lnTo>
                <a:lnTo>
                  <a:pt x="33" y="110"/>
                </a:lnTo>
                <a:lnTo>
                  <a:pt x="25" y="11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9"/>
          <p:cNvSpPr>
            <a:spLocks noEditPoints="1"/>
          </p:cNvSpPr>
          <p:nvPr userDrawn="1"/>
        </p:nvSpPr>
        <p:spPr bwMode="auto">
          <a:xfrm>
            <a:off x="5906357" y="673264"/>
            <a:ext cx="116329" cy="194309"/>
          </a:xfrm>
          <a:custGeom>
            <a:avLst/>
            <a:gdLst>
              <a:gd name="T0" fmla="*/ 77 w 85"/>
              <a:gd name="T1" fmla="*/ 46 h 114"/>
              <a:gd name="T2" fmla="*/ 77 w 85"/>
              <a:gd name="T3" fmla="*/ 34 h 114"/>
              <a:gd name="T4" fmla="*/ 71 w 85"/>
              <a:gd name="T5" fmla="*/ 16 h 114"/>
              <a:gd name="T6" fmla="*/ 59 w 85"/>
              <a:gd name="T7" fmla="*/ 4 h 114"/>
              <a:gd name="T8" fmla="*/ 42 w 85"/>
              <a:gd name="T9" fmla="*/ 0 h 114"/>
              <a:gd name="T10" fmla="*/ 24 w 85"/>
              <a:gd name="T11" fmla="*/ 4 h 114"/>
              <a:gd name="T12" fmla="*/ 12 w 85"/>
              <a:gd name="T13" fmla="*/ 16 h 114"/>
              <a:gd name="T14" fmla="*/ 8 w 85"/>
              <a:gd name="T15" fmla="*/ 34 h 114"/>
              <a:gd name="T16" fmla="*/ 8 w 85"/>
              <a:gd name="T17" fmla="*/ 46 h 114"/>
              <a:gd name="T18" fmla="*/ 0 w 85"/>
              <a:gd name="T19" fmla="*/ 46 h 114"/>
              <a:gd name="T20" fmla="*/ 0 w 85"/>
              <a:gd name="T21" fmla="*/ 114 h 114"/>
              <a:gd name="T22" fmla="*/ 85 w 85"/>
              <a:gd name="T23" fmla="*/ 114 h 114"/>
              <a:gd name="T24" fmla="*/ 85 w 85"/>
              <a:gd name="T25" fmla="*/ 46 h 114"/>
              <a:gd name="T26" fmla="*/ 77 w 85"/>
              <a:gd name="T27" fmla="*/ 46 h 114"/>
              <a:gd name="T28" fmla="*/ 47 w 85"/>
              <a:gd name="T29" fmla="*/ 99 h 114"/>
              <a:gd name="T30" fmla="*/ 34 w 85"/>
              <a:gd name="T31" fmla="*/ 99 h 114"/>
              <a:gd name="T32" fmla="*/ 38 w 85"/>
              <a:gd name="T33" fmla="*/ 81 h 114"/>
              <a:gd name="T34" fmla="*/ 36 w 85"/>
              <a:gd name="T35" fmla="*/ 79 h 114"/>
              <a:gd name="T36" fmla="*/ 34 w 85"/>
              <a:gd name="T37" fmla="*/ 75 h 114"/>
              <a:gd name="T38" fmla="*/ 36 w 85"/>
              <a:gd name="T39" fmla="*/ 73 h 114"/>
              <a:gd name="T40" fmla="*/ 38 w 85"/>
              <a:gd name="T41" fmla="*/ 69 h 114"/>
              <a:gd name="T42" fmla="*/ 42 w 85"/>
              <a:gd name="T43" fmla="*/ 69 h 114"/>
              <a:gd name="T44" fmla="*/ 44 w 85"/>
              <a:gd name="T45" fmla="*/ 69 h 114"/>
              <a:gd name="T46" fmla="*/ 46 w 85"/>
              <a:gd name="T47" fmla="*/ 73 h 114"/>
              <a:gd name="T48" fmla="*/ 47 w 85"/>
              <a:gd name="T49" fmla="*/ 75 h 114"/>
              <a:gd name="T50" fmla="*/ 46 w 85"/>
              <a:gd name="T51" fmla="*/ 79 h 114"/>
              <a:gd name="T52" fmla="*/ 44 w 85"/>
              <a:gd name="T53" fmla="*/ 81 h 114"/>
              <a:gd name="T54" fmla="*/ 47 w 85"/>
              <a:gd name="T55" fmla="*/ 99 h 114"/>
              <a:gd name="T56" fmla="*/ 61 w 85"/>
              <a:gd name="T57" fmla="*/ 46 h 114"/>
              <a:gd name="T58" fmla="*/ 22 w 85"/>
              <a:gd name="T59" fmla="*/ 46 h 114"/>
              <a:gd name="T60" fmla="*/ 22 w 85"/>
              <a:gd name="T61" fmla="*/ 34 h 114"/>
              <a:gd name="T62" fmla="*/ 24 w 85"/>
              <a:gd name="T63" fmla="*/ 28 h 114"/>
              <a:gd name="T64" fmla="*/ 28 w 85"/>
              <a:gd name="T65" fmla="*/ 22 h 114"/>
              <a:gd name="T66" fmla="*/ 34 w 85"/>
              <a:gd name="T67" fmla="*/ 16 h 114"/>
              <a:gd name="T68" fmla="*/ 42 w 85"/>
              <a:gd name="T69" fmla="*/ 16 h 114"/>
              <a:gd name="T70" fmla="*/ 49 w 85"/>
              <a:gd name="T71" fmla="*/ 16 h 114"/>
              <a:gd name="T72" fmla="*/ 55 w 85"/>
              <a:gd name="T73" fmla="*/ 22 h 114"/>
              <a:gd name="T74" fmla="*/ 59 w 85"/>
              <a:gd name="T75" fmla="*/ 28 h 114"/>
              <a:gd name="T76" fmla="*/ 61 w 85"/>
              <a:gd name="T77" fmla="*/ 34 h 114"/>
              <a:gd name="T78" fmla="*/ 61 w 85"/>
              <a:gd name="T79" fmla="*/ 46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5" h="114">
                <a:moveTo>
                  <a:pt x="77" y="46"/>
                </a:moveTo>
                <a:lnTo>
                  <a:pt x="77" y="34"/>
                </a:lnTo>
                <a:lnTo>
                  <a:pt x="71" y="16"/>
                </a:lnTo>
                <a:lnTo>
                  <a:pt x="59" y="4"/>
                </a:lnTo>
                <a:lnTo>
                  <a:pt x="42" y="0"/>
                </a:lnTo>
                <a:lnTo>
                  <a:pt x="24" y="4"/>
                </a:lnTo>
                <a:lnTo>
                  <a:pt x="12" y="16"/>
                </a:lnTo>
                <a:lnTo>
                  <a:pt x="8" y="34"/>
                </a:lnTo>
                <a:lnTo>
                  <a:pt x="8" y="46"/>
                </a:lnTo>
                <a:lnTo>
                  <a:pt x="0" y="46"/>
                </a:lnTo>
                <a:lnTo>
                  <a:pt x="0" y="114"/>
                </a:lnTo>
                <a:lnTo>
                  <a:pt x="85" y="114"/>
                </a:lnTo>
                <a:lnTo>
                  <a:pt x="85" y="46"/>
                </a:lnTo>
                <a:lnTo>
                  <a:pt x="77" y="46"/>
                </a:lnTo>
                <a:close/>
                <a:moveTo>
                  <a:pt x="47" y="99"/>
                </a:moveTo>
                <a:lnTo>
                  <a:pt x="34" y="99"/>
                </a:lnTo>
                <a:lnTo>
                  <a:pt x="38" y="81"/>
                </a:lnTo>
                <a:lnTo>
                  <a:pt x="36" y="79"/>
                </a:lnTo>
                <a:lnTo>
                  <a:pt x="34" y="75"/>
                </a:lnTo>
                <a:lnTo>
                  <a:pt x="36" y="73"/>
                </a:lnTo>
                <a:lnTo>
                  <a:pt x="38" y="69"/>
                </a:lnTo>
                <a:lnTo>
                  <a:pt x="42" y="69"/>
                </a:lnTo>
                <a:lnTo>
                  <a:pt x="44" y="69"/>
                </a:lnTo>
                <a:lnTo>
                  <a:pt x="46" y="73"/>
                </a:lnTo>
                <a:lnTo>
                  <a:pt x="47" y="75"/>
                </a:lnTo>
                <a:lnTo>
                  <a:pt x="46" y="79"/>
                </a:lnTo>
                <a:lnTo>
                  <a:pt x="44" y="81"/>
                </a:lnTo>
                <a:lnTo>
                  <a:pt x="47" y="99"/>
                </a:lnTo>
                <a:close/>
                <a:moveTo>
                  <a:pt x="61" y="46"/>
                </a:moveTo>
                <a:lnTo>
                  <a:pt x="22" y="46"/>
                </a:lnTo>
                <a:lnTo>
                  <a:pt x="22" y="34"/>
                </a:lnTo>
                <a:lnTo>
                  <a:pt x="24" y="28"/>
                </a:lnTo>
                <a:lnTo>
                  <a:pt x="28" y="22"/>
                </a:lnTo>
                <a:lnTo>
                  <a:pt x="34" y="16"/>
                </a:lnTo>
                <a:lnTo>
                  <a:pt x="42" y="16"/>
                </a:lnTo>
                <a:lnTo>
                  <a:pt x="49" y="16"/>
                </a:lnTo>
                <a:lnTo>
                  <a:pt x="55" y="22"/>
                </a:lnTo>
                <a:lnTo>
                  <a:pt x="59" y="28"/>
                </a:lnTo>
                <a:lnTo>
                  <a:pt x="61" y="34"/>
                </a:lnTo>
                <a:lnTo>
                  <a:pt x="61" y="4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0"/>
          <p:cNvSpPr>
            <a:spLocks noEditPoints="1"/>
          </p:cNvSpPr>
          <p:nvPr userDrawn="1"/>
        </p:nvSpPr>
        <p:spPr bwMode="auto">
          <a:xfrm>
            <a:off x="6529546" y="656219"/>
            <a:ext cx="168956" cy="197717"/>
          </a:xfrm>
          <a:custGeom>
            <a:avLst/>
            <a:gdLst>
              <a:gd name="T0" fmla="*/ 89 w 124"/>
              <a:gd name="T1" fmla="*/ 0 h 115"/>
              <a:gd name="T2" fmla="*/ 71 w 124"/>
              <a:gd name="T3" fmla="*/ 6 h 115"/>
              <a:gd name="T4" fmla="*/ 59 w 124"/>
              <a:gd name="T5" fmla="*/ 17 h 115"/>
              <a:gd name="T6" fmla="*/ 55 w 124"/>
              <a:gd name="T7" fmla="*/ 35 h 115"/>
              <a:gd name="T8" fmla="*/ 55 w 124"/>
              <a:gd name="T9" fmla="*/ 47 h 115"/>
              <a:gd name="T10" fmla="*/ 0 w 124"/>
              <a:gd name="T11" fmla="*/ 47 h 115"/>
              <a:gd name="T12" fmla="*/ 0 w 124"/>
              <a:gd name="T13" fmla="*/ 115 h 115"/>
              <a:gd name="T14" fmla="*/ 85 w 124"/>
              <a:gd name="T15" fmla="*/ 115 h 115"/>
              <a:gd name="T16" fmla="*/ 85 w 124"/>
              <a:gd name="T17" fmla="*/ 47 h 115"/>
              <a:gd name="T18" fmla="*/ 69 w 124"/>
              <a:gd name="T19" fmla="*/ 47 h 115"/>
              <a:gd name="T20" fmla="*/ 69 w 124"/>
              <a:gd name="T21" fmla="*/ 35 h 115"/>
              <a:gd name="T22" fmla="*/ 71 w 124"/>
              <a:gd name="T23" fmla="*/ 29 h 115"/>
              <a:gd name="T24" fmla="*/ 73 w 124"/>
              <a:gd name="T25" fmla="*/ 23 h 115"/>
              <a:gd name="T26" fmla="*/ 77 w 124"/>
              <a:gd name="T27" fmla="*/ 19 h 115"/>
              <a:gd name="T28" fmla="*/ 83 w 124"/>
              <a:gd name="T29" fmla="*/ 17 h 115"/>
              <a:gd name="T30" fmla="*/ 89 w 124"/>
              <a:gd name="T31" fmla="*/ 15 h 115"/>
              <a:gd name="T32" fmla="*/ 95 w 124"/>
              <a:gd name="T33" fmla="*/ 17 h 115"/>
              <a:gd name="T34" fmla="*/ 100 w 124"/>
              <a:gd name="T35" fmla="*/ 19 h 115"/>
              <a:gd name="T36" fmla="*/ 104 w 124"/>
              <a:gd name="T37" fmla="*/ 23 h 115"/>
              <a:gd name="T38" fmla="*/ 106 w 124"/>
              <a:gd name="T39" fmla="*/ 29 h 115"/>
              <a:gd name="T40" fmla="*/ 108 w 124"/>
              <a:gd name="T41" fmla="*/ 35 h 115"/>
              <a:gd name="T42" fmla="*/ 108 w 124"/>
              <a:gd name="T43" fmla="*/ 47 h 115"/>
              <a:gd name="T44" fmla="*/ 124 w 124"/>
              <a:gd name="T45" fmla="*/ 47 h 115"/>
              <a:gd name="T46" fmla="*/ 124 w 124"/>
              <a:gd name="T47" fmla="*/ 35 h 115"/>
              <a:gd name="T48" fmla="*/ 118 w 124"/>
              <a:gd name="T49" fmla="*/ 17 h 115"/>
              <a:gd name="T50" fmla="*/ 106 w 124"/>
              <a:gd name="T51" fmla="*/ 6 h 115"/>
              <a:gd name="T52" fmla="*/ 89 w 124"/>
              <a:gd name="T53" fmla="*/ 0 h 115"/>
              <a:gd name="T54" fmla="*/ 49 w 124"/>
              <a:gd name="T55" fmla="*/ 100 h 115"/>
              <a:gd name="T56" fmla="*/ 36 w 124"/>
              <a:gd name="T57" fmla="*/ 100 h 115"/>
              <a:gd name="T58" fmla="*/ 40 w 124"/>
              <a:gd name="T59" fmla="*/ 82 h 115"/>
              <a:gd name="T60" fmla="*/ 38 w 124"/>
              <a:gd name="T61" fmla="*/ 80 h 115"/>
              <a:gd name="T62" fmla="*/ 36 w 124"/>
              <a:gd name="T63" fmla="*/ 76 h 115"/>
              <a:gd name="T64" fmla="*/ 38 w 124"/>
              <a:gd name="T65" fmla="*/ 72 h 115"/>
              <a:gd name="T66" fmla="*/ 40 w 124"/>
              <a:gd name="T67" fmla="*/ 70 h 115"/>
              <a:gd name="T68" fmla="*/ 43 w 124"/>
              <a:gd name="T69" fmla="*/ 70 h 115"/>
              <a:gd name="T70" fmla="*/ 45 w 124"/>
              <a:gd name="T71" fmla="*/ 70 h 115"/>
              <a:gd name="T72" fmla="*/ 47 w 124"/>
              <a:gd name="T73" fmla="*/ 72 h 115"/>
              <a:gd name="T74" fmla="*/ 49 w 124"/>
              <a:gd name="T75" fmla="*/ 76 h 115"/>
              <a:gd name="T76" fmla="*/ 47 w 124"/>
              <a:gd name="T77" fmla="*/ 80 h 115"/>
              <a:gd name="T78" fmla="*/ 45 w 124"/>
              <a:gd name="T79" fmla="*/ 82 h 115"/>
              <a:gd name="T80" fmla="*/ 49 w 124"/>
              <a:gd name="T81" fmla="*/ 10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4" h="115">
                <a:moveTo>
                  <a:pt x="89" y="0"/>
                </a:moveTo>
                <a:lnTo>
                  <a:pt x="71" y="6"/>
                </a:lnTo>
                <a:lnTo>
                  <a:pt x="59" y="17"/>
                </a:lnTo>
                <a:lnTo>
                  <a:pt x="55" y="35"/>
                </a:lnTo>
                <a:lnTo>
                  <a:pt x="55" y="47"/>
                </a:lnTo>
                <a:lnTo>
                  <a:pt x="0" y="47"/>
                </a:lnTo>
                <a:lnTo>
                  <a:pt x="0" y="115"/>
                </a:lnTo>
                <a:lnTo>
                  <a:pt x="85" y="115"/>
                </a:lnTo>
                <a:lnTo>
                  <a:pt x="85" y="47"/>
                </a:lnTo>
                <a:lnTo>
                  <a:pt x="69" y="47"/>
                </a:lnTo>
                <a:lnTo>
                  <a:pt x="69" y="35"/>
                </a:lnTo>
                <a:lnTo>
                  <a:pt x="71" y="29"/>
                </a:lnTo>
                <a:lnTo>
                  <a:pt x="73" y="23"/>
                </a:lnTo>
                <a:lnTo>
                  <a:pt x="77" y="19"/>
                </a:lnTo>
                <a:lnTo>
                  <a:pt x="83" y="17"/>
                </a:lnTo>
                <a:lnTo>
                  <a:pt x="89" y="15"/>
                </a:lnTo>
                <a:lnTo>
                  <a:pt x="95" y="17"/>
                </a:lnTo>
                <a:lnTo>
                  <a:pt x="100" y="19"/>
                </a:lnTo>
                <a:lnTo>
                  <a:pt x="104" y="23"/>
                </a:lnTo>
                <a:lnTo>
                  <a:pt x="106" y="29"/>
                </a:lnTo>
                <a:lnTo>
                  <a:pt x="108" y="35"/>
                </a:lnTo>
                <a:lnTo>
                  <a:pt x="108" y="47"/>
                </a:lnTo>
                <a:lnTo>
                  <a:pt x="124" y="47"/>
                </a:lnTo>
                <a:lnTo>
                  <a:pt x="124" y="35"/>
                </a:lnTo>
                <a:lnTo>
                  <a:pt x="118" y="17"/>
                </a:lnTo>
                <a:lnTo>
                  <a:pt x="106" y="6"/>
                </a:lnTo>
                <a:lnTo>
                  <a:pt x="89" y="0"/>
                </a:lnTo>
                <a:close/>
                <a:moveTo>
                  <a:pt x="49" y="100"/>
                </a:moveTo>
                <a:lnTo>
                  <a:pt x="36" y="100"/>
                </a:lnTo>
                <a:lnTo>
                  <a:pt x="40" y="82"/>
                </a:lnTo>
                <a:lnTo>
                  <a:pt x="38" y="80"/>
                </a:lnTo>
                <a:lnTo>
                  <a:pt x="36" y="76"/>
                </a:lnTo>
                <a:lnTo>
                  <a:pt x="38" y="72"/>
                </a:lnTo>
                <a:lnTo>
                  <a:pt x="40" y="70"/>
                </a:lnTo>
                <a:lnTo>
                  <a:pt x="43" y="70"/>
                </a:lnTo>
                <a:lnTo>
                  <a:pt x="45" y="70"/>
                </a:lnTo>
                <a:lnTo>
                  <a:pt x="47" y="72"/>
                </a:lnTo>
                <a:lnTo>
                  <a:pt x="49" y="76"/>
                </a:lnTo>
                <a:lnTo>
                  <a:pt x="47" y="80"/>
                </a:lnTo>
                <a:lnTo>
                  <a:pt x="45" y="82"/>
                </a:lnTo>
                <a:lnTo>
                  <a:pt x="49" y="1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1"/>
          <p:cNvSpPr>
            <a:spLocks/>
          </p:cNvSpPr>
          <p:nvPr userDrawn="1"/>
        </p:nvSpPr>
        <p:spPr bwMode="auto">
          <a:xfrm>
            <a:off x="2463565" y="686901"/>
            <a:ext cx="144027" cy="180673"/>
          </a:xfrm>
          <a:custGeom>
            <a:avLst/>
            <a:gdLst>
              <a:gd name="T0" fmla="*/ 104 w 104"/>
              <a:gd name="T1" fmla="*/ 93 h 106"/>
              <a:gd name="T2" fmla="*/ 63 w 104"/>
              <a:gd name="T3" fmla="*/ 49 h 106"/>
              <a:gd name="T4" fmla="*/ 98 w 104"/>
              <a:gd name="T5" fmla="*/ 34 h 106"/>
              <a:gd name="T6" fmla="*/ 0 w 104"/>
              <a:gd name="T7" fmla="*/ 0 h 106"/>
              <a:gd name="T8" fmla="*/ 33 w 104"/>
              <a:gd name="T9" fmla="*/ 98 h 106"/>
              <a:gd name="T10" fmla="*/ 49 w 104"/>
              <a:gd name="T11" fmla="*/ 63 h 106"/>
              <a:gd name="T12" fmla="*/ 90 w 104"/>
              <a:gd name="T13" fmla="*/ 106 h 106"/>
              <a:gd name="T14" fmla="*/ 104 w 104"/>
              <a:gd name="T15" fmla="*/ 9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4" h="106">
                <a:moveTo>
                  <a:pt x="104" y="93"/>
                </a:moveTo>
                <a:lnTo>
                  <a:pt x="63" y="49"/>
                </a:lnTo>
                <a:lnTo>
                  <a:pt x="98" y="34"/>
                </a:lnTo>
                <a:lnTo>
                  <a:pt x="0" y="0"/>
                </a:lnTo>
                <a:lnTo>
                  <a:pt x="33" y="98"/>
                </a:lnTo>
                <a:lnTo>
                  <a:pt x="49" y="63"/>
                </a:lnTo>
                <a:lnTo>
                  <a:pt x="90" y="106"/>
                </a:lnTo>
                <a:lnTo>
                  <a:pt x="104" y="9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817969" y="656220"/>
            <a:ext cx="168956" cy="207945"/>
            <a:chOff x="3524279" y="492163"/>
            <a:chExt cx="155959" cy="155959"/>
          </a:xfrm>
        </p:grpSpPr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3565186" y="550968"/>
              <a:ext cx="58805" cy="20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3524279" y="492163"/>
              <a:ext cx="155959" cy="155959"/>
            </a:xfrm>
            <a:custGeom>
              <a:avLst/>
              <a:gdLst>
                <a:gd name="T0" fmla="*/ 120 w 122"/>
                <a:gd name="T1" fmla="*/ 104 h 121"/>
                <a:gd name="T2" fmla="*/ 99 w 122"/>
                <a:gd name="T3" fmla="*/ 82 h 121"/>
                <a:gd name="T4" fmla="*/ 105 w 122"/>
                <a:gd name="T5" fmla="*/ 74 h 121"/>
                <a:gd name="T6" fmla="*/ 107 w 122"/>
                <a:gd name="T7" fmla="*/ 64 h 121"/>
                <a:gd name="T8" fmla="*/ 108 w 122"/>
                <a:gd name="T9" fmla="*/ 55 h 121"/>
                <a:gd name="T10" fmla="*/ 103 w 122"/>
                <a:gd name="T11" fmla="*/ 33 h 121"/>
                <a:gd name="T12" fmla="*/ 93 w 122"/>
                <a:gd name="T13" fmla="*/ 15 h 121"/>
                <a:gd name="T14" fmla="*/ 75 w 122"/>
                <a:gd name="T15" fmla="*/ 6 h 121"/>
                <a:gd name="T16" fmla="*/ 53 w 122"/>
                <a:gd name="T17" fmla="*/ 0 h 121"/>
                <a:gd name="T18" fmla="*/ 34 w 122"/>
                <a:gd name="T19" fmla="*/ 6 h 121"/>
                <a:gd name="T20" fmla="*/ 16 w 122"/>
                <a:gd name="T21" fmla="*/ 15 h 121"/>
                <a:gd name="T22" fmla="*/ 4 w 122"/>
                <a:gd name="T23" fmla="*/ 33 h 121"/>
                <a:gd name="T24" fmla="*/ 0 w 122"/>
                <a:gd name="T25" fmla="*/ 55 h 121"/>
                <a:gd name="T26" fmla="*/ 4 w 122"/>
                <a:gd name="T27" fmla="*/ 74 h 121"/>
                <a:gd name="T28" fmla="*/ 16 w 122"/>
                <a:gd name="T29" fmla="*/ 92 h 121"/>
                <a:gd name="T30" fmla="*/ 34 w 122"/>
                <a:gd name="T31" fmla="*/ 104 h 121"/>
                <a:gd name="T32" fmla="*/ 53 w 122"/>
                <a:gd name="T33" fmla="*/ 108 h 121"/>
                <a:gd name="T34" fmla="*/ 65 w 122"/>
                <a:gd name="T35" fmla="*/ 106 h 121"/>
                <a:gd name="T36" fmla="*/ 75 w 122"/>
                <a:gd name="T37" fmla="*/ 104 h 121"/>
                <a:gd name="T38" fmla="*/ 83 w 122"/>
                <a:gd name="T39" fmla="*/ 100 h 121"/>
                <a:gd name="T40" fmla="*/ 105 w 122"/>
                <a:gd name="T41" fmla="*/ 119 h 121"/>
                <a:gd name="T42" fmla="*/ 107 w 122"/>
                <a:gd name="T43" fmla="*/ 121 h 121"/>
                <a:gd name="T44" fmla="*/ 110 w 122"/>
                <a:gd name="T45" fmla="*/ 119 h 121"/>
                <a:gd name="T46" fmla="*/ 120 w 122"/>
                <a:gd name="T47" fmla="*/ 110 h 121"/>
                <a:gd name="T48" fmla="*/ 122 w 122"/>
                <a:gd name="T49" fmla="*/ 106 h 121"/>
                <a:gd name="T50" fmla="*/ 120 w 122"/>
                <a:gd name="T51" fmla="*/ 104 h 121"/>
                <a:gd name="T52" fmla="*/ 53 w 122"/>
                <a:gd name="T53" fmla="*/ 92 h 121"/>
                <a:gd name="T54" fmla="*/ 36 w 122"/>
                <a:gd name="T55" fmla="*/ 86 h 121"/>
                <a:gd name="T56" fmla="*/ 22 w 122"/>
                <a:gd name="T57" fmla="*/ 72 h 121"/>
                <a:gd name="T58" fmla="*/ 16 w 122"/>
                <a:gd name="T59" fmla="*/ 55 h 121"/>
                <a:gd name="T60" fmla="*/ 22 w 122"/>
                <a:gd name="T61" fmla="*/ 35 h 121"/>
                <a:gd name="T62" fmla="*/ 36 w 122"/>
                <a:gd name="T63" fmla="*/ 21 h 121"/>
                <a:gd name="T64" fmla="*/ 53 w 122"/>
                <a:gd name="T65" fmla="*/ 15 h 121"/>
                <a:gd name="T66" fmla="*/ 73 w 122"/>
                <a:gd name="T67" fmla="*/ 21 h 121"/>
                <a:gd name="T68" fmla="*/ 87 w 122"/>
                <a:gd name="T69" fmla="*/ 35 h 121"/>
                <a:gd name="T70" fmla="*/ 93 w 122"/>
                <a:gd name="T71" fmla="*/ 55 h 121"/>
                <a:gd name="T72" fmla="*/ 87 w 122"/>
                <a:gd name="T73" fmla="*/ 72 h 121"/>
                <a:gd name="T74" fmla="*/ 73 w 122"/>
                <a:gd name="T75" fmla="*/ 86 h 121"/>
                <a:gd name="T76" fmla="*/ 53 w 122"/>
                <a:gd name="T77" fmla="*/ 9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121">
                  <a:moveTo>
                    <a:pt x="120" y="104"/>
                  </a:moveTo>
                  <a:lnTo>
                    <a:pt x="99" y="82"/>
                  </a:lnTo>
                  <a:lnTo>
                    <a:pt x="105" y="74"/>
                  </a:lnTo>
                  <a:lnTo>
                    <a:pt x="107" y="64"/>
                  </a:lnTo>
                  <a:lnTo>
                    <a:pt x="108" y="55"/>
                  </a:lnTo>
                  <a:lnTo>
                    <a:pt x="103" y="33"/>
                  </a:lnTo>
                  <a:lnTo>
                    <a:pt x="93" y="15"/>
                  </a:lnTo>
                  <a:lnTo>
                    <a:pt x="75" y="6"/>
                  </a:lnTo>
                  <a:lnTo>
                    <a:pt x="53" y="0"/>
                  </a:lnTo>
                  <a:lnTo>
                    <a:pt x="34" y="6"/>
                  </a:lnTo>
                  <a:lnTo>
                    <a:pt x="16" y="15"/>
                  </a:lnTo>
                  <a:lnTo>
                    <a:pt x="4" y="33"/>
                  </a:lnTo>
                  <a:lnTo>
                    <a:pt x="0" y="55"/>
                  </a:lnTo>
                  <a:lnTo>
                    <a:pt x="4" y="74"/>
                  </a:lnTo>
                  <a:lnTo>
                    <a:pt x="16" y="92"/>
                  </a:lnTo>
                  <a:lnTo>
                    <a:pt x="34" y="104"/>
                  </a:lnTo>
                  <a:lnTo>
                    <a:pt x="53" y="108"/>
                  </a:lnTo>
                  <a:lnTo>
                    <a:pt x="65" y="106"/>
                  </a:lnTo>
                  <a:lnTo>
                    <a:pt x="75" y="104"/>
                  </a:lnTo>
                  <a:lnTo>
                    <a:pt x="83" y="100"/>
                  </a:lnTo>
                  <a:lnTo>
                    <a:pt x="105" y="119"/>
                  </a:lnTo>
                  <a:lnTo>
                    <a:pt x="107" y="121"/>
                  </a:lnTo>
                  <a:lnTo>
                    <a:pt x="110" y="119"/>
                  </a:lnTo>
                  <a:lnTo>
                    <a:pt x="120" y="110"/>
                  </a:lnTo>
                  <a:lnTo>
                    <a:pt x="122" y="106"/>
                  </a:lnTo>
                  <a:lnTo>
                    <a:pt x="120" y="104"/>
                  </a:lnTo>
                  <a:close/>
                  <a:moveTo>
                    <a:pt x="53" y="92"/>
                  </a:moveTo>
                  <a:lnTo>
                    <a:pt x="36" y="86"/>
                  </a:lnTo>
                  <a:lnTo>
                    <a:pt x="22" y="72"/>
                  </a:lnTo>
                  <a:lnTo>
                    <a:pt x="16" y="55"/>
                  </a:lnTo>
                  <a:lnTo>
                    <a:pt x="22" y="35"/>
                  </a:lnTo>
                  <a:lnTo>
                    <a:pt x="36" y="21"/>
                  </a:lnTo>
                  <a:lnTo>
                    <a:pt x="53" y="15"/>
                  </a:lnTo>
                  <a:lnTo>
                    <a:pt x="73" y="21"/>
                  </a:lnTo>
                  <a:lnTo>
                    <a:pt x="87" y="35"/>
                  </a:lnTo>
                  <a:lnTo>
                    <a:pt x="93" y="55"/>
                  </a:lnTo>
                  <a:lnTo>
                    <a:pt x="87" y="72"/>
                  </a:lnTo>
                  <a:lnTo>
                    <a:pt x="73" y="86"/>
                  </a:lnTo>
                  <a:lnTo>
                    <a:pt x="53" y="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4158646" y="656220"/>
            <a:ext cx="168956" cy="207945"/>
            <a:chOff x="3838750" y="492163"/>
            <a:chExt cx="155959" cy="155959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3879657" y="533070"/>
              <a:ext cx="56247" cy="56247"/>
            </a:xfrm>
            <a:custGeom>
              <a:avLst/>
              <a:gdLst>
                <a:gd name="T0" fmla="*/ 32 w 46"/>
                <a:gd name="T1" fmla="*/ 0 h 45"/>
                <a:gd name="T2" fmla="*/ 16 w 46"/>
                <a:gd name="T3" fmla="*/ 0 h 45"/>
                <a:gd name="T4" fmla="*/ 16 w 46"/>
                <a:gd name="T5" fmla="*/ 16 h 45"/>
                <a:gd name="T6" fmla="*/ 0 w 46"/>
                <a:gd name="T7" fmla="*/ 16 h 45"/>
                <a:gd name="T8" fmla="*/ 0 w 46"/>
                <a:gd name="T9" fmla="*/ 31 h 45"/>
                <a:gd name="T10" fmla="*/ 16 w 46"/>
                <a:gd name="T11" fmla="*/ 31 h 45"/>
                <a:gd name="T12" fmla="*/ 16 w 46"/>
                <a:gd name="T13" fmla="*/ 45 h 45"/>
                <a:gd name="T14" fmla="*/ 32 w 46"/>
                <a:gd name="T15" fmla="*/ 45 h 45"/>
                <a:gd name="T16" fmla="*/ 32 w 46"/>
                <a:gd name="T17" fmla="*/ 31 h 45"/>
                <a:gd name="T18" fmla="*/ 46 w 46"/>
                <a:gd name="T19" fmla="*/ 31 h 45"/>
                <a:gd name="T20" fmla="*/ 46 w 46"/>
                <a:gd name="T21" fmla="*/ 16 h 45"/>
                <a:gd name="T22" fmla="*/ 32 w 46"/>
                <a:gd name="T23" fmla="*/ 16 h 45"/>
                <a:gd name="T24" fmla="*/ 32 w 46"/>
                <a:gd name="T2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45">
                  <a:moveTo>
                    <a:pt x="32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31"/>
                  </a:lnTo>
                  <a:lnTo>
                    <a:pt x="16" y="31"/>
                  </a:lnTo>
                  <a:lnTo>
                    <a:pt x="16" y="45"/>
                  </a:lnTo>
                  <a:lnTo>
                    <a:pt x="32" y="45"/>
                  </a:lnTo>
                  <a:lnTo>
                    <a:pt x="32" y="31"/>
                  </a:lnTo>
                  <a:lnTo>
                    <a:pt x="46" y="31"/>
                  </a:lnTo>
                  <a:lnTo>
                    <a:pt x="46" y="16"/>
                  </a:lnTo>
                  <a:lnTo>
                    <a:pt x="32" y="1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3838750" y="492163"/>
              <a:ext cx="155959" cy="155959"/>
            </a:xfrm>
            <a:custGeom>
              <a:avLst/>
              <a:gdLst>
                <a:gd name="T0" fmla="*/ 120 w 122"/>
                <a:gd name="T1" fmla="*/ 104 h 121"/>
                <a:gd name="T2" fmla="*/ 100 w 122"/>
                <a:gd name="T3" fmla="*/ 82 h 121"/>
                <a:gd name="T4" fmla="*/ 104 w 122"/>
                <a:gd name="T5" fmla="*/ 74 h 121"/>
                <a:gd name="T6" fmla="*/ 106 w 122"/>
                <a:gd name="T7" fmla="*/ 64 h 121"/>
                <a:gd name="T8" fmla="*/ 108 w 122"/>
                <a:gd name="T9" fmla="*/ 55 h 121"/>
                <a:gd name="T10" fmla="*/ 104 w 122"/>
                <a:gd name="T11" fmla="*/ 33 h 121"/>
                <a:gd name="T12" fmla="*/ 92 w 122"/>
                <a:gd name="T13" fmla="*/ 15 h 121"/>
                <a:gd name="T14" fmla="*/ 75 w 122"/>
                <a:gd name="T15" fmla="*/ 6 h 121"/>
                <a:gd name="T16" fmla="*/ 55 w 122"/>
                <a:gd name="T17" fmla="*/ 0 h 121"/>
                <a:gd name="T18" fmla="*/ 33 w 122"/>
                <a:gd name="T19" fmla="*/ 6 h 121"/>
                <a:gd name="T20" fmla="*/ 16 w 122"/>
                <a:gd name="T21" fmla="*/ 15 h 121"/>
                <a:gd name="T22" fmla="*/ 6 w 122"/>
                <a:gd name="T23" fmla="*/ 33 h 121"/>
                <a:gd name="T24" fmla="*/ 0 w 122"/>
                <a:gd name="T25" fmla="*/ 55 h 121"/>
                <a:gd name="T26" fmla="*/ 6 w 122"/>
                <a:gd name="T27" fmla="*/ 74 h 121"/>
                <a:gd name="T28" fmla="*/ 16 w 122"/>
                <a:gd name="T29" fmla="*/ 92 h 121"/>
                <a:gd name="T30" fmla="*/ 33 w 122"/>
                <a:gd name="T31" fmla="*/ 104 h 121"/>
                <a:gd name="T32" fmla="*/ 55 w 122"/>
                <a:gd name="T33" fmla="*/ 108 h 121"/>
                <a:gd name="T34" fmla="*/ 65 w 122"/>
                <a:gd name="T35" fmla="*/ 106 h 121"/>
                <a:gd name="T36" fmla="*/ 75 w 122"/>
                <a:gd name="T37" fmla="*/ 104 h 121"/>
                <a:gd name="T38" fmla="*/ 83 w 122"/>
                <a:gd name="T39" fmla="*/ 100 h 121"/>
                <a:gd name="T40" fmla="*/ 104 w 122"/>
                <a:gd name="T41" fmla="*/ 119 h 121"/>
                <a:gd name="T42" fmla="*/ 106 w 122"/>
                <a:gd name="T43" fmla="*/ 121 h 121"/>
                <a:gd name="T44" fmla="*/ 110 w 122"/>
                <a:gd name="T45" fmla="*/ 119 h 121"/>
                <a:gd name="T46" fmla="*/ 120 w 122"/>
                <a:gd name="T47" fmla="*/ 110 h 121"/>
                <a:gd name="T48" fmla="*/ 122 w 122"/>
                <a:gd name="T49" fmla="*/ 106 h 121"/>
                <a:gd name="T50" fmla="*/ 120 w 122"/>
                <a:gd name="T51" fmla="*/ 104 h 121"/>
                <a:gd name="T52" fmla="*/ 55 w 122"/>
                <a:gd name="T53" fmla="*/ 92 h 121"/>
                <a:gd name="T54" fmla="*/ 35 w 122"/>
                <a:gd name="T55" fmla="*/ 86 h 121"/>
                <a:gd name="T56" fmla="*/ 22 w 122"/>
                <a:gd name="T57" fmla="*/ 72 h 121"/>
                <a:gd name="T58" fmla="*/ 16 w 122"/>
                <a:gd name="T59" fmla="*/ 55 h 121"/>
                <a:gd name="T60" fmla="*/ 22 w 122"/>
                <a:gd name="T61" fmla="*/ 35 h 121"/>
                <a:gd name="T62" fmla="*/ 35 w 122"/>
                <a:gd name="T63" fmla="*/ 21 h 121"/>
                <a:gd name="T64" fmla="*/ 55 w 122"/>
                <a:gd name="T65" fmla="*/ 15 h 121"/>
                <a:gd name="T66" fmla="*/ 75 w 122"/>
                <a:gd name="T67" fmla="*/ 21 h 121"/>
                <a:gd name="T68" fmla="*/ 88 w 122"/>
                <a:gd name="T69" fmla="*/ 35 h 121"/>
                <a:gd name="T70" fmla="*/ 92 w 122"/>
                <a:gd name="T71" fmla="*/ 55 h 121"/>
                <a:gd name="T72" fmla="*/ 88 w 122"/>
                <a:gd name="T73" fmla="*/ 72 h 121"/>
                <a:gd name="T74" fmla="*/ 75 w 122"/>
                <a:gd name="T75" fmla="*/ 86 h 121"/>
                <a:gd name="T76" fmla="*/ 55 w 122"/>
                <a:gd name="T77" fmla="*/ 9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121">
                  <a:moveTo>
                    <a:pt x="120" y="104"/>
                  </a:moveTo>
                  <a:lnTo>
                    <a:pt x="100" y="82"/>
                  </a:lnTo>
                  <a:lnTo>
                    <a:pt x="104" y="74"/>
                  </a:lnTo>
                  <a:lnTo>
                    <a:pt x="106" y="64"/>
                  </a:lnTo>
                  <a:lnTo>
                    <a:pt x="108" y="55"/>
                  </a:lnTo>
                  <a:lnTo>
                    <a:pt x="104" y="33"/>
                  </a:lnTo>
                  <a:lnTo>
                    <a:pt x="92" y="15"/>
                  </a:lnTo>
                  <a:lnTo>
                    <a:pt x="75" y="6"/>
                  </a:lnTo>
                  <a:lnTo>
                    <a:pt x="55" y="0"/>
                  </a:lnTo>
                  <a:lnTo>
                    <a:pt x="33" y="6"/>
                  </a:lnTo>
                  <a:lnTo>
                    <a:pt x="16" y="15"/>
                  </a:lnTo>
                  <a:lnTo>
                    <a:pt x="6" y="33"/>
                  </a:lnTo>
                  <a:lnTo>
                    <a:pt x="0" y="55"/>
                  </a:lnTo>
                  <a:lnTo>
                    <a:pt x="6" y="74"/>
                  </a:lnTo>
                  <a:lnTo>
                    <a:pt x="16" y="92"/>
                  </a:lnTo>
                  <a:lnTo>
                    <a:pt x="33" y="104"/>
                  </a:lnTo>
                  <a:lnTo>
                    <a:pt x="55" y="108"/>
                  </a:lnTo>
                  <a:lnTo>
                    <a:pt x="65" y="106"/>
                  </a:lnTo>
                  <a:lnTo>
                    <a:pt x="75" y="104"/>
                  </a:lnTo>
                  <a:lnTo>
                    <a:pt x="83" y="100"/>
                  </a:lnTo>
                  <a:lnTo>
                    <a:pt x="104" y="119"/>
                  </a:lnTo>
                  <a:lnTo>
                    <a:pt x="106" y="121"/>
                  </a:lnTo>
                  <a:lnTo>
                    <a:pt x="110" y="119"/>
                  </a:lnTo>
                  <a:lnTo>
                    <a:pt x="120" y="110"/>
                  </a:lnTo>
                  <a:lnTo>
                    <a:pt x="122" y="106"/>
                  </a:lnTo>
                  <a:lnTo>
                    <a:pt x="120" y="104"/>
                  </a:lnTo>
                  <a:close/>
                  <a:moveTo>
                    <a:pt x="55" y="92"/>
                  </a:moveTo>
                  <a:lnTo>
                    <a:pt x="35" y="86"/>
                  </a:lnTo>
                  <a:lnTo>
                    <a:pt x="22" y="72"/>
                  </a:lnTo>
                  <a:lnTo>
                    <a:pt x="16" y="55"/>
                  </a:lnTo>
                  <a:lnTo>
                    <a:pt x="22" y="35"/>
                  </a:lnTo>
                  <a:lnTo>
                    <a:pt x="35" y="21"/>
                  </a:lnTo>
                  <a:lnTo>
                    <a:pt x="55" y="15"/>
                  </a:lnTo>
                  <a:lnTo>
                    <a:pt x="75" y="21"/>
                  </a:lnTo>
                  <a:lnTo>
                    <a:pt x="88" y="35"/>
                  </a:lnTo>
                  <a:lnTo>
                    <a:pt x="92" y="55"/>
                  </a:lnTo>
                  <a:lnTo>
                    <a:pt x="88" y="72"/>
                  </a:lnTo>
                  <a:lnTo>
                    <a:pt x="75" y="86"/>
                  </a:lnTo>
                  <a:lnTo>
                    <a:pt x="55" y="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Freeform 26"/>
          <p:cNvSpPr>
            <a:spLocks noEditPoints="1"/>
          </p:cNvSpPr>
          <p:nvPr userDrawn="1"/>
        </p:nvSpPr>
        <p:spPr bwMode="auto">
          <a:xfrm>
            <a:off x="3480060" y="659629"/>
            <a:ext cx="168956" cy="207945"/>
          </a:xfrm>
          <a:custGeom>
            <a:avLst/>
            <a:gdLst>
              <a:gd name="T0" fmla="*/ 120 w 122"/>
              <a:gd name="T1" fmla="*/ 104 h 121"/>
              <a:gd name="T2" fmla="*/ 100 w 122"/>
              <a:gd name="T3" fmla="*/ 82 h 121"/>
              <a:gd name="T4" fmla="*/ 104 w 122"/>
              <a:gd name="T5" fmla="*/ 74 h 121"/>
              <a:gd name="T6" fmla="*/ 106 w 122"/>
              <a:gd name="T7" fmla="*/ 64 h 121"/>
              <a:gd name="T8" fmla="*/ 108 w 122"/>
              <a:gd name="T9" fmla="*/ 53 h 121"/>
              <a:gd name="T10" fmla="*/ 104 w 122"/>
              <a:gd name="T11" fmla="*/ 33 h 121"/>
              <a:gd name="T12" fmla="*/ 92 w 122"/>
              <a:gd name="T13" fmla="*/ 15 h 121"/>
              <a:gd name="T14" fmla="*/ 74 w 122"/>
              <a:gd name="T15" fmla="*/ 4 h 121"/>
              <a:gd name="T16" fmla="*/ 55 w 122"/>
              <a:gd name="T17" fmla="*/ 0 h 121"/>
              <a:gd name="T18" fmla="*/ 33 w 122"/>
              <a:gd name="T19" fmla="*/ 4 h 121"/>
              <a:gd name="T20" fmla="*/ 16 w 122"/>
              <a:gd name="T21" fmla="*/ 15 h 121"/>
              <a:gd name="T22" fmla="*/ 6 w 122"/>
              <a:gd name="T23" fmla="*/ 33 h 121"/>
              <a:gd name="T24" fmla="*/ 0 w 122"/>
              <a:gd name="T25" fmla="*/ 53 h 121"/>
              <a:gd name="T26" fmla="*/ 6 w 122"/>
              <a:gd name="T27" fmla="*/ 74 h 121"/>
              <a:gd name="T28" fmla="*/ 16 w 122"/>
              <a:gd name="T29" fmla="*/ 92 h 121"/>
              <a:gd name="T30" fmla="*/ 33 w 122"/>
              <a:gd name="T31" fmla="*/ 104 h 121"/>
              <a:gd name="T32" fmla="*/ 55 w 122"/>
              <a:gd name="T33" fmla="*/ 108 h 121"/>
              <a:gd name="T34" fmla="*/ 65 w 122"/>
              <a:gd name="T35" fmla="*/ 106 h 121"/>
              <a:gd name="T36" fmla="*/ 74 w 122"/>
              <a:gd name="T37" fmla="*/ 104 h 121"/>
              <a:gd name="T38" fmla="*/ 82 w 122"/>
              <a:gd name="T39" fmla="*/ 98 h 121"/>
              <a:gd name="T40" fmla="*/ 104 w 122"/>
              <a:gd name="T41" fmla="*/ 119 h 121"/>
              <a:gd name="T42" fmla="*/ 106 w 122"/>
              <a:gd name="T43" fmla="*/ 121 h 121"/>
              <a:gd name="T44" fmla="*/ 110 w 122"/>
              <a:gd name="T45" fmla="*/ 119 h 121"/>
              <a:gd name="T46" fmla="*/ 120 w 122"/>
              <a:gd name="T47" fmla="*/ 110 h 121"/>
              <a:gd name="T48" fmla="*/ 122 w 122"/>
              <a:gd name="T49" fmla="*/ 106 h 121"/>
              <a:gd name="T50" fmla="*/ 120 w 122"/>
              <a:gd name="T51" fmla="*/ 104 h 121"/>
              <a:gd name="T52" fmla="*/ 55 w 122"/>
              <a:gd name="T53" fmla="*/ 92 h 121"/>
              <a:gd name="T54" fmla="*/ 35 w 122"/>
              <a:gd name="T55" fmla="*/ 86 h 121"/>
              <a:gd name="T56" fmla="*/ 21 w 122"/>
              <a:gd name="T57" fmla="*/ 72 h 121"/>
              <a:gd name="T58" fmla="*/ 16 w 122"/>
              <a:gd name="T59" fmla="*/ 53 h 121"/>
              <a:gd name="T60" fmla="*/ 21 w 122"/>
              <a:gd name="T61" fmla="*/ 35 h 121"/>
              <a:gd name="T62" fmla="*/ 35 w 122"/>
              <a:gd name="T63" fmla="*/ 21 h 121"/>
              <a:gd name="T64" fmla="*/ 55 w 122"/>
              <a:gd name="T65" fmla="*/ 15 h 121"/>
              <a:gd name="T66" fmla="*/ 73 w 122"/>
              <a:gd name="T67" fmla="*/ 21 h 121"/>
              <a:gd name="T68" fmla="*/ 86 w 122"/>
              <a:gd name="T69" fmla="*/ 35 h 121"/>
              <a:gd name="T70" fmla="*/ 92 w 122"/>
              <a:gd name="T71" fmla="*/ 53 h 121"/>
              <a:gd name="T72" fmla="*/ 86 w 122"/>
              <a:gd name="T73" fmla="*/ 72 h 121"/>
              <a:gd name="T74" fmla="*/ 73 w 122"/>
              <a:gd name="T75" fmla="*/ 86 h 121"/>
              <a:gd name="T76" fmla="*/ 55 w 122"/>
              <a:gd name="T77" fmla="*/ 92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2" h="121">
                <a:moveTo>
                  <a:pt x="120" y="104"/>
                </a:moveTo>
                <a:lnTo>
                  <a:pt x="100" y="82"/>
                </a:lnTo>
                <a:lnTo>
                  <a:pt x="104" y="74"/>
                </a:lnTo>
                <a:lnTo>
                  <a:pt x="106" y="64"/>
                </a:lnTo>
                <a:lnTo>
                  <a:pt x="108" y="53"/>
                </a:lnTo>
                <a:lnTo>
                  <a:pt x="104" y="33"/>
                </a:lnTo>
                <a:lnTo>
                  <a:pt x="92" y="15"/>
                </a:lnTo>
                <a:lnTo>
                  <a:pt x="74" y="4"/>
                </a:lnTo>
                <a:lnTo>
                  <a:pt x="55" y="0"/>
                </a:lnTo>
                <a:lnTo>
                  <a:pt x="33" y="4"/>
                </a:lnTo>
                <a:lnTo>
                  <a:pt x="16" y="15"/>
                </a:lnTo>
                <a:lnTo>
                  <a:pt x="6" y="33"/>
                </a:lnTo>
                <a:lnTo>
                  <a:pt x="0" y="53"/>
                </a:lnTo>
                <a:lnTo>
                  <a:pt x="6" y="74"/>
                </a:lnTo>
                <a:lnTo>
                  <a:pt x="16" y="92"/>
                </a:lnTo>
                <a:lnTo>
                  <a:pt x="33" y="104"/>
                </a:lnTo>
                <a:lnTo>
                  <a:pt x="55" y="108"/>
                </a:lnTo>
                <a:lnTo>
                  <a:pt x="65" y="106"/>
                </a:lnTo>
                <a:lnTo>
                  <a:pt x="74" y="104"/>
                </a:lnTo>
                <a:lnTo>
                  <a:pt x="82" y="98"/>
                </a:lnTo>
                <a:lnTo>
                  <a:pt x="104" y="119"/>
                </a:lnTo>
                <a:lnTo>
                  <a:pt x="106" y="121"/>
                </a:lnTo>
                <a:lnTo>
                  <a:pt x="110" y="119"/>
                </a:lnTo>
                <a:lnTo>
                  <a:pt x="120" y="110"/>
                </a:lnTo>
                <a:lnTo>
                  <a:pt x="122" y="106"/>
                </a:lnTo>
                <a:lnTo>
                  <a:pt x="120" y="104"/>
                </a:lnTo>
                <a:close/>
                <a:moveTo>
                  <a:pt x="55" y="92"/>
                </a:moveTo>
                <a:lnTo>
                  <a:pt x="35" y="86"/>
                </a:lnTo>
                <a:lnTo>
                  <a:pt x="21" y="72"/>
                </a:lnTo>
                <a:lnTo>
                  <a:pt x="16" y="53"/>
                </a:lnTo>
                <a:lnTo>
                  <a:pt x="21" y="35"/>
                </a:lnTo>
                <a:lnTo>
                  <a:pt x="35" y="21"/>
                </a:lnTo>
                <a:lnTo>
                  <a:pt x="55" y="15"/>
                </a:lnTo>
                <a:lnTo>
                  <a:pt x="73" y="21"/>
                </a:lnTo>
                <a:lnTo>
                  <a:pt x="86" y="35"/>
                </a:lnTo>
                <a:lnTo>
                  <a:pt x="92" y="53"/>
                </a:lnTo>
                <a:lnTo>
                  <a:pt x="86" y="72"/>
                </a:lnTo>
                <a:lnTo>
                  <a:pt x="73" y="86"/>
                </a:lnTo>
                <a:lnTo>
                  <a:pt x="55" y="9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7"/>
          <p:cNvSpPr>
            <a:spLocks/>
          </p:cNvSpPr>
          <p:nvPr userDrawn="1"/>
        </p:nvSpPr>
        <p:spPr bwMode="auto">
          <a:xfrm>
            <a:off x="2804243" y="656217"/>
            <a:ext cx="168956" cy="211352"/>
          </a:xfrm>
          <a:custGeom>
            <a:avLst/>
            <a:gdLst>
              <a:gd name="T0" fmla="*/ 121 w 121"/>
              <a:gd name="T1" fmla="*/ 62 h 123"/>
              <a:gd name="T2" fmla="*/ 90 w 121"/>
              <a:gd name="T3" fmla="*/ 39 h 123"/>
              <a:gd name="T4" fmla="*/ 90 w 121"/>
              <a:gd name="T5" fmla="*/ 55 h 123"/>
              <a:gd name="T6" fmla="*/ 68 w 121"/>
              <a:gd name="T7" fmla="*/ 55 h 123"/>
              <a:gd name="T8" fmla="*/ 68 w 121"/>
              <a:gd name="T9" fmla="*/ 31 h 123"/>
              <a:gd name="T10" fmla="*/ 84 w 121"/>
              <a:gd name="T11" fmla="*/ 31 h 123"/>
              <a:gd name="T12" fmla="*/ 61 w 121"/>
              <a:gd name="T13" fmla="*/ 0 h 123"/>
              <a:gd name="T14" fmla="*/ 37 w 121"/>
              <a:gd name="T15" fmla="*/ 31 h 123"/>
              <a:gd name="T16" fmla="*/ 53 w 121"/>
              <a:gd name="T17" fmla="*/ 31 h 123"/>
              <a:gd name="T18" fmla="*/ 53 w 121"/>
              <a:gd name="T19" fmla="*/ 55 h 123"/>
              <a:gd name="T20" fmla="*/ 29 w 121"/>
              <a:gd name="T21" fmla="*/ 55 h 123"/>
              <a:gd name="T22" fmla="*/ 29 w 121"/>
              <a:gd name="T23" fmla="*/ 39 h 123"/>
              <a:gd name="T24" fmla="*/ 0 w 121"/>
              <a:gd name="T25" fmla="*/ 62 h 123"/>
              <a:gd name="T26" fmla="*/ 29 w 121"/>
              <a:gd name="T27" fmla="*/ 84 h 123"/>
              <a:gd name="T28" fmla="*/ 29 w 121"/>
              <a:gd name="T29" fmla="*/ 68 h 123"/>
              <a:gd name="T30" fmla="*/ 53 w 121"/>
              <a:gd name="T31" fmla="*/ 68 h 123"/>
              <a:gd name="T32" fmla="*/ 53 w 121"/>
              <a:gd name="T33" fmla="*/ 92 h 123"/>
              <a:gd name="T34" fmla="*/ 37 w 121"/>
              <a:gd name="T35" fmla="*/ 92 h 123"/>
              <a:gd name="T36" fmla="*/ 61 w 121"/>
              <a:gd name="T37" fmla="*/ 123 h 123"/>
              <a:gd name="T38" fmla="*/ 84 w 121"/>
              <a:gd name="T39" fmla="*/ 92 h 123"/>
              <a:gd name="T40" fmla="*/ 68 w 121"/>
              <a:gd name="T41" fmla="*/ 92 h 123"/>
              <a:gd name="T42" fmla="*/ 68 w 121"/>
              <a:gd name="T43" fmla="*/ 68 h 123"/>
              <a:gd name="T44" fmla="*/ 90 w 121"/>
              <a:gd name="T45" fmla="*/ 68 h 123"/>
              <a:gd name="T46" fmla="*/ 90 w 121"/>
              <a:gd name="T47" fmla="*/ 84 h 123"/>
              <a:gd name="T48" fmla="*/ 121 w 121"/>
              <a:gd name="T49" fmla="*/ 62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1" h="123">
                <a:moveTo>
                  <a:pt x="121" y="62"/>
                </a:moveTo>
                <a:lnTo>
                  <a:pt x="90" y="39"/>
                </a:lnTo>
                <a:lnTo>
                  <a:pt x="90" y="55"/>
                </a:lnTo>
                <a:lnTo>
                  <a:pt x="68" y="55"/>
                </a:lnTo>
                <a:lnTo>
                  <a:pt x="68" y="31"/>
                </a:lnTo>
                <a:lnTo>
                  <a:pt x="84" y="31"/>
                </a:lnTo>
                <a:lnTo>
                  <a:pt x="61" y="0"/>
                </a:lnTo>
                <a:lnTo>
                  <a:pt x="37" y="31"/>
                </a:lnTo>
                <a:lnTo>
                  <a:pt x="53" y="31"/>
                </a:lnTo>
                <a:lnTo>
                  <a:pt x="53" y="55"/>
                </a:lnTo>
                <a:lnTo>
                  <a:pt x="29" y="55"/>
                </a:lnTo>
                <a:lnTo>
                  <a:pt x="29" y="39"/>
                </a:lnTo>
                <a:lnTo>
                  <a:pt x="0" y="62"/>
                </a:lnTo>
                <a:lnTo>
                  <a:pt x="29" y="84"/>
                </a:lnTo>
                <a:lnTo>
                  <a:pt x="29" y="68"/>
                </a:lnTo>
                <a:lnTo>
                  <a:pt x="53" y="68"/>
                </a:lnTo>
                <a:lnTo>
                  <a:pt x="53" y="92"/>
                </a:lnTo>
                <a:lnTo>
                  <a:pt x="37" y="92"/>
                </a:lnTo>
                <a:lnTo>
                  <a:pt x="61" y="123"/>
                </a:lnTo>
                <a:lnTo>
                  <a:pt x="84" y="92"/>
                </a:lnTo>
                <a:lnTo>
                  <a:pt x="68" y="92"/>
                </a:lnTo>
                <a:lnTo>
                  <a:pt x="68" y="68"/>
                </a:lnTo>
                <a:lnTo>
                  <a:pt x="90" y="68"/>
                </a:lnTo>
                <a:lnTo>
                  <a:pt x="90" y="84"/>
                </a:lnTo>
                <a:lnTo>
                  <a:pt x="121" y="6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8"/>
          <p:cNvSpPr>
            <a:spLocks/>
          </p:cNvSpPr>
          <p:nvPr userDrawn="1"/>
        </p:nvSpPr>
        <p:spPr bwMode="auto">
          <a:xfrm>
            <a:off x="7205364" y="656217"/>
            <a:ext cx="171724" cy="211352"/>
          </a:xfrm>
          <a:custGeom>
            <a:avLst/>
            <a:gdLst>
              <a:gd name="T0" fmla="*/ 124 w 124"/>
              <a:gd name="T1" fmla="*/ 39 h 123"/>
              <a:gd name="T2" fmla="*/ 40 w 124"/>
              <a:gd name="T3" fmla="*/ 123 h 123"/>
              <a:gd name="T4" fmla="*/ 40 w 124"/>
              <a:gd name="T5" fmla="*/ 84 h 123"/>
              <a:gd name="T6" fmla="*/ 0 w 124"/>
              <a:gd name="T7" fmla="*/ 84 h 123"/>
              <a:gd name="T8" fmla="*/ 85 w 124"/>
              <a:gd name="T9" fmla="*/ 0 h 123"/>
              <a:gd name="T10" fmla="*/ 124 w 124"/>
              <a:gd name="T11" fmla="*/ 3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" h="123">
                <a:moveTo>
                  <a:pt x="124" y="39"/>
                </a:moveTo>
                <a:lnTo>
                  <a:pt x="40" y="123"/>
                </a:lnTo>
                <a:lnTo>
                  <a:pt x="40" y="84"/>
                </a:lnTo>
                <a:lnTo>
                  <a:pt x="0" y="84"/>
                </a:lnTo>
                <a:lnTo>
                  <a:pt x="85" y="0"/>
                </a:lnTo>
                <a:lnTo>
                  <a:pt x="124" y="3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29"/>
          <p:cNvSpPr>
            <a:spLocks noEditPoints="1"/>
          </p:cNvSpPr>
          <p:nvPr userDrawn="1"/>
        </p:nvSpPr>
        <p:spPr bwMode="auto">
          <a:xfrm>
            <a:off x="2463564" y="1075517"/>
            <a:ext cx="168956" cy="204535"/>
          </a:xfrm>
          <a:custGeom>
            <a:avLst/>
            <a:gdLst>
              <a:gd name="T0" fmla="*/ 61 w 122"/>
              <a:gd name="T1" fmla="*/ 0 h 122"/>
              <a:gd name="T2" fmla="*/ 37 w 122"/>
              <a:gd name="T3" fmla="*/ 4 h 122"/>
              <a:gd name="T4" fmla="*/ 18 w 122"/>
              <a:gd name="T5" fmla="*/ 18 h 122"/>
              <a:gd name="T6" fmla="*/ 4 w 122"/>
              <a:gd name="T7" fmla="*/ 37 h 122"/>
              <a:gd name="T8" fmla="*/ 0 w 122"/>
              <a:gd name="T9" fmla="*/ 61 h 122"/>
              <a:gd name="T10" fmla="*/ 4 w 122"/>
              <a:gd name="T11" fmla="*/ 85 h 122"/>
              <a:gd name="T12" fmla="*/ 18 w 122"/>
              <a:gd name="T13" fmla="*/ 104 h 122"/>
              <a:gd name="T14" fmla="*/ 37 w 122"/>
              <a:gd name="T15" fmla="*/ 118 h 122"/>
              <a:gd name="T16" fmla="*/ 61 w 122"/>
              <a:gd name="T17" fmla="*/ 122 h 122"/>
              <a:gd name="T18" fmla="*/ 85 w 122"/>
              <a:gd name="T19" fmla="*/ 118 h 122"/>
              <a:gd name="T20" fmla="*/ 104 w 122"/>
              <a:gd name="T21" fmla="*/ 104 h 122"/>
              <a:gd name="T22" fmla="*/ 118 w 122"/>
              <a:gd name="T23" fmla="*/ 85 h 122"/>
              <a:gd name="T24" fmla="*/ 122 w 122"/>
              <a:gd name="T25" fmla="*/ 61 h 122"/>
              <a:gd name="T26" fmla="*/ 118 w 122"/>
              <a:gd name="T27" fmla="*/ 37 h 122"/>
              <a:gd name="T28" fmla="*/ 104 w 122"/>
              <a:gd name="T29" fmla="*/ 18 h 122"/>
              <a:gd name="T30" fmla="*/ 85 w 122"/>
              <a:gd name="T31" fmla="*/ 4 h 122"/>
              <a:gd name="T32" fmla="*/ 61 w 122"/>
              <a:gd name="T33" fmla="*/ 0 h 122"/>
              <a:gd name="T34" fmla="*/ 90 w 122"/>
              <a:gd name="T35" fmla="*/ 100 h 122"/>
              <a:gd name="T36" fmla="*/ 61 w 122"/>
              <a:gd name="T37" fmla="*/ 81 h 122"/>
              <a:gd name="T38" fmla="*/ 33 w 122"/>
              <a:gd name="T39" fmla="*/ 100 h 122"/>
              <a:gd name="T40" fmla="*/ 43 w 122"/>
              <a:gd name="T41" fmla="*/ 67 h 122"/>
              <a:gd name="T42" fmla="*/ 16 w 122"/>
              <a:gd name="T43" fmla="*/ 47 h 122"/>
              <a:gd name="T44" fmla="*/ 51 w 122"/>
              <a:gd name="T45" fmla="*/ 47 h 122"/>
              <a:gd name="T46" fmla="*/ 61 w 122"/>
              <a:gd name="T47" fmla="*/ 14 h 122"/>
              <a:gd name="T48" fmla="*/ 73 w 122"/>
              <a:gd name="T49" fmla="*/ 47 h 122"/>
              <a:gd name="T50" fmla="*/ 108 w 122"/>
              <a:gd name="T51" fmla="*/ 47 h 122"/>
              <a:gd name="T52" fmla="*/ 79 w 122"/>
              <a:gd name="T53" fmla="*/ 67 h 122"/>
              <a:gd name="T54" fmla="*/ 90 w 122"/>
              <a:gd name="T55" fmla="*/ 10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2" h="122">
                <a:moveTo>
                  <a:pt x="61" y="0"/>
                </a:moveTo>
                <a:lnTo>
                  <a:pt x="37" y="4"/>
                </a:lnTo>
                <a:lnTo>
                  <a:pt x="18" y="18"/>
                </a:lnTo>
                <a:lnTo>
                  <a:pt x="4" y="37"/>
                </a:lnTo>
                <a:lnTo>
                  <a:pt x="0" y="61"/>
                </a:lnTo>
                <a:lnTo>
                  <a:pt x="4" y="85"/>
                </a:lnTo>
                <a:lnTo>
                  <a:pt x="18" y="104"/>
                </a:lnTo>
                <a:lnTo>
                  <a:pt x="37" y="118"/>
                </a:lnTo>
                <a:lnTo>
                  <a:pt x="61" y="122"/>
                </a:lnTo>
                <a:lnTo>
                  <a:pt x="85" y="118"/>
                </a:lnTo>
                <a:lnTo>
                  <a:pt x="104" y="104"/>
                </a:lnTo>
                <a:lnTo>
                  <a:pt x="118" y="85"/>
                </a:lnTo>
                <a:lnTo>
                  <a:pt x="122" y="61"/>
                </a:lnTo>
                <a:lnTo>
                  <a:pt x="118" y="37"/>
                </a:lnTo>
                <a:lnTo>
                  <a:pt x="104" y="18"/>
                </a:lnTo>
                <a:lnTo>
                  <a:pt x="85" y="4"/>
                </a:lnTo>
                <a:lnTo>
                  <a:pt x="61" y="0"/>
                </a:lnTo>
                <a:close/>
                <a:moveTo>
                  <a:pt x="90" y="100"/>
                </a:moveTo>
                <a:lnTo>
                  <a:pt x="61" y="81"/>
                </a:lnTo>
                <a:lnTo>
                  <a:pt x="33" y="100"/>
                </a:lnTo>
                <a:lnTo>
                  <a:pt x="43" y="67"/>
                </a:lnTo>
                <a:lnTo>
                  <a:pt x="16" y="47"/>
                </a:lnTo>
                <a:lnTo>
                  <a:pt x="51" y="47"/>
                </a:lnTo>
                <a:lnTo>
                  <a:pt x="61" y="14"/>
                </a:lnTo>
                <a:lnTo>
                  <a:pt x="73" y="47"/>
                </a:lnTo>
                <a:lnTo>
                  <a:pt x="108" y="47"/>
                </a:lnTo>
                <a:lnTo>
                  <a:pt x="79" y="67"/>
                </a:lnTo>
                <a:lnTo>
                  <a:pt x="90" y="1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4848313" y="1099378"/>
            <a:ext cx="157876" cy="180673"/>
            <a:chOff x="4475366" y="824532"/>
            <a:chExt cx="145732" cy="135505"/>
          </a:xfrm>
        </p:grpSpPr>
        <p:sp>
          <p:nvSpPr>
            <p:cNvPr id="37" name="Freeform 30"/>
            <p:cNvSpPr>
              <a:spLocks/>
            </p:cNvSpPr>
            <p:nvPr/>
          </p:nvSpPr>
          <p:spPr bwMode="auto">
            <a:xfrm>
              <a:off x="4490706" y="942139"/>
              <a:ext cx="109938" cy="17898"/>
            </a:xfrm>
            <a:custGeom>
              <a:avLst/>
              <a:gdLst>
                <a:gd name="T0" fmla="*/ 82 w 84"/>
                <a:gd name="T1" fmla="*/ 0 h 16"/>
                <a:gd name="T2" fmla="*/ 2 w 84"/>
                <a:gd name="T3" fmla="*/ 0 h 16"/>
                <a:gd name="T4" fmla="*/ 2 w 84"/>
                <a:gd name="T5" fmla="*/ 2 h 16"/>
                <a:gd name="T6" fmla="*/ 0 w 84"/>
                <a:gd name="T7" fmla="*/ 2 h 16"/>
                <a:gd name="T8" fmla="*/ 0 w 84"/>
                <a:gd name="T9" fmla="*/ 14 h 16"/>
                <a:gd name="T10" fmla="*/ 2 w 84"/>
                <a:gd name="T11" fmla="*/ 16 h 16"/>
                <a:gd name="T12" fmla="*/ 2 w 84"/>
                <a:gd name="T13" fmla="*/ 16 h 16"/>
                <a:gd name="T14" fmla="*/ 82 w 84"/>
                <a:gd name="T15" fmla="*/ 16 h 16"/>
                <a:gd name="T16" fmla="*/ 84 w 84"/>
                <a:gd name="T17" fmla="*/ 16 h 16"/>
                <a:gd name="T18" fmla="*/ 84 w 84"/>
                <a:gd name="T19" fmla="*/ 14 h 16"/>
                <a:gd name="T20" fmla="*/ 84 w 84"/>
                <a:gd name="T21" fmla="*/ 2 h 16"/>
                <a:gd name="T22" fmla="*/ 84 w 84"/>
                <a:gd name="T23" fmla="*/ 2 h 16"/>
                <a:gd name="T24" fmla="*/ 82 w 84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6">
                  <a:moveTo>
                    <a:pt x="8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82" y="16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1"/>
            <p:cNvSpPr>
              <a:spLocks/>
            </p:cNvSpPr>
            <p:nvPr/>
          </p:nvSpPr>
          <p:spPr bwMode="auto">
            <a:xfrm>
              <a:off x="4475366" y="824532"/>
              <a:ext cx="145732" cy="107381"/>
            </a:xfrm>
            <a:custGeom>
              <a:avLst/>
              <a:gdLst>
                <a:gd name="T0" fmla="*/ 114 w 114"/>
                <a:gd name="T1" fmla="*/ 12 h 82"/>
                <a:gd name="T2" fmla="*/ 112 w 114"/>
                <a:gd name="T3" fmla="*/ 6 h 82"/>
                <a:gd name="T4" fmla="*/ 110 w 114"/>
                <a:gd name="T5" fmla="*/ 2 h 82"/>
                <a:gd name="T6" fmla="*/ 106 w 114"/>
                <a:gd name="T7" fmla="*/ 0 h 82"/>
                <a:gd name="T8" fmla="*/ 102 w 114"/>
                <a:gd name="T9" fmla="*/ 0 h 82"/>
                <a:gd name="T10" fmla="*/ 98 w 114"/>
                <a:gd name="T11" fmla="*/ 0 h 82"/>
                <a:gd name="T12" fmla="*/ 94 w 114"/>
                <a:gd name="T13" fmla="*/ 2 h 82"/>
                <a:gd name="T14" fmla="*/ 92 w 114"/>
                <a:gd name="T15" fmla="*/ 6 h 82"/>
                <a:gd name="T16" fmla="*/ 90 w 114"/>
                <a:gd name="T17" fmla="*/ 12 h 82"/>
                <a:gd name="T18" fmla="*/ 92 w 114"/>
                <a:gd name="T19" fmla="*/ 16 h 82"/>
                <a:gd name="T20" fmla="*/ 96 w 114"/>
                <a:gd name="T21" fmla="*/ 19 h 82"/>
                <a:gd name="T22" fmla="*/ 77 w 114"/>
                <a:gd name="T23" fmla="*/ 61 h 82"/>
                <a:gd name="T24" fmla="*/ 63 w 114"/>
                <a:gd name="T25" fmla="*/ 21 h 82"/>
                <a:gd name="T26" fmla="*/ 65 w 114"/>
                <a:gd name="T27" fmla="*/ 17 h 82"/>
                <a:gd name="T28" fmla="*/ 67 w 114"/>
                <a:gd name="T29" fmla="*/ 16 h 82"/>
                <a:gd name="T30" fmla="*/ 69 w 114"/>
                <a:gd name="T31" fmla="*/ 12 h 82"/>
                <a:gd name="T32" fmla="*/ 67 w 114"/>
                <a:gd name="T33" fmla="*/ 6 h 82"/>
                <a:gd name="T34" fmla="*/ 65 w 114"/>
                <a:gd name="T35" fmla="*/ 2 h 82"/>
                <a:gd name="T36" fmla="*/ 61 w 114"/>
                <a:gd name="T37" fmla="*/ 0 h 82"/>
                <a:gd name="T38" fmla="*/ 57 w 114"/>
                <a:gd name="T39" fmla="*/ 0 h 82"/>
                <a:gd name="T40" fmla="*/ 53 w 114"/>
                <a:gd name="T41" fmla="*/ 0 h 82"/>
                <a:gd name="T42" fmla="*/ 49 w 114"/>
                <a:gd name="T43" fmla="*/ 2 h 82"/>
                <a:gd name="T44" fmla="*/ 45 w 114"/>
                <a:gd name="T45" fmla="*/ 6 h 82"/>
                <a:gd name="T46" fmla="*/ 45 w 114"/>
                <a:gd name="T47" fmla="*/ 12 h 82"/>
                <a:gd name="T48" fmla="*/ 45 w 114"/>
                <a:gd name="T49" fmla="*/ 16 h 82"/>
                <a:gd name="T50" fmla="*/ 47 w 114"/>
                <a:gd name="T51" fmla="*/ 17 h 82"/>
                <a:gd name="T52" fmla="*/ 51 w 114"/>
                <a:gd name="T53" fmla="*/ 21 h 82"/>
                <a:gd name="T54" fmla="*/ 37 w 114"/>
                <a:gd name="T55" fmla="*/ 61 h 82"/>
                <a:gd name="T56" fmla="*/ 18 w 114"/>
                <a:gd name="T57" fmla="*/ 19 h 82"/>
                <a:gd name="T58" fmla="*/ 22 w 114"/>
                <a:gd name="T59" fmla="*/ 16 h 82"/>
                <a:gd name="T60" fmla="*/ 22 w 114"/>
                <a:gd name="T61" fmla="*/ 12 h 82"/>
                <a:gd name="T62" fmla="*/ 22 w 114"/>
                <a:gd name="T63" fmla="*/ 6 h 82"/>
                <a:gd name="T64" fmla="*/ 20 w 114"/>
                <a:gd name="T65" fmla="*/ 2 h 82"/>
                <a:gd name="T66" fmla="*/ 16 w 114"/>
                <a:gd name="T67" fmla="*/ 0 h 82"/>
                <a:gd name="T68" fmla="*/ 10 w 114"/>
                <a:gd name="T69" fmla="*/ 0 h 82"/>
                <a:gd name="T70" fmla="*/ 6 w 114"/>
                <a:gd name="T71" fmla="*/ 0 h 82"/>
                <a:gd name="T72" fmla="*/ 2 w 114"/>
                <a:gd name="T73" fmla="*/ 2 h 82"/>
                <a:gd name="T74" fmla="*/ 0 w 114"/>
                <a:gd name="T75" fmla="*/ 6 h 82"/>
                <a:gd name="T76" fmla="*/ 0 w 114"/>
                <a:gd name="T77" fmla="*/ 12 h 82"/>
                <a:gd name="T78" fmla="*/ 0 w 114"/>
                <a:gd name="T79" fmla="*/ 16 h 82"/>
                <a:gd name="T80" fmla="*/ 4 w 114"/>
                <a:gd name="T81" fmla="*/ 19 h 82"/>
                <a:gd name="T82" fmla="*/ 8 w 114"/>
                <a:gd name="T83" fmla="*/ 21 h 82"/>
                <a:gd name="T84" fmla="*/ 14 w 114"/>
                <a:gd name="T85" fmla="*/ 82 h 82"/>
                <a:gd name="T86" fmla="*/ 98 w 114"/>
                <a:gd name="T87" fmla="*/ 82 h 82"/>
                <a:gd name="T88" fmla="*/ 106 w 114"/>
                <a:gd name="T89" fmla="*/ 21 h 82"/>
                <a:gd name="T90" fmla="*/ 110 w 114"/>
                <a:gd name="T91" fmla="*/ 19 h 82"/>
                <a:gd name="T92" fmla="*/ 112 w 114"/>
                <a:gd name="T93" fmla="*/ 16 h 82"/>
                <a:gd name="T94" fmla="*/ 114 w 114"/>
                <a:gd name="T95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4" h="82">
                  <a:moveTo>
                    <a:pt x="114" y="12"/>
                  </a:moveTo>
                  <a:lnTo>
                    <a:pt x="112" y="6"/>
                  </a:lnTo>
                  <a:lnTo>
                    <a:pt x="110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98" y="0"/>
                  </a:lnTo>
                  <a:lnTo>
                    <a:pt x="94" y="2"/>
                  </a:lnTo>
                  <a:lnTo>
                    <a:pt x="92" y="6"/>
                  </a:lnTo>
                  <a:lnTo>
                    <a:pt x="90" y="12"/>
                  </a:lnTo>
                  <a:lnTo>
                    <a:pt x="92" y="16"/>
                  </a:lnTo>
                  <a:lnTo>
                    <a:pt x="96" y="19"/>
                  </a:lnTo>
                  <a:lnTo>
                    <a:pt x="77" y="61"/>
                  </a:lnTo>
                  <a:lnTo>
                    <a:pt x="63" y="21"/>
                  </a:lnTo>
                  <a:lnTo>
                    <a:pt x="65" y="17"/>
                  </a:lnTo>
                  <a:lnTo>
                    <a:pt x="67" y="16"/>
                  </a:lnTo>
                  <a:lnTo>
                    <a:pt x="69" y="12"/>
                  </a:lnTo>
                  <a:lnTo>
                    <a:pt x="67" y="6"/>
                  </a:lnTo>
                  <a:lnTo>
                    <a:pt x="65" y="2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49" y="2"/>
                  </a:lnTo>
                  <a:lnTo>
                    <a:pt x="45" y="6"/>
                  </a:lnTo>
                  <a:lnTo>
                    <a:pt x="45" y="12"/>
                  </a:lnTo>
                  <a:lnTo>
                    <a:pt x="45" y="16"/>
                  </a:lnTo>
                  <a:lnTo>
                    <a:pt x="47" y="17"/>
                  </a:lnTo>
                  <a:lnTo>
                    <a:pt x="51" y="21"/>
                  </a:lnTo>
                  <a:lnTo>
                    <a:pt x="37" y="61"/>
                  </a:lnTo>
                  <a:lnTo>
                    <a:pt x="18" y="19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19"/>
                  </a:lnTo>
                  <a:lnTo>
                    <a:pt x="8" y="21"/>
                  </a:lnTo>
                  <a:lnTo>
                    <a:pt x="14" y="82"/>
                  </a:lnTo>
                  <a:lnTo>
                    <a:pt x="98" y="82"/>
                  </a:lnTo>
                  <a:lnTo>
                    <a:pt x="106" y="21"/>
                  </a:lnTo>
                  <a:lnTo>
                    <a:pt x="110" y="19"/>
                  </a:lnTo>
                  <a:lnTo>
                    <a:pt x="112" y="16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 userDrawn="1"/>
        </p:nvGrpSpPr>
        <p:grpSpPr>
          <a:xfrm>
            <a:off x="5513051" y="1085740"/>
            <a:ext cx="168956" cy="194309"/>
            <a:chOff x="5088970" y="814305"/>
            <a:chExt cx="155959" cy="145732"/>
          </a:xfrm>
        </p:grpSpPr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5088970" y="814305"/>
              <a:ext cx="38351" cy="20453"/>
            </a:xfrm>
            <a:custGeom>
              <a:avLst/>
              <a:gdLst>
                <a:gd name="T0" fmla="*/ 30 w 30"/>
                <a:gd name="T1" fmla="*/ 0 h 16"/>
                <a:gd name="T2" fmla="*/ 8 w 30"/>
                <a:gd name="T3" fmla="*/ 0 h 16"/>
                <a:gd name="T4" fmla="*/ 4 w 30"/>
                <a:gd name="T5" fmla="*/ 0 h 16"/>
                <a:gd name="T6" fmla="*/ 0 w 30"/>
                <a:gd name="T7" fmla="*/ 4 h 16"/>
                <a:gd name="T8" fmla="*/ 0 w 30"/>
                <a:gd name="T9" fmla="*/ 8 h 16"/>
                <a:gd name="T10" fmla="*/ 0 w 30"/>
                <a:gd name="T11" fmla="*/ 16 h 16"/>
                <a:gd name="T12" fmla="*/ 30 w 30"/>
                <a:gd name="T13" fmla="*/ 16 h 16"/>
                <a:gd name="T14" fmla="*/ 30 w 30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6"/>
                  </a:lnTo>
                  <a:lnTo>
                    <a:pt x="30" y="1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3"/>
            <p:cNvSpPr>
              <a:spLocks noChangeArrowheads="1"/>
            </p:cNvSpPr>
            <p:nvPr/>
          </p:nvSpPr>
          <p:spPr bwMode="auto">
            <a:xfrm>
              <a:off x="5137547" y="814305"/>
              <a:ext cx="51134" cy="20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4"/>
            <p:cNvSpPr>
              <a:spLocks/>
            </p:cNvSpPr>
            <p:nvPr/>
          </p:nvSpPr>
          <p:spPr bwMode="auto">
            <a:xfrm>
              <a:off x="5196351" y="814305"/>
              <a:ext cx="48578" cy="20453"/>
            </a:xfrm>
            <a:custGeom>
              <a:avLst/>
              <a:gdLst>
                <a:gd name="T0" fmla="*/ 29 w 37"/>
                <a:gd name="T1" fmla="*/ 0 h 16"/>
                <a:gd name="T2" fmla="*/ 0 w 37"/>
                <a:gd name="T3" fmla="*/ 0 h 16"/>
                <a:gd name="T4" fmla="*/ 0 w 37"/>
                <a:gd name="T5" fmla="*/ 16 h 16"/>
                <a:gd name="T6" fmla="*/ 37 w 37"/>
                <a:gd name="T7" fmla="*/ 16 h 16"/>
                <a:gd name="T8" fmla="*/ 37 w 37"/>
                <a:gd name="T9" fmla="*/ 8 h 16"/>
                <a:gd name="T10" fmla="*/ 37 w 37"/>
                <a:gd name="T11" fmla="*/ 4 h 16"/>
                <a:gd name="T12" fmla="*/ 33 w 37"/>
                <a:gd name="T13" fmla="*/ 0 h 16"/>
                <a:gd name="T14" fmla="*/ 29 w 37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6">
                  <a:moveTo>
                    <a:pt x="2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7" y="16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5"/>
            <p:cNvSpPr>
              <a:spLocks noEditPoints="1"/>
            </p:cNvSpPr>
            <p:nvPr/>
          </p:nvSpPr>
          <p:spPr bwMode="auto">
            <a:xfrm>
              <a:off x="5088970" y="842430"/>
              <a:ext cx="155959" cy="117607"/>
            </a:xfrm>
            <a:custGeom>
              <a:avLst/>
              <a:gdLst>
                <a:gd name="T0" fmla="*/ 0 w 122"/>
                <a:gd name="T1" fmla="*/ 84 h 92"/>
                <a:gd name="T2" fmla="*/ 0 w 122"/>
                <a:gd name="T3" fmla="*/ 88 h 92"/>
                <a:gd name="T4" fmla="*/ 4 w 122"/>
                <a:gd name="T5" fmla="*/ 92 h 92"/>
                <a:gd name="T6" fmla="*/ 8 w 122"/>
                <a:gd name="T7" fmla="*/ 92 h 92"/>
                <a:gd name="T8" fmla="*/ 114 w 122"/>
                <a:gd name="T9" fmla="*/ 92 h 92"/>
                <a:gd name="T10" fmla="*/ 118 w 122"/>
                <a:gd name="T11" fmla="*/ 92 h 92"/>
                <a:gd name="T12" fmla="*/ 122 w 122"/>
                <a:gd name="T13" fmla="*/ 88 h 92"/>
                <a:gd name="T14" fmla="*/ 122 w 122"/>
                <a:gd name="T15" fmla="*/ 84 h 92"/>
                <a:gd name="T16" fmla="*/ 122 w 122"/>
                <a:gd name="T17" fmla="*/ 0 h 92"/>
                <a:gd name="T18" fmla="*/ 0 w 122"/>
                <a:gd name="T19" fmla="*/ 0 h 92"/>
                <a:gd name="T20" fmla="*/ 0 w 122"/>
                <a:gd name="T21" fmla="*/ 84 h 92"/>
                <a:gd name="T22" fmla="*/ 61 w 122"/>
                <a:gd name="T23" fmla="*/ 23 h 92"/>
                <a:gd name="T24" fmla="*/ 91 w 122"/>
                <a:gd name="T25" fmla="*/ 15 h 92"/>
                <a:gd name="T26" fmla="*/ 99 w 122"/>
                <a:gd name="T27" fmla="*/ 15 h 92"/>
                <a:gd name="T28" fmla="*/ 85 w 122"/>
                <a:gd name="T29" fmla="*/ 76 h 92"/>
                <a:gd name="T30" fmla="*/ 69 w 122"/>
                <a:gd name="T31" fmla="*/ 76 h 92"/>
                <a:gd name="T32" fmla="*/ 79 w 122"/>
                <a:gd name="T33" fmla="*/ 35 h 92"/>
                <a:gd name="T34" fmla="*/ 61 w 122"/>
                <a:gd name="T35" fmla="*/ 39 h 92"/>
                <a:gd name="T36" fmla="*/ 61 w 122"/>
                <a:gd name="T37" fmla="*/ 23 h 92"/>
                <a:gd name="T38" fmla="*/ 16 w 122"/>
                <a:gd name="T39" fmla="*/ 39 h 92"/>
                <a:gd name="T40" fmla="*/ 30 w 122"/>
                <a:gd name="T41" fmla="*/ 39 h 92"/>
                <a:gd name="T42" fmla="*/ 30 w 122"/>
                <a:gd name="T43" fmla="*/ 23 h 92"/>
                <a:gd name="T44" fmla="*/ 38 w 122"/>
                <a:gd name="T45" fmla="*/ 23 h 92"/>
                <a:gd name="T46" fmla="*/ 38 w 122"/>
                <a:gd name="T47" fmla="*/ 39 h 92"/>
                <a:gd name="T48" fmla="*/ 53 w 122"/>
                <a:gd name="T49" fmla="*/ 39 h 92"/>
                <a:gd name="T50" fmla="*/ 53 w 122"/>
                <a:gd name="T51" fmla="*/ 47 h 92"/>
                <a:gd name="T52" fmla="*/ 38 w 122"/>
                <a:gd name="T53" fmla="*/ 47 h 92"/>
                <a:gd name="T54" fmla="*/ 38 w 122"/>
                <a:gd name="T55" fmla="*/ 62 h 92"/>
                <a:gd name="T56" fmla="*/ 30 w 122"/>
                <a:gd name="T57" fmla="*/ 62 h 92"/>
                <a:gd name="T58" fmla="*/ 30 w 122"/>
                <a:gd name="T59" fmla="*/ 47 h 92"/>
                <a:gd name="T60" fmla="*/ 16 w 122"/>
                <a:gd name="T61" fmla="*/ 47 h 92"/>
                <a:gd name="T62" fmla="*/ 16 w 122"/>
                <a:gd name="T63" fmla="*/ 3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92">
                  <a:moveTo>
                    <a:pt x="0" y="84"/>
                  </a:moveTo>
                  <a:lnTo>
                    <a:pt x="0" y="88"/>
                  </a:lnTo>
                  <a:lnTo>
                    <a:pt x="4" y="92"/>
                  </a:lnTo>
                  <a:lnTo>
                    <a:pt x="8" y="92"/>
                  </a:lnTo>
                  <a:lnTo>
                    <a:pt x="114" y="92"/>
                  </a:lnTo>
                  <a:lnTo>
                    <a:pt x="118" y="92"/>
                  </a:lnTo>
                  <a:lnTo>
                    <a:pt x="122" y="88"/>
                  </a:lnTo>
                  <a:lnTo>
                    <a:pt x="122" y="84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84"/>
                  </a:lnTo>
                  <a:close/>
                  <a:moveTo>
                    <a:pt x="61" y="23"/>
                  </a:moveTo>
                  <a:lnTo>
                    <a:pt x="91" y="15"/>
                  </a:lnTo>
                  <a:lnTo>
                    <a:pt x="99" y="15"/>
                  </a:lnTo>
                  <a:lnTo>
                    <a:pt x="85" y="76"/>
                  </a:lnTo>
                  <a:lnTo>
                    <a:pt x="69" y="76"/>
                  </a:lnTo>
                  <a:lnTo>
                    <a:pt x="79" y="35"/>
                  </a:lnTo>
                  <a:lnTo>
                    <a:pt x="61" y="39"/>
                  </a:lnTo>
                  <a:lnTo>
                    <a:pt x="61" y="23"/>
                  </a:lnTo>
                  <a:close/>
                  <a:moveTo>
                    <a:pt x="16" y="39"/>
                  </a:moveTo>
                  <a:lnTo>
                    <a:pt x="30" y="39"/>
                  </a:lnTo>
                  <a:lnTo>
                    <a:pt x="30" y="23"/>
                  </a:lnTo>
                  <a:lnTo>
                    <a:pt x="38" y="23"/>
                  </a:lnTo>
                  <a:lnTo>
                    <a:pt x="38" y="39"/>
                  </a:lnTo>
                  <a:lnTo>
                    <a:pt x="53" y="39"/>
                  </a:lnTo>
                  <a:lnTo>
                    <a:pt x="53" y="47"/>
                  </a:lnTo>
                  <a:lnTo>
                    <a:pt x="38" y="47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30" y="47"/>
                  </a:lnTo>
                  <a:lnTo>
                    <a:pt x="16" y="47"/>
                  </a:lnTo>
                  <a:lnTo>
                    <a:pt x="16" y="3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 userDrawn="1"/>
        </p:nvGrpSpPr>
        <p:grpSpPr>
          <a:xfrm>
            <a:off x="2804243" y="1075517"/>
            <a:ext cx="168956" cy="204535"/>
            <a:chOff x="2588532" y="806636"/>
            <a:chExt cx="155959" cy="153401"/>
          </a:xfrm>
        </p:grpSpPr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2588532" y="806636"/>
              <a:ext cx="155959" cy="153401"/>
            </a:xfrm>
            <a:custGeom>
              <a:avLst/>
              <a:gdLst>
                <a:gd name="T0" fmla="*/ 61 w 121"/>
                <a:gd name="T1" fmla="*/ 0 h 122"/>
                <a:gd name="T2" fmla="*/ 37 w 121"/>
                <a:gd name="T3" fmla="*/ 4 h 122"/>
                <a:gd name="T4" fmla="*/ 17 w 121"/>
                <a:gd name="T5" fmla="*/ 18 h 122"/>
                <a:gd name="T6" fmla="*/ 4 w 121"/>
                <a:gd name="T7" fmla="*/ 37 h 122"/>
                <a:gd name="T8" fmla="*/ 0 w 121"/>
                <a:gd name="T9" fmla="*/ 61 h 122"/>
                <a:gd name="T10" fmla="*/ 4 w 121"/>
                <a:gd name="T11" fmla="*/ 85 h 122"/>
                <a:gd name="T12" fmla="*/ 17 w 121"/>
                <a:gd name="T13" fmla="*/ 104 h 122"/>
                <a:gd name="T14" fmla="*/ 37 w 121"/>
                <a:gd name="T15" fmla="*/ 118 h 122"/>
                <a:gd name="T16" fmla="*/ 61 w 121"/>
                <a:gd name="T17" fmla="*/ 122 h 122"/>
                <a:gd name="T18" fmla="*/ 84 w 121"/>
                <a:gd name="T19" fmla="*/ 118 h 122"/>
                <a:gd name="T20" fmla="*/ 104 w 121"/>
                <a:gd name="T21" fmla="*/ 104 h 122"/>
                <a:gd name="T22" fmla="*/ 116 w 121"/>
                <a:gd name="T23" fmla="*/ 85 h 122"/>
                <a:gd name="T24" fmla="*/ 121 w 121"/>
                <a:gd name="T25" fmla="*/ 61 h 122"/>
                <a:gd name="T26" fmla="*/ 116 w 121"/>
                <a:gd name="T27" fmla="*/ 37 h 122"/>
                <a:gd name="T28" fmla="*/ 104 w 121"/>
                <a:gd name="T29" fmla="*/ 18 h 122"/>
                <a:gd name="T30" fmla="*/ 84 w 121"/>
                <a:gd name="T31" fmla="*/ 4 h 122"/>
                <a:gd name="T32" fmla="*/ 61 w 121"/>
                <a:gd name="T33" fmla="*/ 0 h 122"/>
                <a:gd name="T34" fmla="*/ 61 w 121"/>
                <a:gd name="T35" fmla="*/ 114 h 122"/>
                <a:gd name="T36" fmla="*/ 39 w 121"/>
                <a:gd name="T37" fmla="*/ 110 h 122"/>
                <a:gd name="T38" fmla="*/ 21 w 121"/>
                <a:gd name="T39" fmla="*/ 98 h 122"/>
                <a:gd name="T40" fmla="*/ 11 w 121"/>
                <a:gd name="T41" fmla="*/ 83 h 122"/>
                <a:gd name="T42" fmla="*/ 6 w 121"/>
                <a:gd name="T43" fmla="*/ 61 h 122"/>
                <a:gd name="T44" fmla="*/ 11 w 121"/>
                <a:gd name="T45" fmla="*/ 39 h 122"/>
                <a:gd name="T46" fmla="*/ 21 w 121"/>
                <a:gd name="T47" fmla="*/ 24 h 122"/>
                <a:gd name="T48" fmla="*/ 39 w 121"/>
                <a:gd name="T49" fmla="*/ 12 h 122"/>
                <a:gd name="T50" fmla="*/ 61 w 121"/>
                <a:gd name="T51" fmla="*/ 8 h 122"/>
                <a:gd name="T52" fmla="*/ 80 w 121"/>
                <a:gd name="T53" fmla="*/ 12 h 122"/>
                <a:gd name="T54" fmla="*/ 98 w 121"/>
                <a:gd name="T55" fmla="*/ 24 h 122"/>
                <a:gd name="T56" fmla="*/ 110 w 121"/>
                <a:gd name="T57" fmla="*/ 39 h 122"/>
                <a:gd name="T58" fmla="*/ 114 w 121"/>
                <a:gd name="T59" fmla="*/ 61 h 122"/>
                <a:gd name="T60" fmla="*/ 110 w 121"/>
                <a:gd name="T61" fmla="*/ 83 h 122"/>
                <a:gd name="T62" fmla="*/ 98 w 121"/>
                <a:gd name="T63" fmla="*/ 98 h 122"/>
                <a:gd name="T64" fmla="*/ 80 w 121"/>
                <a:gd name="T65" fmla="*/ 110 h 122"/>
                <a:gd name="T66" fmla="*/ 61 w 121"/>
                <a:gd name="T67" fmla="*/ 1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" h="122">
                  <a:moveTo>
                    <a:pt x="61" y="0"/>
                  </a:moveTo>
                  <a:lnTo>
                    <a:pt x="37" y="4"/>
                  </a:lnTo>
                  <a:lnTo>
                    <a:pt x="17" y="18"/>
                  </a:lnTo>
                  <a:lnTo>
                    <a:pt x="4" y="37"/>
                  </a:lnTo>
                  <a:lnTo>
                    <a:pt x="0" y="61"/>
                  </a:lnTo>
                  <a:lnTo>
                    <a:pt x="4" y="85"/>
                  </a:lnTo>
                  <a:lnTo>
                    <a:pt x="17" y="104"/>
                  </a:lnTo>
                  <a:lnTo>
                    <a:pt x="37" y="118"/>
                  </a:lnTo>
                  <a:lnTo>
                    <a:pt x="61" y="122"/>
                  </a:lnTo>
                  <a:lnTo>
                    <a:pt x="84" y="118"/>
                  </a:lnTo>
                  <a:lnTo>
                    <a:pt x="104" y="104"/>
                  </a:lnTo>
                  <a:lnTo>
                    <a:pt x="116" y="85"/>
                  </a:lnTo>
                  <a:lnTo>
                    <a:pt x="121" y="61"/>
                  </a:lnTo>
                  <a:lnTo>
                    <a:pt x="116" y="37"/>
                  </a:lnTo>
                  <a:lnTo>
                    <a:pt x="104" y="18"/>
                  </a:lnTo>
                  <a:lnTo>
                    <a:pt x="84" y="4"/>
                  </a:lnTo>
                  <a:lnTo>
                    <a:pt x="61" y="0"/>
                  </a:lnTo>
                  <a:close/>
                  <a:moveTo>
                    <a:pt x="61" y="114"/>
                  </a:moveTo>
                  <a:lnTo>
                    <a:pt x="39" y="110"/>
                  </a:lnTo>
                  <a:lnTo>
                    <a:pt x="21" y="98"/>
                  </a:lnTo>
                  <a:lnTo>
                    <a:pt x="11" y="83"/>
                  </a:lnTo>
                  <a:lnTo>
                    <a:pt x="6" y="61"/>
                  </a:lnTo>
                  <a:lnTo>
                    <a:pt x="11" y="39"/>
                  </a:lnTo>
                  <a:lnTo>
                    <a:pt x="21" y="24"/>
                  </a:lnTo>
                  <a:lnTo>
                    <a:pt x="39" y="12"/>
                  </a:lnTo>
                  <a:lnTo>
                    <a:pt x="61" y="8"/>
                  </a:lnTo>
                  <a:lnTo>
                    <a:pt x="80" y="12"/>
                  </a:lnTo>
                  <a:lnTo>
                    <a:pt x="98" y="24"/>
                  </a:lnTo>
                  <a:lnTo>
                    <a:pt x="110" y="39"/>
                  </a:lnTo>
                  <a:lnTo>
                    <a:pt x="114" y="61"/>
                  </a:lnTo>
                  <a:lnTo>
                    <a:pt x="110" y="83"/>
                  </a:lnTo>
                  <a:lnTo>
                    <a:pt x="98" y="98"/>
                  </a:lnTo>
                  <a:lnTo>
                    <a:pt x="80" y="110"/>
                  </a:lnTo>
                  <a:lnTo>
                    <a:pt x="61" y="1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2606428" y="819419"/>
              <a:ext cx="117608" cy="112494"/>
            </a:xfrm>
            <a:custGeom>
              <a:avLst/>
              <a:gdLst>
                <a:gd name="T0" fmla="*/ 57 w 93"/>
                <a:gd name="T1" fmla="*/ 33 h 86"/>
                <a:gd name="T2" fmla="*/ 48 w 93"/>
                <a:gd name="T3" fmla="*/ 0 h 86"/>
                <a:gd name="T4" fmla="*/ 36 w 93"/>
                <a:gd name="T5" fmla="*/ 33 h 86"/>
                <a:gd name="T6" fmla="*/ 0 w 93"/>
                <a:gd name="T7" fmla="*/ 33 h 86"/>
                <a:gd name="T8" fmla="*/ 30 w 93"/>
                <a:gd name="T9" fmla="*/ 55 h 86"/>
                <a:gd name="T10" fmla="*/ 18 w 93"/>
                <a:gd name="T11" fmla="*/ 86 h 86"/>
                <a:gd name="T12" fmla="*/ 48 w 93"/>
                <a:gd name="T13" fmla="*/ 67 h 86"/>
                <a:gd name="T14" fmla="*/ 75 w 93"/>
                <a:gd name="T15" fmla="*/ 86 h 86"/>
                <a:gd name="T16" fmla="*/ 65 w 93"/>
                <a:gd name="T17" fmla="*/ 55 h 86"/>
                <a:gd name="T18" fmla="*/ 93 w 93"/>
                <a:gd name="T19" fmla="*/ 33 h 86"/>
                <a:gd name="T20" fmla="*/ 57 w 93"/>
                <a:gd name="T21" fmla="*/ 3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86">
                  <a:moveTo>
                    <a:pt x="57" y="33"/>
                  </a:moveTo>
                  <a:lnTo>
                    <a:pt x="48" y="0"/>
                  </a:lnTo>
                  <a:lnTo>
                    <a:pt x="36" y="33"/>
                  </a:lnTo>
                  <a:lnTo>
                    <a:pt x="0" y="33"/>
                  </a:lnTo>
                  <a:lnTo>
                    <a:pt x="30" y="55"/>
                  </a:lnTo>
                  <a:lnTo>
                    <a:pt x="18" y="86"/>
                  </a:lnTo>
                  <a:lnTo>
                    <a:pt x="48" y="67"/>
                  </a:lnTo>
                  <a:lnTo>
                    <a:pt x="75" y="86"/>
                  </a:lnTo>
                  <a:lnTo>
                    <a:pt x="65" y="55"/>
                  </a:lnTo>
                  <a:lnTo>
                    <a:pt x="93" y="33"/>
                  </a:lnTo>
                  <a:lnTo>
                    <a:pt x="57" y="3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Freeform 38"/>
          <p:cNvSpPr>
            <a:spLocks/>
          </p:cNvSpPr>
          <p:nvPr userDrawn="1"/>
        </p:nvSpPr>
        <p:spPr bwMode="auto">
          <a:xfrm>
            <a:off x="4502096" y="1075515"/>
            <a:ext cx="163415" cy="177264"/>
          </a:xfrm>
          <a:custGeom>
            <a:avLst/>
            <a:gdLst>
              <a:gd name="T0" fmla="*/ 88 w 117"/>
              <a:gd name="T1" fmla="*/ 2 h 104"/>
              <a:gd name="T2" fmla="*/ 84 w 117"/>
              <a:gd name="T3" fmla="*/ 2 h 104"/>
              <a:gd name="T4" fmla="*/ 74 w 117"/>
              <a:gd name="T5" fmla="*/ 6 h 104"/>
              <a:gd name="T6" fmla="*/ 62 w 117"/>
              <a:gd name="T7" fmla="*/ 6 h 104"/>
              <a:gd name="T8" fmla="*/ 49 w 117"/>
              <a:gd name="T9" fmla="*/ 4 h 104"/>
              <a:gd name="T10" fmla="*/ 31 w 117"/>
              <a:gd name="T11" fmla="*/ 0 h 104"/>
              <a:gd name="T12" fmla="*/ 17 w 117"/>
              <a:gd name="T13" fmla="*/ 2 h 104"/>
              <a:gd name="T14" fmla="*/ 7 w 117"/>
              <a:gd name="T15" fmla="*/ 10 h 104"/>
              <a:gd name="T16" fmla="*/ 5 w 117"/>
              <a:gd name="T17" fmla="*/ 10 h 104"/>
              <a:gd name="T18" fmla="*/ 3 w 117"/>
              <a:gd name="T19" fmla="*/ 10 h 104"/>
              <a:gd name="T20" fmla="*/ 2 w 117"/>
              <a:gd name="T21" fmla="*/ 12 h 104"/>
              <a:gd name="T22" fmla="*/ 0 w 117"/>
              <a:gd name="T23" fmla="*/ 16 h 104"/>
              <a:gd name="T24" fmla="*/ 2 w 117"/>
              <a:gd name="T25" fmla="*/ 18 h 104"/>
              <a:gd name="T26" fmla="*/ 53 w 117"/>
              <a:gd name="T27" fmla="*/ 102 h 104"/>
              <a:gd name="T28" fmla="*/ 55 w 117"/>
              <a:gd name="T29" fmla="*/ 104 h 104"/>
              <a:gd name="T30" fmla="*/ 58 w 117"/>
              <a:gd name="T31" fmla="*/ 104 h 104"/>
              <a:gd name="T32" fmla="*/ 60 w 117"/>
              <a:gd name="T33" fmla="*/ 104 h 104"/>
              <a:gd name="T34" fmla="*/ 62 w 117"/>
              <a:gd name="T35" fmla="*/ 102 h 104"/>
              <a:gd name="T36" fmla="*/ 62 w 117"/>
              <a:gd name="T37" fmla="*/ 100 h 104"/>
              <a:gd name="T38" fmla="*/ 62 w 117"/>
              <a:gd name="T39" fmla="*/ 96 h 104"/>
              <a:gd name="T40" fmla="*/ 39 w 117"/>
              <a:gd name="T41" fmla="*/ 59 h 104"/>
              <a:gd name="T42" fmla="*/ 49 w 117"/>
              <a:gd name="T43" fmla="*/ 51 h 104"/>
              <a:gd name="T44" fmla="*/ 60 w 117"/>
              <a:gd name="T45" fmla="*/ 49 h 104"/>
              <a:gd name="T46" fmla="*/ 78 w 117"/>
              <a:gd name="T47" fmla="*/ 53 h 104"/>
              <a:gd name="T48" fmla="*/ 94 w 117"/>
              <a:gd name="T49" fmla="*/ 55 h 104"/>
              <a:gd name="T50" fmla="*/ 106 w 117"/>
              <a:gd name="T51" fmla="*/ 55 h 104"/>
              <a:gd name="T52" fmla="*/ 115 w 117"/>
              <a:gd name="T53" fmla="*/ 51 h 104"/>
              <a:gd name="T54" fmla="*/ 117 w 117"/>
              <a:gd name="T55" fmla="*/ 51 h 104"/>
              <a:gd name="T56" fmla="*/ 88 w 117"/>
              <a:gd name="T57" fmla="*/ 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7" h="104">
                <a:moveTo>
                  <a:pt x="88" y="2"/>
                </a:moveTo>
                <a:lnTo>
                  <a:pt x="84" y="2"/>
                </a:lnTo>
                <a:lnTo>
                  <a:pt x="74" y="6"/>
                </a:lnTo>
                <a:lnTo>
                  <a:pt x="62" y="6"/>
                </a:lnTo>
                <a:lnTo>
                  <a:pt x="49" y="4"/>
                </a:lnTo>
                <a:lnTo>
                  <a:pt x="31" y="0"/>
                </a:lnTo>
                <a:lnTo>
                  <a:pt x="17" y="2"/>
                </a:lnTo>
                <a:lnTo>
                  <a:pt x="7" y="10"/>
                </a:lnTo>
                <a:lnTo>
                  <a:pt x="5" y="10"/>
                </a:lnTo>
                <a:lnTo>
                  <a:pt x="3" y="10"/>
                </a:lnTo>
                <a:lnTo>
                  <a:pt x="2" y="12"/>
                </a:lnTo>
                <a:lnTo>
                  <a:pt x="0" y="16"/>
                </a:lnTo>
                <a:lnTo>
                  <a:pt x="2" y="18"/>
                </a:lnTo>
                <a:lnTo>
                  <a:pt x="53" y="102"/>
                </a:lnTo>
                <a:lnTo>
                  <a:pt x="55" y="104"/>
                </a:lnTo>
                <a:lnTo>
                  <a:pt x="58" y="104"/>
                </a:lnTo>
                <a:lnTo>
                  <a:pt x="60" y="104"/>
                </a:lnTo>
                <a:lnTo>
                  <a:pt x="62" y="102"/>
                </a:lnTo>
                <a:lnTo>
                  <a:pt x="62" y="100"/>
                </a:lnTo>
                <a:lnTo>
                  <a:pt x="62" y="96"/>
                </a:lnTo>
                <a:lnTo>
                  <a:pt x="39" y="59"/>
                </a:lnTo>
                <a:lnTo>
                  <a:pt x="49" y="51"/>
                </a:lnTo>
                <a:lnTo>
                  <a:pt x="60" y="49"/>
                </a:lnTo>
                <a:lnTo>
                  <a:pt x="78" y="53"/>
                </a:lnTo>
                <a:lnTo>
                  <a:pt x="94" y="55"/>
                </a:lnTo>
                <a:lnTo>
                  <a:pt x="106" y="55"/>
                </a:lnTo>
                <a:lnTo>
                  <a:pt x="115" y="51"/>
                </a:lnTo>
                <a:lnTo>
                  <a:pt x="117" y="51"/>
                </a:lnTo>
                <a:lnTo>
                  <a:pt x="88" y="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39"/>
          <p:cNvSpPr>
            <a:spLocks noEditPoints="1"/>
          </p:cNvSpPr>
          <p:nvPr userDrawn="1"/>
        </p:nvSpPr>
        <p:spPr bwMode="auto">
          <a:xfrm>
            <a:off x="3817971" y="1075517"/>
            <a:ext cx="116329" cy="204535"/>
          </a:xfrm>
          <a:custGeom>
            <a:avLst/>
            <a:gdLst>
              <a:gd name="T0" fmla="*/ 85 w 85"/>
              <a:gd name="T1" fmla="*/ 45 h 122"/>
              <a:gd name="T2" fmla="*/ 79 w 85"/>
              <a:gd name="T3" fmla="*/ 47 h 122"/>
              <a:gd name="T4" fmla="*/ 65 w 85"/>
              <a:gd name="T5" fmla="*/ 53 h 122"/>
              <a:gd name="T6" fmla="*/ 65 w 85"/>
              <a:gd name="T7" fmla="*/ 45 h 122"/>
              <a:gd name="T8" fmla="*/ 67 w 85"/>
              <a:gd name="T9" fmla="*/ 30 h 122"/>
              <a:gd name="T10" fmla="*/ 67 w 85"/>
              <a:gd name="T11" fmla="*/ 24 h 122"/>
              <a:gd name="T12" fmla="*/ 59 w 85"/>
              <a:gd name="T13" fmla="*/ 30 h 122"/>
              <a:gd name="T14" fmla="*/ 52 w 85"/>
              <a:gd name="T15" fmla="*/ 24 h 122"/>
              <a:gd name="T16" fmla="*/ 53 w 85"/>
              <a:gd name="T17" fmla="*/ 0 h 122"/>
              <a:gd name="T18" fmla="*/ 14 w 85"/>
              <a:gd name="T19" fmla="*/ 41 h 122"/>
              <a:gd name="T20" fmla="*/ 0 w 85"/>
              <a:gd name="T21" fmla="*/ 81 h 122"/>
              <a:gd name="T22" fmla="*/ 2 w 85"/>
              <a:gd name="T23" fmla="*/ 98 h 122"/>
              <a:gd name="T24" fmla="*/ 10 w 85"/>
              <a:gd name="T25" fmla="*/ 116 h 122"/>
              <a:gd name="T26" fmla="*/ 40 w 85"/>
              <a:gd name="T27" fmla="*/ 122 h 122"/>
              <a:gd name="T28" fmla="*/ 71 w 85"/>
              <a:gd name="T29" fmla="*/ 114 h 122"/>
              <a:gd name="T30" fmla="*/ 79 w 85"/>
              <a:gd name="T31" fmla="*/ 96 h 122"/>
              <a:gd name="T32" fmla="*/ 81 w 85"/>
              <a:gd name="T33" fmla="*/ 71 h 122"/>
              <a:gd name="T34" fmla="*/ 85 w 85"/>
              <a:gd name="T35" fmla="*/ 45 h 122"/>
              <a:gd name="T36" fmla="*/ 28 w 85"/>
              <a:gd name="T37" fmla="*/ 108 h 122"/>
              <a:gd name="T38" fmla="*/ 18 w 85"/>
              <a:gd name="T39" fmla="*/ 94 h 122"/>
              <a:gd name="T40" fmla="*/ 20 w 85"/>
              <a:gd name="T41" fmla="*/ 79 h 122"/>
              <a:gd name="T42" fmla="*/ 22 w 85"/>
              <a:gd name="T43" fmla="*/ 77 h 122"/>
              <a:gd name="T44" fmla="*/ 22 w 85"/>
              <a:gd name="T45" fmla="*/ 79 h 122"/>
              <a:gd name="T46" fmla="*/ 24 w 85"/>
              <a:gd name="T47" fmla="*/ 86 h 122"/>
              <a:gd name="T48" fmla="*/ 34 w 85"/>
              <a:gd name="T49" fmla="*/ 96 h 122"/>
              <a:gd name="T50" fmla="*/ 32 w 85"/>
              <a:gd name="T51" fmla="*/ 86 h 122"/>
              <a:gd name="T52" fmla="*/ 38 w 85"/>
              <a:gd name="T53" fmla="*/ 79 h 122"/>
              <a:gd name="T54" fmla="*/ 44 w 85"/>
              <a:gd name="T55" fmla="*/ 71 h 122"/>
              <a:gd name="T56" fmla="*/ 48 w 85"/>
              <a:gd name="T57" fmla="*/ 75 h 122"/>
              <a:gd name="T58" fmla="*/ 50 w 85"/>
              <a:gd name="T59" fmla="*/ 88 h 122"/>
              <a:gd name="T60" fmla="*/ 52 w 85"/>
              <a:gd name="T61" fmla="*/ 94 h 122"/>
              <a:gd name="T62" fmla="*/ 53 w 85"/>
              <a:gd name="T63" fmla="*/ 96 h 122"/>
              <a:gd name="T64" fmla="*/ 57 w 85"/>
              <a:gd name="T65" fmla="*/ 90 h 122"/>
              <a:gd name="T66" fmla="*/ 65 w 85"/>
              <a:gd name="T67" fmla="*/ 81 h 122"/>
              <a:gd name="T68" fmla="*/ 69 w 85"/>
              <a:gd name="T69" fmla="*/ 88 h 122"/>
              <a:gd name="T70" fmla="*/ 59 w 85"/>
              <a:gd name="T71" fmla="*/ 10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5" h="122">
                <a:moveTo>
                  <a:pt x="85" y="45"/>
                </a:moveTo>
                <a:lnTo>
                  <a:pt x="85" y="45"/>
                </a:lnTo>
                <a:lnTo>
                  <a:pt x="83" y="47"/>
                </a:lnTo>
                <a:lnTo>
                  <a:pt x="79" y="47"/>
                </a:lnTo>
                <a:lnTo>
                  <a:pt x="73" y="49"/>
                </a:lnTo>
                <a:lnTo>
                  <a:pt x="65" y="53"/>
                </a:lnTo>
                <a:lnTo>
                  <a:pt x="65" y="53"/>
                </a:lnTo>
                <a:lnTo>
                  <a:pt x="65" y="45"/>
                </a:lnTo>
                <a:lnTo>
                  <a:pt x="67" y="37"/>
                </a:lnTo>
                <a:lnTo>
                  <a:pt x="67" y="30"/>
                </a:lnTo>
                <a:lnTo>
                  <a:pt x="69" y="24"/>
                </a:lnTo>
                <a:lnTo>
                  <a:pt x="67" y="24"/>
                </a:lnTo>
                <a:lnTo>
                  <a:pt x="63" y="28"/>
                </a:lnTo>
                <a:lnTo>
                  <a:pt x="59" y="30"/>
                </a:lnTo>
                <a:lnTo>
                  <a:pt x="55" y="33"/>
                </a:lnTo>
                <a:lnTo>
                  <a:pt x="52" y="24"/>
                </a:lnTo>
                <a:lnTo>
                  <a:pt x="52" y="10"/>
                </a:lnTo>
                <a:lnTo>
                  <a:pt x="53" y="0"/>
                </a:lnTo>
                <a:lnTo>
                  <a:pt x="32" y="20"/>
                </a:lnTo>
                <a:lnTo>
                  <a:pt x="14" y="41"/>
                </a:lnTo>
                <a:lnTo>
                  <a:pt x="4" y="61"/>
                </a:lnTo>
                <a:lnTo>
                  <a:pt x="0" y="81"/>
                </a:lnTo>
                <a:lnTo>
                  <a:pt x="0" y="88"/>
                </a:lnTo>
                <a:lnTo>
                  <a:pt x="2" y="98"/>
                </a:lnTo>
                <a:lnTo>
                  <a:pt x="4" y="108"/>
                </a:lnTo>
                <a:lnTo>
                  <a:pt x="10" y="116"/>
                </a:lnTo>
                <a:lnTo>
                  <a:pt x="22" y="120"/>
                </a:lnTo>
                <a:lnTo>
                  <a:pt x="40" y="122"/>
                </a:lnTo>
                <a:lnTo>
                  <a:pt x="59" y="120"/>
                </a:lnTo>
                <a:lnTo>
                  <a:pt x="71" y="114"/>
                </a:lnTo>
                <a:lnTo>
                  <a:pt x="77" y="106"/>
                </a:lnTo>
                <a:lnTo>
                  <a:pt x="79" y="96"/>
                </a:lnTo>
                <a:lnTo>
                  <a:pt x="81" y="83"/>
                </a:lnTo>
                <a:lnTo>
                  <a:pt x="81" y="71"/>
                </a:lnTo>
                <a:lnTo>
                  <a:pt x="81" y="57"/>
                </a:lnTo>
                <a:lnTo>
                  <a:pt x="85" y="45"/>
                </a:lnTo>
                <a:close/>
                <a:moveTo>
                  <a:pt x="44" y="110"/>
                </a:moveTo>
                <a:lnTo>
                  <a:pt x="28" y="108"/>
                </a:lnTo>
                <a:lnTo>
                  <a:pt x="20" y="102"/>
                </a:lnTo>
                <a:lnTo>
                  <a:pt x="18" y="94"/>
                </a:lnTo>
                <a:lnTo>
                  <a:pt x="18" y="86"/>
                </a:lnTo>
                <a:lnTo>
                  <a:pt x="20" y="79"/>
                </a:lnTo>
                <a:lnTo>
                  <a:pt x="22" y="75"/>
                </a:lnTo>
                <a:lnTo>
                  <a:pt x="22" y="77"/>
                </a:lnTo>
                <a:lnTo>
                  <a:pt x="22" y="77"/>
                </a:lnTo>
                <a:lnTo>
                  <a:pt x="22" y="79"/>
                </a:lnTo>
                <a:lnTo>
                  <a:pt x="22" y="83"/>
                </a:lnTo>
                <a:lnTo>
                  <a:pt x="24" y="86"/>
                </a:lnTo>
                <a:lnTo>
                  <a:pt x="28" y="92"/>
                </a:lnTo>
                <a:lnTo>
                  <a:pt x="34" y="96"/>
                </a:lnTo>
                <a:lnTo>
                  <a:pt x="32" y="92"/>
                </a:lnTo>
                <a:lnTo>
                  <a:pt x="32" y="86"/>
                </a:lnTo>
                <a:lnTo>
                  <a:pt x="34" y="83"/>
                </a:lnTo>
                <a:lnTo>
                  <a:pt x="38" y="79"/>
                </a:lnTo>
                <a:lnTo>
                  <a:pt x="40" y="75"/>
                </a:lnTo>
                <a:lnTo>
                  <a:pt x="44" y="71"/>
                </a:lnTo>
                <a:lnTo>
                  <a:pt x="46" y="69"/>
                </a:lnTo>
                <a:lnTo>
                  <a:pt x="48" y="75"/>
                </a:lnTo>
                <a:lnTo>
                  <a:pt x="48" y="83"/>
                </a:lnTo>
                <a:lnTo>
                  <a:pt x="50" y="88"/>
                </a:lnTo>
                <a:lnTo>
                  <a:pt x="50" y="92"/>
                </a:lnTo>
                <a:lnTo>
                  <a:pt x="52" y="94"/>
                </a:lnTo>
                <a:lnTo>
                  <a:pt x="52" y="96"/>
                </a:lnTo>
                <a:lnTo>
                  <a:pt x="53" y="96"/>
                </a:lnTo>
                <a:lnTo>
                  <a:pt x="55" y="94"/>
                </a:lnTo>
                <a:lnTo>
                  <a:pt x="57" y="90"/>
                </a:lnTo>
                <a:lnTo>
                  <a:pt x="61" y="86"/>
                </a:lnTo>
                <a:lnTo>
                  <a:pt x="65" y="81"/>
                </a:lnTo>
                <a:lnTo>
                  <a:pt x="67" y="71"/>
                </a:lnTo>
                <a:lnTo>
                  <a:pt x="69" y="88"/>
                </a:lnTo>
                <a:lnTo>
                  <a:pt x="67" y="100"/>
                </a:lnTo>
                <a:lnTo>
                  <a:pt x="59" y="108"/>
                </a:lnTo>
                <a:lnTo>
                  <a:pt x="44" y="11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0"/>
          <p:cNvSpPr>
            <a:spLocks/>
          </p:cNvSpPr>
          <p:nvPr userDrawn="1"/>
        </p:nvSpPr>
        <p:spPr bwMode="auto">
          <a:xfrm>
            <a:off x="5172372" y="1089152"/>
            <a:ext cx="171724" cy="190899"/>
          </a:xfrm>
          <a:custGeom>
            <a:avLst/>
            <a:gdLst>
              <a:gd name="T0" fmla="*/ 59 w 124"/>
              <a:gd name="T1" fmla="*/ 0 h 112"/>
              <a:gd name="T2" fmla="*/ 76 w 124"/>
              <a:gd name="T3" fmla="*/ 43 h 112"/>
              <a:gd name="T4" fmla="*/ 124 w 124"/>
              <a:gd name="T5" fmla="*/ 43 h 112"/>
              <a:gd name="T6" fmla="*/ 84 w 124"/>
              <a:gd name="T7" fmla="*/ 69 h 112"/>
              <a:gd name="T8" fmla="*/ 100 w 124"/>
              <a:gd name="T9" fmla="*/ 112 h 112"/>
              <a:gd name="T10" fmla="*/ 59 w 124"/>
              <a:gd name="T11" fmla="*/ 86 h 112"/>
              <a:gd name="T12" fmla="*/ 23 w 124"/>
              <a:gd name="T13" fmla="*/ 112 h 112"/>
              <a:gd name="T14" fmla="*/ 35 w 124"/>
              <a:gd name="T15" fmla="*/ 69 h 112"/>
              <a:gd name="T16" fmla="*/ 0 w 124"/>
              <a:gd name="T17" fmla="*/ 43 h 112"/>
              <a:gd name="T18" fmla="*/ 47 w 124"/>
              <a:gd name="T19" fmla="*/ 43 h 112"/>
              <a:gd name="T20" fmla="*/ 59 w 124"/>
              <a:gd name="T21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" h="112">
                <a:moveTo>
                  <a:pt x="59" y="0"/>
                </a:moveTo>
                <a:lnTo>
                  <a:pt x="76" y="43"/>
                </a:lnTo>
                <a:lnTo>
                  <a:pt x="124" y="43"/>
                </a:lnTo>
                <a:lnTo>
                  <a:pt x="84" y="69"/>
                </a:lnTo>
                <a:lnTo>
                  <a:pt x="100" y="112"/>
                </a:lnTo>
                <a:lnTo>
                  <a:pt x="59" y="86"/>
                </a:lnTo>
                <a:lnTo>
                  <a:pt x="23" y="112"/>
                </a:lnTo>
                <a:lnTo>
                  <a:pt x="35" y="69"/>
                </a:lnTo>
                <a:lnTo>
                  <a:pt x="0" y="43"/>
                </a:lnTo>
                <a:lnTo>
                  <a:pt x="47" y="43"/>
                </a:lnTo>
                <a:lnTo>
                  <a:pt x="5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1"/>
          <p:cNvSpPr>
            <a:spLocks/>
          </p:cNvSpPr>
          <p:nvPr userDrawn="1"/>
        </p:nvSpPr>
        <p:spPr bwMode="auto">
          <a:xfrm>
            <a:off x="3142154" y="1075516"/>
            <a:ext cx="130179" cy="187491"/>
          </a:xfrm>
          <a:custGeom>
            <a:avLst/>
            <a:gdLst>
              <a:gd name="T0" fmla="*/ 2 w 95"/>
              <a:gd name="T1" fmla="*/ 61 h 110"/>
              <a:gd name="T2" fmla="*/ 10 w 95"/>
              <a:gd name="T3" fmla="*/ 57 h 110"/>
              <a:gd name="T4" fmla="*/ 22 w 95"/>
              <a:gd name="T5" fmla="*/ 57 h 110"/>
              <a:gd name="T6" fmla="*/ 8 w 95"/>
              <a:gd name="T7" fmla="*/ 55 h 110"/>
              <a:gd name="T8" fmla="*/ 6 w 95"/>
              <a:gd name="T9" fmla="*/ 47 h 110"/>
              <a:gd name="T10" fmla="*/ 10 w 95"/>
              <a:gd name="T11" fmla="*/ 41 h 110"/>
              <a:gd name="T12" fmla="*/ 45 w 95"/>
              <a:gd name="T13" fmla="*/ 43 h 110"/>
              <a:gd name="T14" fmla="*/ 51 w 95"/>
              <a:gd name="T15" fmla="*/ 43 h 110"/>
              <a:gd name="T16" fmla="*/ 49 w 95"/>
              <a:gd name="T17" fmla="*/ 41 h 110"/>
              <a:gd name="T18" fmla="*/ 47 w 95"/>
              <a:gd name="T19" fmla="*/ 35 h 110"/>
              <a:gd name="T20" fmla="*/ 47 w 95"/>
              <a:gd name="T21" fmla="*/ 26 h 110"/>
              <a:gd name="T22" fmla="*/ 51 w 95"/>
              <a:gd name="T23" fmla="*/ 10 h 110"/>
              <a:gd name="T24" fmla="*/ 57 w 95"/>
              <a:gd name="T25" fmla="*/ 2 h 110"/>
              <a:gd name="T26" fmla="*/ 63 w 95"/>
              <a:gd name="T27" fmla="*/ 0 h 110"/>
              <a:gd name="T28" fmla="*/ 67 w 95"/>
              <a:gd name="T29" fmla="*/ 2 h 110"/>
              <a:gd name="T30" fmla="*/ 67 w 95"/>
              <a:gd name="T31" fmla="*/ 4 h 110"/>
              <a:gd name="T32" fmla="*/ 67 w 95"/>
              <a:gd name="T33" fmla="*/ 12 h 110"/>
              <a:gd name="T34" fmla="*/ 69 w 95"/>
              <a:gd name="T35" fmla="*/ 22 h 110"/>
              <a:gd name="T36" fmla="*/ 71 w 95"/>
              <a:gd name="T37" fmla="*/ 30 h 110"/>
              <a:gd name="T38" fmla="*/ 79 w 95"/>
              <a:gd name="T39" fmla="*/ 47 h 110"/>
              <a:gd name="T40" fmla="*/ 85 w 95"/>
              <a:gd name="T41" fmla="*/ 59 h 110"/>
              <a:gd name="T42" fmla="*/ 91 w 95"/>
              <a:gd name="T43" fmla="*/ 61 h 110"/>
              <a:gd name="T44" fmla="*/ 95 w 95"/>
              <a:gd name="T45" fmla="*/ 63 h 110"/>
              <a:gd name="T46" fmla="*/ 95 w 95"/>
              <a:gd name="T47" fmla="*/ 104 h 110"/>
              <a:gd name="T48" fmla="*/ 81 w 95"/>
              <a:gd name="T49" fmla="*/ 106 h 110"/>
              <a:gd name="T50" fmla="*/ 57 w 95"/>
              <a:gd name="T51" fmla="*/ 110 h 110"/>
              <a:gd name="T52" fmla="*/ 40 w 95"/>
              <a:gd name="T53" fmla="*/ 108 h 110"/>
              <a:gd name="T54" fmla="*/ 12 w 95"/>
              <a:gd name="T55" fmla="*/ 106 h 110"/>
              <a:gd name="T56" fmla="*/ 6 w 95"/>
              <a:gd name="T57" fmla="*/ 100 h 110"/>
              <a:gd name="T58" fmla="*/ 8 w 95"/>
              <a:gd name="T59" fmla="*/ 92 h 110"/>
              <a:gd name="T60" fmla="*/ 8 w 95"/>
              <a:gd name="T61" fmla="*/ 88 h 110"/>
              <a:gd name="T62" fmla="*/ 2 w 95"/>
              <a:gd name="T63" fmla="*/ 85 h 110"/>
              <a:gd name="T64" fmla="*/ 4 w 95"/>
              <a:gd name="T65" fmla="*/ 77 h 110"/>
              <a:gd name="T66" fmla="*/ 8 w 95"/>
              <a:gd name="T67" fmla="*/ 73 h 110"/>
              <a:gd name="T68" fmla="*/ 4 w 95"/>
              <a:gd name="T69" fmla="*/ 71 h 110"/>
              <a:gd name="T70" fmla="*/ 0 w 95"/>
              <a:gd name="T71" fmla="*/ 6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5" h="110">
                <a:moveTo>
                  <a:pt x="0" y="65"/>
                </a:moveTo>
                <a:lnTo>
                  <a:pt x="2" y="61"/>
                </a:lnTo>
                <a:lnTo>
                  <a:pt x="6" y="57"/>
                </a:lnTo>
                <a:lnTo>
                  <a:pt x="10" y="57"/>
                </a:lnTo>
                <a:lnTo>
                  <a:pt x="22" y="57"/>
                </a:lnTo>
                <a:lnTo>
                  <a:pt x="22" y="57"/>
                </a:lnTo>
                <a:lnTo>
                  <a:pt x="12" y="57"/>
                </a:lnTo>
                <a:lnTo>
                  <a:pt x="8" y="55"/>
                </a:lnTo>
                <a:lnTo>
                  <a:pt x="6" y="51"/>
                </a:lnTo>
                <a:lnTo>
                  <a:pt x="6" y="47"/>
                </a:lnTo>
                <a:lnTo>
                  <a:pt x="8" y="43"/>
                </a:lnTo>
                <a:lnTo>
                  <a:pt x="10" y="41"/>
                </a:lnTo>
                <a:lnTo>
                  <a:pt x="14" y="39"/>
                </a:lnTo>
                <a:lnTo>
                  <a:pt x="45" y="43"/>
                </a:lnTo>
                <a:lnTo>
                  <a:pt x="51" y="43"/>
                </a:lnTo>
                <a:lnTo>
                  <a:pt x="51" y="43"/>
                </a:lnTo>
                <a:lnTo>
                  <a:pt x="49" y="43"/>
                </a:lnTo>
                <a:lnTo>
                  <a:pt x="49" y="41"/>
                </a:lnTo>
                <a:lnTo>
                  <a:pt x="47" y="39"/>
                </a:lnTo>
                <a:lnTo>
                  <a:pt x="47" y="35"/>
                </a:lnTo>
                <a:lnTo>
                  <a:pt x="47" y="32"/>
                </a:lnTo>
                <a:lnTo>
                  <a:pt x="47" y="26"/>
                </a:lnTo>
                <a:lnTo>
                  <a:pt x="49" y="16"/>
                </a:lnTo>
                <a:lnTo>
                  <a:pt x="51" y="10"/>
                </a:lnTo>
                <a:lnTo>
                  <a:pt x="53" y="4"/>
                </a:lnTo>
                <a:lnTo>
                  <a:pt x="57" y="2"/>
                </a:lnTo>
                <a:lnTo>
                  <a:pt x="61" y="0"/>
                </a:lnTo>
                <a:lnTo>
                  <a:pt x="63" y="0"/>
                </a:lnTo>
                <a:lnTo>
                  <a:pt x="65" y="0"/>
                </a:lnTo>
                <a:lnTo>
                  <a:pt x="67" y="2"/>
                </a:lnTo>
                <a:lnTo>
                  <a:pt x="67" y="2"/>
                </a:lnTo>
                <a:lnTo>
                  <a:pt x="67" y="4"/>
                </a:lnTo>
                <a:lnTo>
                  <a:pt x="67" y="8"/>
                </a:lnTo>
                <a:lnTo>
                  <a:pt x="67" y="12"/>
                </a:lnTo>
                <a:lnTo>
                  <a:pt x="69" y="18"/>
                </a:lnTo>
                <a:lnTo>
                  <a:pt x="69" y="22"/>
                </a:lnTo>
                <a:lnTo>
                  <a:pt x="69" y="26"/>
                </a:lnTo>
                <a:lnTo>
                  <a:pt x="71" y="30"/>
                </a:lnTo>
                <a:lnTo>
                  <a:pt x="75" y="37"/>
                </a:lnTo>
                <a:lnTo>
                  <a:pt x="79" y="47"/>
                </a:lnTo>
                <a:lnTo>
                  <a:pt x="83" y="55"/>
                </a:lnTo>
                <a:lnTo>
                  <a:pt x="85" y="59"/>
                </a:lnTo>
                <a:lnTo>
                  <a:pt x="87" y="59"/>
                </a:lnTo>
                <a:lnTo>
                  <a:pt x="91" y="61"/>
                </a:lnTo>
                <a:lnTo>
                  <a:pt x="93" y="63"/>
                </a:lnTo>
                <a:lnTo>
                  <a:pt x="95" y="63"/>
                </a:lnTo>
                <a:lnTo>
                  <a:pt x="95" y="85"/>
                </a:lnTo>
                <a:lnTo>
                  <a:pt x="95" y="104"/>
                </a:lnTo>
                <a:lnTo>
                  <a:pt x="89" y="104"/>
                </a:lnTo>
                <a:lnTo>
                  <a:pt x="81" y="106"/>
                </a:lnTo>
                <a:lnTo>
                  <a:pt x="71" y="108"/>
                </a:lnTo>
                <a:lnTo>
                  <a:pt x="57" y="110"/>
                </a:lnTo>
                <a:lnTo>
                  <a:pt x="49" y="110"/>
                </a:lnTo>
                <a:lnTo>
                  <a:pt x="40" y="108"/>
                </a:lnTo>
                <a:lnTo>
                  <a:pt x="32" y="108"/>
                </a:lnTo>
                <a:lnTo>
                  <a:pt x="12" y="106"/>
                </a:lnTo>
                <a:lnTo>
                  <a:pt x="8" y="104"/>
                </a:lnTo>
                <a:lnTo>
                  <a:pt x="6" y="100"/>
                </a:lnTo>
                <a:lnTo>
                  <a:pt x="6" y="96"/>
                </a:lnTo>
                <a:lnTo>
                  <a:pt x="8" y="92"/>
                </a:lnTo>
                <a:lnTo>
                  <a:pt x="12" y="90"/>
                </a:lnTo>
                <a:lnTo>
                  <a:pt x="8" y="88"/>
                </a:lnTo>
                <a:lnTo>
                  <a:pt x="6" y="88"/>
                </a:lnTo>
                <a:lnTo>
                  <a:pt x="2" y="85"/>
                </a:lnTo>
                <a:lnTo>
                  <a:pt x="2" y="81"/>
                </a:lnTo>
                <a:lnTo>
                  <a:pt x="4" y="77"/>
                </a:lnTo>
                <a:lnTo>
                  <a:pt x="6" y="75"/>
                </a:lnTo>
                <a:lnTo>
                  <a:pt x="8" y="73"/>
                </a:lnTo>
                <a:lnTo>
                  <a:pt x="8" y="73"/>
                </a:lnTo>
                <a:lnTo>
                  <a:pt x="4" y="71"/>
                </a:lnTo>
                <a:lnTo>
                  <a:pt x="0" y="69"/>
                </a:lnTo>
                <a:lnTo>
                  <a:pt x="0" y="6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42"/>
          <p:cNvSpPr>
            <a:spLocks/>
          </p:cNvSpPr>
          <p:nvPr userDrawn="1"/>
        </p:nvSpPr>
        <p:spPr bwMode="auto">
          <a:xfrm>
            <a:off x="3480060" y="1082332"/>
            <a:ext cx="141258" cy="197717"/>
          </a:xfrm>
          <a:custGeom>
            <a:avLst/>
            <a:gdLst>
              <a:gd name="T0" fmla="*/ 100 w 102"/>
              <a:gd name="T1" fmla="*/ 49 h 116"/>
              <a:gd name="T2" fmla="*/ 92 w 102"/>
              <a:gd name="T3" fmla="*/ 45 h 116"/>
              <a:gd name="T4" fmla="*/ 84 w 102"/>
              <a:gd name="T5" fmla="*/ 47 h 116"/>
              <a:gd name="T6" fmla="*/ 100 w 102"/>
              <a:gd name="T7" fmla="*/ 43 h 116"/>
              <a:gd name="T8" fmla="*/ 102 w 102"/>
              <a:gd name="T9" fmla="*/ 35 h 116"/>
              <a:gd name="T10" fmla="*/ 96 w 102"/>
              <a:gd name="T11" fmla="*/ 29 h 116"/>
              <a:gd name="T12" fmla="*/ 90 w 102"/>
              <a:gd name="T13" fmla="*/ 29 h 116"/>
              <a:gd name="T14" fmla="*/ 94 w 102"/>
              <a:gd name="T15" fmla="*/ 24 h 116"/>
              <a:gd name="T16" fmla="*/ 92 w 102"/>
              <a:gd name="T17" fmla="*/ 16 h 116"/>
              <a:gd name="T18" fmla="*/ 86 w 102"/>
              <a:gd name="T19" fmla="*/ 14 h 116"/>
              <a:gd name="T20" fmla="*/ 84 w 102"/>
              <a:gd name="T21" fmla="*/ 12 h 116"/>
              <a:gd name="T22" fmla="*/ 86 w 102"/>
              <a:gd name="T23" fmla="*/ 6 h 116"/>
              <a:gd name="T24" fmla="*/ 80 w 102"/>
              <a:gd name="T25" fmla="*/ 0 h 116"/>
              <a:gd name="T26" fmla="*/ 57 w 102"/>
              <a:gd name="T27" fmla="*/ 4 h 116"/>
              <a:gd name="T28" fmla="*/ 41 w 102"/>
              <a:gd name="T29" fmla="*/ 8 h 116"/>
              <a:gd name="T30" fmla="*/ 17 w 102"/>
              <a:gd name="T31" fmla="*/ 18 h 116"/>
              <a:gd name="T32" fmla="*/ 0 w 102"/>
              <a:gd name="T33" fmla="*/ 27 h 116"/>
              <a:gd name="T34" fmla="*/ 0 w 102"/>
              <a:gd name="T35" fmla="*/ 53 h 116"/>
              <a:gd name="T36" fmla="*/ 2 w 102"/>
              <a:gd name="T37" fmla="*/ 67 h 116"/>
              <a:gd name="T38" fmla="*/ 10 w 102"/>
              <a:gd name="T39" fmla="*/ 67 h 116"/>
              <a:gd name="T40" fmla="*/ 17 w 102"/>
              <a:gd name="T41" fmla="*/ 67 h 116"/>
              <a:gd name="T42" fmla="*/ 23 w 102"/>
              <a:gd name="T43" fmla="*/ 67 h 116"/>
              <a:gd name="T44" fmla="*/ 25 w 102"/>
              <a:gd name="T45" fmla="*/ 71 h 116"/>
              <a:gd name="T46" fmla="*/ 33 w 102"/>
              <a:gd name="T47" fmla="*/ 79 h 116"/>
              <a:gd name="T48" fmla="*/ 43 w 102"/>
              <a:gd name="T49" fmla="*/ 86 h 116"/>
              <a:gd name="T50" fmla="*/ 49 w 102"/>
              <a:gd name="T51" fmla="*/ 92 h 116"/>
              <a:gd name="T52" fmla="*/ 51 w 102"/>
              <a:gd name="T53" fmla="*/ 96 h 116"/>
              <a:gd name="T54" fmla="*/ 53 w 102"/>
              <a:gd name="T55" fmla="*/ 104 h 116"/>
              <a:gd name="T56" fmla="*/ 57 w 102"/>
              <a:gd name="T57" fmla="*/ 112 h 116"/>
              <a:gd name="T58" fmla="*/ 59 w 102"/>
              <a:gd name="T59" fmla="*/ 116 h 116"/>
              <a:gd name="T60" fmla="*/ 61 w 102"/>
              <a:gd name="T61" fmla="*/ 116 h 116"/>
              <a:gd name="T62" fmla="*/ 65 w 102"/>
              <a:gd name="T63" fmla="*/ 116 h 116"/>
              <a:gd name="T64" fmla="*/ 69 w 102"/>
              <a:gd name="T65" fmla="*/ 112 h 116"/>
              <a:gd name="T66" fmla="*/ 71 w 102"/>
              <a:gd name="T67" fmla="*/ 102 h 116"/>
              <a:gd name="T68" fmla="*/ 69 w 102"/>
              <a:gd name="T69" fmla="*/ 86 h 116"/>
              <a:gd name="T70" fmla="*/ 67 w 102"/>
              <a:gd name="T71" fmla="*/ 75 h 116"/>
              <a:gd name="T72" fmla="*/ 63 w 102"/>
              <a:gd name="T73" fmla="*/ 71 h 116"/>
              <a:gd name="T74" fmla="*/ 61 w 102"/>
              <a:gd name="T75" fmla="*/ 71 h 116"/>
              <a:gd name="T76" fmla="*/ 96 w 102"/>
              <a:gd name="T77" fmla="*/ 61 h 116"/>
              <a:gd name="T78" fmla="*/ 102 w 102"/>
              <a:gd name="T79" fmla="*/ 57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2" h="116">
                <a:moveTo>
                  <a:pt x="102" y="53"/>
                </a:moveTo>
                <a:lnTo>
                  <a:pt x="100" y="49"/>
                </a:lnTo>
                <a:lnTo>
                  <a:pt x="96" y="45"/>
                </a:lnTo>
                <a:lnTo>
                  <a:pt x="92" y="45"/>
                </a:lnTo>
                <a:lnTo>
                  <a:pt x="84" y="47"/>
                </a:lnTo>
                <a:lnTo>
                  <a:pt x="84" y="47"/>
                </a:lnTo>
                <a:lnTo>
                  <a:pt x="96" y="45"/>
                </a:lnTo>
                <a:lnTo>
                  <a:pt x="100" y="43"/>
                </a:lnTo>
                <a:lnTo>
                  <a:pt x="102" y="39"/>
                </a:lnTo>
                <a:lnTo>
                  <a:pt x="102" y="35"/>
                </a:lnTo>
                <a:lnTo>
                  <a:pt x="100" y="31"/>
                </a:lnTo>
                <a:lnTo>
                  <a:pt x="96" y="29"/>
                </a:lnTo>
                <a:lnTo>
                  <a:pt x="92" y="29"/>
                </a:lnTo>
                <a:lnTo>
                  <a:pt x="90" y="29"/>
                </a:lnTo>
                <a:lnTo>
                  <a:pt x="94" y="27"/>
                </a:lnTo>
                <a:lnTo>
                  <a:pt x="94" y="24"/>
                </a:lnTo>
                <a:lnTo>
                  <a:pt x="94" y="20"/>
                </a:lnTo>
                <a:lnTo>
                  <a:pt x="92" y="16"/>
                </a:lnTo>
                <a:lnTo>
                  <a:pt x="90" y="14"/>
                </a:lnTo>
                <a:lnTo>
                  <a:pt x="86" y="14"/>
                </a:lnTo>
                <a:lnTo>
                  <a:pt x="82" y="14"/>
                </a:lnTo>
                <a:lnTo>
                  <a:pt x="84" y="12"/>
                </a:lnTo>
                <a:lnTo>
                  <a:pt x="86" y="10"/>
                </a:lnTo>
                <a:lnTo>
                  <a:pt x="86" y="6"/>
                </a:lnTo>
                <a:lnTo>
                  <a:pt x="84" y="2"/>
                </a:lnTo>
                <a:lnTo>
                  <a:pt x="80" y="0"/>
                </a:lnTo>
                <a:lnTo>
                  <a:pt x="76" y="0"/>
                </a:lnTo>
                <a:lnTo>
                  <a:pt x="57" y="4"/>
                </a:lnTo>
                <a:lnTo>
                  <a:pt x="49" y="6"/>
                </a:lnTo>
                <a:lnTo>
                  <a:pt x="41" y="8"/>
                </a:lnTo>
                <a:lnTo>
                  <a:pt x="33" y="10"/>
                </a:lnTo>
                <a:lnTo>
                  <a:pt x="17" y="18"/>
                </a:lnTo>
                <a:lnTo>
                  <a:pt x="8" y="24"/>
                </a:lnTo>
                <a:lnTo>
                  <a:pt x="0" y="27"/>
                </a:lnTo>
                <a:lnTo>
                  <a:pt x="0" y="41"/>
                </a:lnTo>
                <a:lnTo>
                  <a:pt x="0" y="53"/>
                </a:lnTo>
                <a:lnTo>
                  <a:pt x="0" y="67"/>
                </a:lnTo>
                <a:lnTo>
                  <a:pt x="2" y="67"/>
                </a:lnTo>
                <a:lnTo>
                  <a:pt x="4" y="67"/>
                </a:lnTo>
                <a:lnTo>
                  <a:pt x="10" y="67"/>
                </a:lnTo>
                <a:lnTo>
                  <a:pt x="14" y="67"/>
                </a:lnTo>
                <a:lnTo>
                  <a:pt x="17" y="67"/>
                </a:lnTo>
                <a:lnTo>
                  <a:pt x="21" y="67"/>
                </a:lnTo>
                <a:lnTo>
                  <a:pt x="23" y="67"/>
                </a:lnTo>
                <a:lnTo>
                  <a:pt x="23" y="69"/>
                </a:lnTo>
                <a:lnTo>
                  <a:pt x="25" y="71"/>
                </a:lnTo>
                <a:lnTo>
                  <a:pt x="29" y="75"/>
                </a:lnTo>
                <a:lnTo>
                  <a:pt x="33" y="79"/>
                </a:lnTo>
                <a:lnTo>
                  <a:pt x="37" y="82"/>
                </a:lnTo>
                <a:lnTo>
                  <a:pt x="43" y="86"/>
                </a:lnTo>
                <a:lnTo>
                  <a:pt x="45" y="90"/>
                </a:lnTo>
                <a:lnTo>
                  <a:pt x="49" y="92"/>
                </a:lnTo>
                <a:lnTo>
                  <a:pt x="49" y="94"/>
                </a:lnTo>
                <a:lnTo>
                  <a:pt x="51" y="96"/>
                </a:lnTo>
                <a:lnTo>
                  <a:pt x="53" y="100"/>
                </a:lnTo>
                <a:lnTo>
                  <a:pt x="53" y="104"/>
                </a:lnTo>
                <a:lnTo>
                  <a:pt x="55" y="108"/>
                </a:lnTo>
                <a:lnTo>
                  <a:pt x="57" y="112"/>
                </a:lnTo>
                <a:lnTo>
                  <a:pt x="59" y="114"/>
                </a:lnTo>
                <a:lnTo>
                  <a:pt x="59" y="116"/>
                </a:lnTo>
                <a:lnTo>
                  <a:pt x="59" y="116"/>
                </a:lnTo>
                <a:lnTo>
                  <a:pt x="61" y="116"/>
                </a:lnTo>
                <a:lnTo>
                  <a:pt x="63" y="116"/>
                </a:lnTo>
                <a:lnTo>
                  <a:pt x="65" y="116"/>
                </a:lnTo>
                <a:lnTo>
                  <a:pt x="67" y="114"/>
                </a:lnTo>
                <a:lnTo>
                  <a:pt x="69" y="112"/>
                </a:lnTo>
                <a:lnTo>
                  <a:pt x="71" y="108"/>
                </a:lnTo>
                <a:lnTo>
                  <a:pt x="71" y="102"/>
                </a:lnTo>
                <a:lnTo>
                  <a:pt x="71" y="96"/>
                </a:lnTo>
                <a:lnTo>
                  <a:pt x="69" y="86"/>
                </a:lnTo>
                <a:lnTo>
                  <a:pt x="69" y="80"/>
                </a:lnTo>
                <a:lnTo>
                  <a:pt x="67" y="75"/>
                </a:lnTo>
                <a:lnTo>
                  <a:pt x="65" y="73"/>
                </a:lnTo>
                <a:lnTo>
                  <a:pt x="63" y="71"/>
                </a:lnTo>
                <a:lnTo>
                  <a:pt x="61" y="71"/>
                </a:lnTo>
                <a:lnTo>
                  <a:pt x="61" y="71"/>
                </a:lnTo>
                <a:lnTo>
                  <a:pt x="65" y="69"/>
                </a:lnTo>
                <a:lnTo>
                  <a:pt x="96" y="61"/>
                </a:lnTo>
                <a:lnTo>
                  <a:pt x="100" y="59"/>
                </a:lnTo>
                <a:lnTo>
                  <a:pt x="102" y="57"/>
                </a:lnTo>
                <a:lnTo>
                  <a:pt x="102" y="5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43"/>
          <p:cNvSpPr>
            <a:spLocks noEditPoints="1"/>
          </p:cNvSpPr>
          <p:nvPr userDrawn="1"/>
        </p:nvSpPr>
        <p:spPr bwMode="auto">
          <a:xfrm>
            <a:off x="4158646" y="1075515"/>
            <a:ext cx="149566" cy="173856"/>
          </a:xfrm>
          <a:custGeom>
            <a:avLst/>
            <a:gdLst>
              <a:gd name="T0" fmla="*/ 79 w 108"/>
              <a:gd name="T1" fmla="*/ 0 h 102"/>
              <a:gd name="T2" fmla="*/ 67 w 108"/>
              <a:gd name="T3" fmla="*/ 2 h 102"/>
              <a:gd name="T4" fmla="*/ 57 w 108"/>
              <a:gd name="T5" fmla="*/ 8 h 102"/>
              <a:gd name="T6" fmla="*/ 49 w 108"/>
              <a:gd name="T7" fmla="*/ 8 h 102"/>
              <a:gd name="T8" fmla="*/ 41 w 108"/>
              <a:gd name="T9" fmla="*/ 2 h 102"/>
              <a:gd name="T10" fmla="*/ 29 w 108"/>
              <a:gd name="T11" fmla="*/ 0 h 102"/>
              <a:gd name="T12" fmla="*/ 18 w 108"/>
              <a:gd name="T13" fmla="*/ 2 h 102"/>
              <a:gd name="T14" fmla="*/ 8 w 108"/>
              <a:gd name="T15" fmla="*/ 8 h 102"/>
              <a:gd name="T16" fmla="*/ 0 w 108"/>
              <a:gd name="T17" fmla="*/ 22 h 102"/>
              <a:gd name="T18" fmla="*/ 0 w 108"/>
              <a:gd name="T19" fmla="*/ 35 h 102"/>
              <a:gd name="T20" fmla="*/ 12 w 108"/>
              <a:gd name="T21" fmla="*/ 65 h 102"/>
              <a:gd name="T22" fmla="*/ 53 w 108"/>
              <a:gd name="T23" fmla="*/ 102 h 102"/>
              <a:gd name="T24" fmla="*/ 94 w 108"/>
              <a:gd name="T25" fmla="*/ 65 h 102"/>
              <a:gd name="T26" fmla="*/ 108 w 108"/>
              <a:gd name="T27" fmla="*/ 35 h 102"/>
              <a:gd name="T28" fmla="*/ 106 w 108"/>
              <a:gd name="T29" fmla="*/ 22 h 102"/>
              <a:gd name="T30" fmla="*/ 98 w 108"/>
              <a:gd name="T31" fmla="*/ 8 h 102"/>
              <a:gd name="T32" fmla="*/ 88 w 108"/>
              <a:gd name="T33" fmla="*/ 2 h 102"/>
              <a:gd name="T34" fmla="*/ 96 w 108"/>
              <a:gd name="T35" fmla="*/ 35 h 102"/>
              <a:gd name="T36" fmla="*/ 77 w 108"/>
              <a:gd name="T37" fmla="*/ 69 h 102"/>
              <a:gd name="T38" fmla="*/ 31 w 108"/>
              <a:gd name="T39" fmla="*/ 69 h 102"/>
              <a:gd name="T40" fmla="*/ 12 w 108"/>
              <a:gd name="T41" fmla="*/ 35 h 102"/>
              <a:gd name="T42" fmla="*/ 12 w 108"/>
              <a:gd name="T43" fmla="*/ 24 h 102"/>
              <a:gd name="T44" fmla="*/ 18 w 108"/>
              <a:gd name="T45" fmla="*/ 16 h 102"/>
              <a:gd name="T46" fmla="*/ 26 w 108"/>
              <a:gd name="T47" fmla="*/ 12 h 102"/>
              <a:gd name="T48" fmla="*/ 33 w 108"/>
              <a:gd name="T49" fmla="*/ 12 h 102"/>
              <a:gd name="T50" fmla="*/ 41 w 108"/>
              <a:gd name="T51" fmla="*/ 16 h 102"/>
              <a:gd name="T52" fmla="*/ 53 w 108"/>
              <a:gd name="T53" fmla="*/ 32 h 102"/>
              <a:gd name="T54" fmla="*/ 67 w 108"/>
              <a:gd name="T55" fmla="*/ 16 h 102"/>
              <a:gd name="T56" fmla="*/ 73 w 108"/>
              <a:gd name="T57" fmla="*/ 12 h 102"/>
              <a:gd name="T58" fmla="*/ 83 w 108"/>
              <a:gd name="T59" fmla="*/ 12 h 102"/>
              <a:gd name="T60" fmla="*/ 88 w 108"/>
              <a:gd name="T61" fmla="*/ 16 h 102"/>
              <a:gd name="T62" fmla="*/ 94 w 108"/>
              <a:gd name="T63" fmla="*/ 24 h 102"/>
              <a:gd name="T64" fmla="*/ 96 w 108"/>
              <a:gd name="T65" fmla="*/ 3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8" h="102">
                <a:moveTo>
                  <a:pt x="83" y="0"/>
                </a:moveTo>
                <a:lnTo>
                  <a:pt x="79" y="0"/>
                </a:lnTo>
                <a:lnTo>
                  <a:pt x="71" y="0"/>
                </a:lnTo>
                <a:lnTo>
                  <a:pt x="67" y="2"/>
                </a:lnTo>
                <a:lnTo>
                  <a:pt x="61" y="6"/>
                </a:lnTo>
                <a:lnTo>
                  <a:pt x="57" y="8"/>
                </a:lnTo>
                <a:lnTo>
                  <a:pt x="53" y="14"/>
                </a:lnTo>
                <a:lnTo>
                  <a:pt x="49" y="8"/>
                </a:lnTo>
                <a:lnTo>
                  <a:pt x="45" y="6"/>
                </a:lnTo>
                <a:lnTo>
                  <a:pt x="41" y="2"/>
                </a:lnTo>
                <a:lnTo>
                  <a:pt x="35" y="0"/>
                </a:lnTo>
                <a:lnTo>
                  <a:pt x="29" y="0"/>
                </a:lnTo>
                <a:lnTo>
                  <a:pt x="24" y="0"/>
                </a:lnTo>
                <a:lnTo>
                  <a:pt x="18" y="2"/>
                </a:lnTo>
                <a:lnTo>
                  <a:pt x="14" y="4"/>
                </a:lnTo>
                <a:lnTo>
                  <a:pt x="8" y="8"/>
                </a:lnTo>
                <a:lnTo>
                  <a:pt x="4" y="14"/>
                </a:lnTo>
                <a:lnTo>
                  <a:pt x="0" y="22"/>
                </a:lnTo>
                <a:lnTo>
                  <a:pt x="0" y="30"/>
                </a:lnTo>
                <a:lnTo>
                  <a:pt x="0" y="35"/>
                </a:lnTo>
                <a:lnTo>
                  <a:pt x="2" y="49"/>
                </a:lnTo>
                <a:lnTo>
                  <a:pt x="12" y="65"/>
                </a:lnTo>
                <a:lnTo>
                  <a:pt x="29" y="83"/>
                </a:lnTo>
                <a:lnTo>
                  <a:pt x="53" y="102"/>
                </a:lnTo>
                <a:lnTo>
                  <a:pt x="79" y="83"/>
                </a:lnTo>
                <a:lnTo>
                  <a:pt x="94" y="65"/>
                </a:lnTo>
                <a:lnTo>
                  <a:pt x="104" y="49"/>
                </a:lnTo>
                <a:lnTo>
                  <a:pt x="108" y="35"/>
                </a:lnTo>
                <a:lnTo>
                  <a:pt x="108" y="30"/>
                </a:lnTo>
                <a:lnTo>
                  <a:pt x="106" y="22"/>
                </a:lnTo>
                <a:lnTo>
                  <a:pt x="102" y="14"/>
                </a:lnTo>
                <a:lnTo>
                  <a:pt x="98" y="8"/>
                </a:lnTo>
                <a:lnTo>
                  <a:pt x="94" y="4"/>
                </a:lnTo>
                <a:lnTo>
                  <a:pt x="88" y="2"/>
                </a:lnTo>
                <a:lnTo>
                  <a:pt x="83" y="0"/>
                </a:lnTo>
                <a:close/>
                <a:moveTo>
                  <a:pt x="96" y="35"/>
                </a:moveTo>
                <a:lnTo>
                  <a:pt x="90" y="51"/>
                </a:lnTo>
                <a:lnTo>
                  <a:pt x="77" y="69"/>
                </a:lnTo>
                <a:lnTo>
                  <a:pt x="53" y="88"/>
                </a:lnTo>
                <a:lnTo>
                  <a:pt x="31" y="69"/>
                </a:lnTo>
                <a:lnTo>
                  <a:pt x="18" y="51"/>
                </a:lnTo>
                <a:lnTo>
                  <a:pt x="12" y="35"/>
                </a:lnTo>
                <a:lnTo>
                  <a:pt x="12" y="30"/>
                </a:lnTo>
                <a:lnTo>
                  <a:pt x="12" y="24"/>
                </a:lnTo>
                <a:lnTo>
                  <a:pt x="16" y="18"/>
                </a:lnTo>
                <a:lnTo>
                  <a:pt x="18" y="16"/>
                </a:lnTo>
                <a:lnTo>
                  <a:pt x="22" y="12"/>
                </a:lnTo>
                <a:lnTo>
                  <a:pt x="26" y="12"/>
                </a:lnTo>
                <a:lnTo>
                  <a:pt x="29" y="12"/>
                </a:lnTo>
                <a:lnTo>
                  <a:pt x="33" y="12"/>
                </a:lnTo>
                <a:lnTo>
                  <a:pt x="37" y="14"/>
                </a:lnTo>
                <a:lnTo>
                  <a:pt x="41" y="16"/>
                </a:lnTo>
                <a:lnTo>
                  <a:pt x="45" y="22"/>
                </a:lnTo>
                <a:lnTo>
                  <a:pt x="53" y="32"/>
                </a:lnTo>
                <a:lnTo>
                  <a:pt x="63" y="22"/>
                </a:lnTo>
                <a:lnTo>
                  <a:pt x="67" y="16"/>
                </a:lnTo>
                <a:lnTo>
                  <a:pt x="71" y="14"/>
                </a:lnTo>
                <a:lnTo>
                  <a:pt x="73" y="12"/>
                </a:lnTo>
                <a:lnTo>
                  <a:pt x="79" y="12"/>
                </a:lnTo>
                <a:lnTo>
                  <a:pt x="83" y="12"/>
                </a:lnTo>
                <a:lnTo>
                  <a:pt x="84" y="12"/>
                </a:lnTo>
                <a:lnTo>
                  <a:pt x="88" y="16"/>
                </a:lnTo>
                <a:lnTo>
                  <a:pt x="92" y="18"/>
                </a:lnTo>
                <a:lnTo>
                  <a:pt x="94" y="24"/>
                </a:lnTo>
                <a:lnTo>
                  <a:pt x="96" y="30"/>
                </a:lnTo>
                <a:lnTo>
                  <a:pt x="96" y="3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3817971" y="1491403"/>
            <a:ext cx="168953" cy="207944"/>
            <a:chOff x="3524279" y="1118552"/>
            <a:chExt cx="155957" cy="155958"/>
          </a:xfrm>
        </p:grpSpPr>
        <p:sp>
          <p:nvSpPr>
            <p:cNvPr id="54" name="Freeform 44"/>
            <p:cNvSpPr>
              <a:spLocks noEditPoints="1"/>
            </p:cNvSpPr>
            <p:nvPr/>
          </p:nvSpPr>
          <p:spPr bwMode="auto">
            <a:xfrm>
              <a:off x="3537062" y="1118552"/>
              <a:ext cx="143174" cy="99712"/>
            </a:xfrm>
            <a:custGeom>
              <a:avLst/>
              <a:gdLst>
                <a:gd name="T0" fmla="*/ 20 w 112"/>
                <a:gd name="T1" fmla="*/ 58 h 76"/>
                <a:gd name="T2" fmla="*/ 0 w 112"/>
                <a:gd name="T3" fmla="*/ 74 h 76"/>
                <a:gd name="T4" fmla="*/ 8 w 112"/>
                <a:gd name="T5" fmla="*/ 76 h 76"/>
                <a:gd name="T6" fmla="*/ 26 w 112"/>
                <a:gd name="T7" fmla="*/ 60 h 76"/>
                <a:gd name="T8" fmla="*/ 49 w 112"/>
                <a:gd name="T9" fmla="*/ 58 h 76"/>
                <a:gd name="T10" fmla="*/ 67 w 112"/>
                <a:gd name="T11" fmla="*/ 53 h 76"/>
                <a:gd name="T12" fmla="*/ 77 w 112"/>
                <a:gd name="T13" fmla="*/ 49 h 76"/>
                <a:gd name="T14" fmla="*/ 81 w 112"/>
                <a:gd name="T15" fmla="*/ 47 h 76"/>
                <a:gd name="T16" fmla="*/ 69 w 112"/>
                <a:gd name="T17" fmla="*/ 37 h 76"/>
                <a:gd name="T18" fmla="*/ 71 w 112"/>
                <a:gd name="T19" fmla="*/ 37 h 76"/>
                <a:gd name="T20" fmla="*/ 75 w 112"/>
                <a:gd name="T21" fmla="*/ 37 h 76"/>
                <a:gd name="T22" fmla="*/ 81 w 112"/>
                <a:gd name="T23" fmla="*/ 35 h 76"/>
                <a:gd name="T24" fmla="*/ 87 w 112"/>
                <a:gd name="T25" fmla="*/ 35 h 76"/>
                <a:gd name="T26" fmla="*/ 93 w 112"/>
                <a:gd name="T27" fmla="*/ 37 h 76"/>
                <a:gd name="T28" fmla="*/ 97 w 112"/>
                <a:gd name="T29" fmla="*/ 37 h 76"/>
                <a:gd name="T30" fmla="*/ 100 w 112"/>
                <a:gd name="T31" fmla="*/ 33 h 76"/>
                <a:gd name="T32" fmla="*/ 106 w 112"/>
                <a:gd name="T33" fmla="*/ 27 h 76"/>
                <a:gd name="T34" fmla="*/ 110 w 112"/>
                <a:gd name="T35" fmla="*/ 17 h 76"/>
                <a:gd name="T36" fmla="*/ 112 w 112"/>
                <a:gd name="T37" fmla="*/ 0 h 76"/>
                <a:gd name="T38" fmla="*/ 85 w 112"/>
                <a:gd name="T39" fmla="*/ 0 h 76"/>
                <a:gd name="T40" fmla="*/ 65 w 112"/>
                <a:gd name="T41" fmla="*/ 3 h 76"/>
                <a:gd name="T42" fmla="*/ 47 w 112"/>
                <a:gd name="T43" fmla="*/ 13 h 76"/>
                <a:gd name="T44" fmla="*/ 36 w 112"/>
                <a:gd name="T45" fmla="*/ 27 h 76"/>
                <a:gd name="T46" fmla="*/ 28 w 112"/>
                <a:gd name="T47" fmla="*/ 41 h 76"/>
                <a:gd name="T48" fmla="*/ 20 w 112"/>
                <a:gd name="T49" fmla="*/ 58 h 76"/>
                <a:gd name="T50" fmla="*/ 28 w 112"/>
                <a:gd name="T51" fmla="*/ 55 h 76"/>
                <a:gd name="T52" fmla="*/ 28 w 112"/>
                <a:gd name="T53" fmla="*/ 55 h 76"/>
                <a:gd name="T54" fmla="*/ 36 w 112"/>
                <a:gd name="T55" fmla="*/ 47 h 76"/>
                <a:gd name="T56" fmla="*/ 47 w 112"/>
                <a:gd name="T57" fmla="*/ 37 h 76"/>
                <a:gd name="T58" fmla="*/ 63 w 112"/>
                <a:gd name="T59" fmla="*/ 23 h 76"/>
                <a:gd name="T60" fmla="*/ 83 w 112"/>
                <a:gd name="T61" fmla="*/ 11 h 76"/>
                <a:gd name="T62" fmla="*/ 104 w 112"/>
                <a:gd name="T63" fmla="*/ 5 h 76"/>
                <a:gd name="T64" fmla="*/ 91 w 112"/>
                <a:gd name="T65" fmla="*/ 11 h 76"/>
                <a:gd name="T66" fmla="*/ 73 w 112"/>
                <a:gd name="T67" fmla="*/ 23 h 76"/>
                <a:gd name="T68" fmla="*/ 53 w 112"/>
                <a:gd name="T69" fmla="*/ 35 h 76"/>
                <a:gd name="T70" fmla="*/ 38 w 112"/>
                <a:gd name="T71" fmla="*/ 47 h 76"/>
                <a:gd name="T72" fmla="*/ 28 w 112"/>
                <a:gd name="T73" fmla="*/ 5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2" h="76">
                  <a:moveTo>
                    <a:pt x="20" y="58"/>
                  </a:moveTo>
                  <a:lnTo>
                    <a:pt x="0" y="74"/>
                  </a:lnTo>
                  <a:lnTo>
                    <a:pt x="8" y="76"/>
                  </a:lnTo>
                  <a:lnTo>
                    <a:pt x="26" y="60"/>
                  </a:lnTo>
                  <a:lnTo>
                    <a:pt x="49" y="58"/>
                  </a:lnTo>
                  <a:lnTo>
                    <a:pt x="67" y="53"/>
                  </a:lnTo>
                  <a:lnTo>
                    <a:pt x="77" y="49"/>
                  </a:lnTo>
                  <a:lnTo>
                    <a:pt x="81" y="47"/>
                  </a:lnTo>
                  <a:lnTo>
                    <a:pt x="69" y="37"/>
                  </a:lnTo>
                  <a:lnTo>
                    <a:pt x="71" y="37"/>
                  </a:lnTo>
                  <a:lnTo>
                    <a:pt x="75" y="37"/>
                  </a:lnTo>
                  <a:lnTo>
                    <a:pt x="81" y="35"/>
                  </a:lnTo>
                  <a:lnTo>
                    <a:pt x="87" y="35"/>
                  </a:lnTo>
                  <a:lnTo>
                    <a:pt x="93" y="37"/>
                  </a:lnTo>
                  <a:lnTo>
                    <a:pt x="97" y="37"/>
                  </a:lnTo>
                  <a:lnTo>
                    <a:pt x="100" y="33"/>
                  </a:lnTo>
                  <a:lnTo>
                    <a:pt x="106" y="27"/>
                  </a:lnTo>
                  <a:lnTo>
                    <a:pt x="110" y="17"/>
                  </a:lnTo>
                  <a:lnTo>
                    <a:pt x="112" y="0"/>
                  </a:lnTo>
                  <a:lnTo>
                    <a:pt x="85" y="0"/>
                  </a:lnTo>
                  <a:lnTo>
                    <a:pt x="65" y="3"/>
                  </a:lnTo>
                  <a:lnTo>
                    <a:pt x="47" y="13"/>
                  </a:lnTo>
                  <a:lnTo>
                    <a:pt x="36" y="27"/>
                  </a:lnTo>
                  <a:lnTo>
                    <a:pt x="28" y="41"/>
                  </a:lnTo>
                  <a:lnTo>
                    <a:pt x="20" y="58"/>
                  </a:lnTo>
                  <a:close/>
                  <a:moveTo>
                    <a:pt x="28" y="55"/>
                  </a:moveTo>
                  <a:lnTo>
                    <a:pt x="28" y="55"/>
                  </a:lnTo>
                  <a:lnTo>
                    <a:pt x="36" y="47"/>
                  </a:lnTo>
                  <a:lnTo>
                    <a:pt x="47" y="37"/>
                  </a:lnTo>
                  <a:lnTo>
                    <a:pt x="63" y="23"/>
                  </a:lnTo>
                  <a:lnTo>
                    <a:pt x="83" y="11"/>
                  </a:lnTo>
                  <a:lnTo>
                    <a:pt x="104" y="5"/>
                  </a:lnTo>
                  <a:lnTo>
                    <a:pt x="91" y="11"/>
                  </a:lnTo>
                  <a:lnTo>
                    <a:pt x="73" y="23"/>
                  </a:lnTo>
                  <a:lnTo>
                    <a:pt x="53" y="35"/>
                  </a:lnTo>
                  <a:lnTo>
                    <a:pt x="38" y="47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3524279" y="1225932"/>
              <a:ext cx="69031" cy="48578"/>
            </a:xfrm>
            <a:custGeom>
              <a:avLst/>
              <a:gdLst>
                <a:gd name="T0" fmla="*/ 46 w 53"/>
                <a:gd name="T1" fmla="*/ 8 h 39"/>
                <a:gd name="T2" fmla="*/ 40 w 53"/>
                <a:gd name="T3" fmla="*/ 8 h 39"/>
                <a:gd name="T4" fmla="*/ 38 w 53"/>
                <a:gd name="T5" fmla="*/ 4 h 39"/>
                <a:gd name="T6" fmla="*/ 36 w 53"/>
                <a:gd name="T7" fmla="*/ 2 h 39"/>
                <a:gd name="T8" fmla="*/ 32 w 53"/>
                <a:gd name="T9" fmla="*/ 0 h 39"/>
                <a:gd name="T10" fmla="*/ 24 w 53"/>
                <a:gd name="T11" fmla="*/ 0 h 39"/>
                <a:gd name="T12" fmla="*/ 20 w 53"/>
                <a:gd name="T13" fmla="*/ 2 h 39"/>
                <a:gd name="T14" fmla="*/ 16 w 53"/>
                <a:gd name="T15" fmla="*/ 4 h 39"/>
                <a:gd name="T16" fmla="*/ 16 w 53"/>
                <a:gd name="T17" fmla="*/ 8 h 39"/>
                <a:gd name="T18" fmla="*/ 8 w 53"/>
                <a:gd name="T19" fmla="*/ 8 h 39"/>
                <a:gd name="T20" fmla="*/ 4 w 53"/>
                <a:gd name="T21" fmla="*/ 10 h 39"/>
                <a:gd name="T22" fmla="*/ 2 w 53"/>
                <a:gd name="T23" fmla="*/ 12 h 39"/>
                <a:gd name="T24" fmla="*/ 0 w 53"/>
                <a:gd name="T25" fmla="*/ 16 h 39"/>
                <a:gd name="T26" fmla="*/ 0 w 53"/>
                <a:gd name="T27" fmla="*/ 31 h 39"/>
                <a:gd name="T28" fmla="*/ 2 w 53"/>
                <a:gd name="T29" fmla="*/ 35 h 39"/>
                <a:gd name="T30" fmla="*/ 4 w 53"/>
                <a:gd name="T31" fmla="*/ 37 h 39"/>
                <a:gd name="T32" fmla="*/ 8 w 53"/>
                <a:gd name="T33" fmla="*/ 39 h 39"/>
                <a:gd name="T34" fmla="*/ 46 w 53"/>
                <a:gd name="T35" fmla="*/ 39 h 39"/>
                <a:gd name="T36" fmla="*/ 50 w 53"/>
                <a:gd name="T37" fmla="*/ 37 h 39"/>
                <a:gd name="T38" fmla="*/ 53 w 53"/>
                <a:gd name="T39" fmla="*/ 35 h 39"/>
                <a:gd name="T40" fmla="*/ 53 w 53"/>
                <a:gd name="T41" fmla="*/ 31 h 39"/>
                <a:gd name="T42" fmla="*/ 53 w 53"/>
                <a:gd name="T43" fmla="*/ 16 h 39"/>
                <a:gd name="T44" fmla="*/ 53 w 53"/>
                <a:gd name="T45" fmla="*/ 12 h 39"/>
                <a:gd name="T46" fmla="*/ 50 w 53"/>
                <a:gd name="T47" fmla="*/ 10 h 39"/>
                <a:gd name="T48" fmla="*/ 46 w 53"/>
                <a:gd name="T49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39">
                  <a:moveTo>
                    <a:pt x="46" y="8"/>
                  </a:moveTo>
                  <a:lnTo>
                    <a:pt x="40" y="8"/>
                  </a:lnTo>
                  <a:lnTo>
                    <a:pt x="38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8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46" y="39"/>
                  </a:lnTo>
                  <a:lnTo>
                    <a:pt x="50" y="37"/>
                  </a:lnTo>
                  <a:lnTo>
                    <a:pt x="53" y="35"/>
                  </a:lnTo>
                  <a:lnTo>
                    <a:pt x="53" y="31"/>
                  </a:lnTo>
                  <a:lnTo>
                    <a:pt x="53" y="16"/>
                  </a:lnTo>
                  <a:lnTo>
                    <a:pt x="53" y="12"/>
                  </a:lnTo>
                  <a:lnTo>
                    <a:pt x="50" y="10"/>
                  </a:lnTo>
                  <a:lnTo>
                    <a:pt x="46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Freeform 46"/>
          <p:cNvSpPr>
            <a:spLocks noEditPoints="1"/>
          </p:cNvSpPr>
          <p:nvPr userDrawn="1"/>
        </p:nvSpPr>
        <p:spPr bwMode="auto">
          <a:xfrm>
            <a:off x="4496555" y="1515266"/>
            <a:ext cx="168956" cy="184081"/>
          </a:xfrm>
          <a:custGeom>
            <a:avLst/>
            <a:gdLst>
              <a:gd name="T0" fmla="*/ 121 w 121"/>
              <a:gd name="T1" fmla="*/ 24 h 108"/>
              <a:gd name="T2" fmla="*/ 121 w 121"/>
              <a:gd name="T3" fmla="*/ 0 h 108"/>
              <a:gd name="T4" fmla="*/ 100 w 121"/>
              <a:gd name="T5" fmla="*/ 0 h 108"/>
              <a:gd name="T6" fmla="*/ 100 w 121"/>
              <a:gd name="T7" fmla="*/ 8 h 108"/>
              <a:gd name="T8" fmla="*/ 23 w 121"/>
              <a:gd name="T9" fmla="*/ 8 h 108"/>
              <a:gd name="T10" fmla="*/ 23 w 121"/>
              <a:gd name="T11" fmla="*/ 0 h 108"/>
              <a:gd name="T12" fmla="*/ 0 w 121"/>
              <a:gd name="T13" fmla="*/ 0 h 108"/>
              <a:gd name="T14" fmla="*/ 0 w 121"/>
              <a:gd name="T15" fmla="*/ 24 h 108"/>
              <a:gd name="T16" fmla="*/ 7 w 121"/>
              <a:gd name="T17" fmla="*/ 24 h 108"/>
              <a:gd name="T18" fmla="*/ 7 w 121"/>
              <a:gd name="T19" fmla="*/ 85 h 108"/>
              <a:gd name="T20" fmla="*/ 0 w 121"/>
              <a:gd name="T21" fmla="*/ 85 h 108"/>
              <a:gd name="T22" fmla="*/ 0 w 121"/>
              <a:gd name="T23" fmla="*/ 108 h 108"/>
              <a:gd name="T24" fmla="*/ 23 w 121"/>
              <a:gd name="T25" fmla="*/ 108 h 108"/>
              <a:gd name="T26" fmla="*/ 23 w 121"/>
              <a:gd name="T27" fmla="*/ 100 h 108"/>
              <a:gd name="T28" fmla="*/ 100 w 121"/>
              <a:gd name="T29" fmla="*/ 100 h 108"/>
              <a:gd name="T30" fmla="*/ 100 w 121"/>
              <a:gd name="T31" fmla="*/ 108 h 108"/>
              <a:gd name="T32" fmla="*/ 121 w 121"/>
              <a:gd name="T33" fmla="*/ 108 h 108"/>
              <a:gd name="T34" fmla="*/ 121 w 121"/>
              <a:gd name="T35" fmla="*/ 85 h 108"/>
              <a:gd name="T36" fmla="*/ 116 w 121"/>
              <a:gd name="T37" fmla="*/ 85 h 108"/>
              <a:gd name="T38" fmla="*/ 116 w 121"/>
              <a:gd name="T39" fmla="*/ 24 h 108"/>
              <a:gd name="T40" fmla="*/ 121 w 121"/>
              <a:gd name="T41" fmla="*/ 24 h 108"/>
              <a:gd name="T42" fmla="*/ 108 w 121"/>
              <a:gd name="T43" fmla="*/ 8 h 108"/>
              <a:gd name="T44" fmla="*/ 116 w 121"/>
              <a:gd name="T45" fmla="*/ 8 h 108"/>
              <a:gd name="T46" fmla="*/ 116 w 121"/>
              <a:gd name="T47" fmla="*/ 16 h 108"/>
              <a:gd name="T48" fmla="*/ 108 w 121"/>
              <a:gd name="T49" fmla="*/ 16 h 108"/>
              <a:gd name="T50" fmla="*/ 108 w 121"/>
              <a:gd name="T51" fmla="*/ 8 h 108"/>
              <a:gd name="T52" fmla="*/ 7 w 121"/>
              <a:gd name="T53" fmla="*/ 8 h 108"/>
              <a:gd name="T54" fmla="*/ 15 w 121"/>
              <a:gd name="T55" fmla="*/ 8 h 108"/>
              <a:gd name="T56" fmla="*/ 15 w 121"/>
              <a:gd name="T57" fmla="*/ 16 h 108"/>
              <a:gd name="T58" fmla="*/ 7 w 121"/>
              <a:gd name="T59" fmla="*/ 16 h 108"/>
              <a:gd name="T60" fmla="*/ 7 w 121"/>
              <a:gd name="T61" fmla="*/ 8 h 108"/>
              <a:gd name="T62" fmla="*/ 7 w 121"/>
              <a:gd name="T63" fmla="*/ 100 h 108"/>
              <a:gd name="T64" fmla="*/ 7 w 121"/>
              <a:gd name="T65" fmla="*/ 93 h 108"/>
              <a:gd name="T66" fmla="*/ 15 w 121"/>
              <a:gd name="T67" fmla="*/ 93 h 108"/>
              <a:gd name="T68" fmla="*/ 15 w 121"/>
              <a:gd name="T69" fmla="*/ 100 h 108"/>
              <a:gd name="T70" fmla="*/ 7 w 121"/>
              <a:gd name="T71" fmla="*/ 100 h 108"/>
              <a:gd name="T72" fmla="*/ 116 w 121"/>
              <a:gd name="T73" fmla="*/ 100 h 108"/>
              <a:gd name="T74" fmla="*/ 108 w 121"/>
              <a:gd name="T75" fmla="*/ 100 h 108"/>
              <a:gd name="T76" fmla="*/ 108 w 121"/>
              <a:gd name="T77" fmla="*/ 93 h 108"/>
              <a:gd name="T78" fmla="*/ 116 w 121"/>
              <a:gd name="T79" fmla="*/ 93 h 108"/>
              <a:gd name="T80" fmla="*/ 116 w 121"/>
              <a:gd name="T81" fmla="*/ 100 h 108"/>
              <a:gd name="T82" fmla="*/ 108 w 121"/>
              <a:gd name="T83" fmla="*/ 85 h 108"/>
              <a:gd name="T84" fmla="*/ 100 w 121"/>
              <a:gd name="T85" fmla="*/ 85 h 108"/>
              <a:gd name="T86" fmla="*/ 100 w 121"/>
              <a:gd name="T87" fmla="*/ 93 h 108"/>
              <a:gd name="T88" fmla="*/ 23 w 121"/>
              <a:gd name="T89" fmla="*/ 93 h 108"/>
              <a:gd name="T90" fmla="*/ 23 w 121"/>
              <a:gd name="T91" fmla="*/ 85 h 108"/>
              <a:gd name="T92" fmla="*/ 15 w 121"/>
              <a:gd name="T93" fmla="*/ 85 h 108"/>
              <a:gd name="T94" fmla="*/ 15 w 121"/>
              <a:gd name="T95" fmla="*/ 24 h 108"/>
              <a:gd name="T96" fmla="*/ 23 w 121"/>
              <a:gd name="T97" fmla="*/ 24 h 108"/>
              <a:gd name="T98" fmla="*/ 23 w 121"/>
              <a:gd name="T99" fmla="*/ 16 h 108"/>
              <a:gd name="T100" fmla="*/ 100 w 121"/>
              <a:gd name="T101" fmla="*/ 16 h 108"/>
              <a:gd name="T102" fmla="*/ 100 w 121"/>
              <a:gd name="T103" fmla="*/ 24 h 108"/>
              <a:gd name="T104" fmla="*/ 108 w 121"/>
              <a:gd name="T105" fmla="*/ 24 h 108"/>
              <a:gd name="T106" fmla="*/ 108 w 121"/>
              <a:gd name="T107" fmla="*/ 85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1" h="108">
                <a:moveTo>
                  <a:pt x="121" y="24"/>
                </a:moveTo>
                <a:lnTo>
                  <a:pt x="121" y="0"/>
                </a:lnTo>
                <a:lnTo>
                  <a:pt x="100" y="0"/>
                </a:lnTo>
                <a:lnTo>
                  <a:pt x="100" y="8"/>
                </a:lnTo>
                <a:lnTo>
                  <a:pt x="23" y="8"/>
                </a:lnTo>
                <a:lnTo>
                  <a:pt x="23" y="0"/>
                </a:lnTo>
                <a:lnTo>
                  <a:pt x="0" y="0"/>
                </a:lnTo>
                <a:lnTo>
                  <a:pt x="0" y="24"/>
                </a:lnTo>
                <a:lnTo>
                  <a:pt x="7" y="24"/>
                </a:lnTo>
                <a:lnTo>
                  <a:pt x="7" y="85"/>
                </a:lnTo>
                <a:lnTo>
                  <a:pt x="0" y="85"/>
                </a:lnTo>
                <a:lnTo>
                  <a:pt x="0" y="108"/>
                </a:lnTo>
                <a:lnTo>
                  <a:pt x="23" y="108"/>
                </a:lnTo>
                <a:lnTo>
                  <a:pt x="23" y="100"/>
                </a:lnTo>
                <a:lnTo>
                  <a:pt x="100" y="100"/>
                </a:lnTo>
                <a:lnTo>
                  <a:pt x="100" y="108"/>
                </a:lnTo>
                <a:lnTo>
                  <a:pt x="121" y="108"/>
                </a:lnTo>
                <a:lnTo>
                  <a:pt x="121" y="85"/>
                </a:lnTo>
                <a:lnTo>
                  <a:pt x="116" y="85"/>
                </a:lnTo>
                <a:lnTo>
                  <a:pt x="116" y="24"/>
                </a:lnTo>
                <a:lnTo>
                  <a:pt x="121" y="24"/>
                </a:lnTo>
                <a:close/>
                <a:moveTo>
                  <a:pt x="108" y="8"/>
                </a:moveTo>
                <a:lnTo>
                  <a:pt x="116" y="8"/>
                </a:lnTo>
                <a:lnTo>
                  <a:pt x="116" y="16"/>
                </a:lnTo>
                <a:lnTo>
                  <a:pt x="108" y="16"/>
                </a:lnTo>
                <a:lnTo>
                  <a:pt x="108" y="8"/>
                </a:lnTo>
                <a:close/>
                <a:moveTo>
                  <a:pt x="7" y="8"/>
                </a:moveTo>
                <a:lnTo>
                  <a:pt x="15" y="8"/>
                </a:lnTo>
                <a:lnTo>
                  <a:pt x="15" y="16"/>
                </a:lnTo>
                <a:lnTo>
                  <a:pt x="7" y="16"/>
                </a:lnTo>
                <a:lnTo>
                  <a:pt x="7" y="8"/>
                </a:lnTo>
                <a:close/>
                <a:moveTo>
                  <a:pt x="7" y="100"/>
                </a:moveTo>
                <a:lnTo>
                  <a:pt x="7" y="93"/>
                </a:lnTo>
                <a:lnTo>
                  <a:pt x="15" y="93"/>
                </a:lnTo>
                <a:lnTo>
                  <a:pt x="15" y="100"/>
                </a:lnTo>
                <a:lnTo>
                  <a:pt x="7" y="100"/>
                </a:lnTo>
                <a:close/>
                <a:moveTo>
                  <a:pt x="116" y="100"/>
                </a:moveTo>
                <a:lnTo>
                  <a:pt x="108" y="100"/>
                </a:lnTo>
                <a:lnTo>
                  <a:pt x="108" y="93"/>
                </a:lnTo>
                <a:lnTo>
                  <a:pt x="116" y="93"/>
                </a:lnTo>
                <a:lnTo>
                  <a:pt x="116" y="100"/>
                </a:lnTo>
                <a:close/>
                <a:moveTo>
                  <a:pt x="108" y="85"/>
                </a:moveTo>
                <a:lnTo>
                  <a:pt x="100" y="85"/>
                </a:lnTo>
                <a:lnTo>
                  <a:pt x="100" y="93"/>
                </a:lnTo>
                <a:lnTo>
                  <a:pt x="23" y="93"/>
                </a:lnTo>
                <a:lnTo>
                  <a:pt x="23" y="85"/>
                </a:lnTo>
                <a:lnTo>
                  <a:pt x="15" y="85"/>
                </a:lnTo>
                <a:lnTo>
                  <a:pt x="15" y="24"/>
                </a:lnTo>
                <a:lnTo>
                  <a:pt x="23" y="24"/>
                </a:lnTo>
                <a:lnTo>
                  <a:pt x="23" y="16"/>
                </a:lnTo>
                <a:lnTo>
                  <a:pt x="100" y="16"/>
                </a:lnTo>
                <a:lnTo>
                  <a:pt x="100" y="24"/>
                </a:lnTo>
                <a:lnTo>
                  <a:pt x="108" y="24"/>
                </a:lnTo>
                <a:lnTo>
                  <a:pt x="108" y="8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7" name="Group 56"/>
          <p:cNvGrpSpPr/>
          <p:nvPr userDrawn="1"/>
        </p:nvGrpSpPr>
        <p:grpSpPr>
          <a:xfrm>
            <a:off x="4837236" y="1515264"/>
            <a:ext cx="166184" cy="184080"/>
            <a:chOff x="4465139" y="1136448"/>
            <a:chExt cx="153401" cy="138060"/>
          </a:xfrm>
        </p:grpSpPr>
        <p:sp>
          <p:nvSpPr>
            <p:cNvPr id="58" name="Rectangle 47"/>
            <p:cNvSpPr>
              <a:spLocks noChangeArrowheads="1"/>
            </p:cNvSpPr>
            <p:nvPr/>
          </p:nvSpPr>
          <p:spPr bwMode="auto">
            <a:xfrm>
              <a:off x="4500933" y="1146674"/>
              <a:ext cx="79258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48"/>
            <p:cNvSpPr>
              <a:spLocks noChangeArrowheads="1"/>
            </p:cNvSpPr>
            <p:nvPr/>
          </p:nvSpPr>
          <p:spPr bwMode="auto">
            <a:xfrm>
              <a:off x="4500933" y="1254055"/>
              <a:ext cx="79258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49"/>
            <p:cNvSpPr>
              <a:spLocks noChangeArrowheads="1"/>
            </p:cNvSpPr>
            <p:nvPr/>
          </p:nvSpPr>
          <p:spPr bwMode="auto">
            <a:xfrm>
              <a:off x="4475366" y="1177354"/>
              <a:ext cx="7671" cy="562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50"/>
            <p:cNvSpPr>
              <a:spLocks noChangeArrowheads="1"/>
            </p:cNvSpPr>
            <p:nvPr/>
          </p:nvSpPr>
          <p:spPr bwMode="auto">
            <a:xfrm>
              <a:off x="4600643" y="1177354"/>
              <a:ext cx="10227" cy="562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1"/>
            <p:cNvSpPr>
              <a:spLocks/>
            </p:cNvSpPr>
            <p:nvPr/>
          </p:nvSpPr>
          <p:spPr bwMode="auto">
            <a:xfrm>
              <a:off x="4465139" y="1136448"/>
              <a:ext cx="25567" cy="30680"/>
            </a:xfrm>
            <a:custGeom>
              <a:avLst/>
              <a:gdLst>
                <a:gd name="T0" fmla="*/ 12 w 22"/>
                <a:gd name="T1" fmla="*/ 0 h 24"/>
                <a:gd name="T2" fmla="*/ 6 w 22"/>
                <a:gd name="T3" fmla="*/ 2 h 24"/>
                <a:gd name="T4" fmla="*/ 2 w 22"/>
                <a:gd name="T5" fmla="*/ 4 h 24"/>
                <a:gd name="T6" fmla="*/ 0 w 22"/>
                <a:gd name="T7" fmla="*/ 8 h 24"/>
                <a:gd name="T8" fmla="*/ 0 w 22"/>
                <a:gd name="T9" fmla="*/ 12 h 24"/>
                <a:gd name="T10" fmla="*/ 0 w 22"/>
                <a:gd name="T11" fmla="*/ 16 h 24"/>
                <a:gd name="T12" fmla="*/ 2 w 22"/>
                <a:gd name="T13" fmla="*/ 20 h 24"/>
                <a:gd name="T14" fmla="*/ 6 w 22"/>
                <a:gd name="T15" fmla="*/ 22 h 24"/>
                <a:gd name="T16" fmla="*/ 12 w 22"/>
                <a:gd name="T17" fmla="*/ 24 h 24"/>
                <a:gd name="T18" fmla="*/ 16 w 22"/>
                <a:gd name="T19" fmla="*/ 22 h 24"/>
                <a:gd name="T20" fmla="*/ 20 w 22"/>
                <a:gd name="T21" fmla="*/ 20 h 24"/>
                <a:gd name="T22" fmla="*/ 22 w 22"/>
                <a:gd name="T23" fmla="*/ 16 h 24"/>
                <a:gd name="T24" fmla="*/ 22 w 22"/>
                <a:gd name="T25" fmla="*/ 12 h 24"/>
                <a:gd name="T26" fmla="*/ 22 w 22"/>
                <a:gd name="T27" fmla="*/ 8 h 24"/>
                <a:gd name="T28" fmla="*/ 20 w 22"/>
                <a:gd name="T29" fmla="*/ 4 h 24"/>
                <a:gd name="T30" fmla="*/ 16 w 22"/>
                <a:gd name="T31" fmla="*/ 2 h 24"/>
                <a:gd name="T32" fmla="*/ 12 w 22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4">
                  <a:moveTo>
                    <a:pt x="12" y="0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12" y="24"/>
                  </a:lnTo>
                  <a:lnTo>
                    <a:pt x="16" y="22"/>
                  </a:lnTo>
                  <a:lnTo>
                    <a:pt x="20" y="20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2"/>
            <p:cNvSpPr>
              <a:spLocks/>
            </p:cNvSpPr>
            <p:nvPr/>
          </p:nvSpPr>
          <p:spPr bwMode="auto">
            <a:xfrm>
              <a:off x="4590416" y="1136448"/>
              <a:ext cx="28124" cy="30680"/>
            </a:xfrm>
            <a:custGeom>
              <a:avLst/>
              <a:gdLst>
                <a:gd name="T0" fmla="*/ 12 w 22"/>
                <a:gd name="T1" fmla="*/ 24 h 24"/>
                <a:gd name="T2" fmla="*/ 16 w 22"/>
                <a:gd name="T3" fmla="*/ 22 h 24"/>
                <a:gd name="T4" fmla="*/ 20 w 22"/>
                <a:gd name="T5" fmla="*/ 20 h 24"/>
                <a:gd name="T6" fmla="*/ 22 w 22"/>
                <a:gd name="T7" fmla="*/ 16 h 24"/>
                <a:gd name="T8" fmla="*/ 22 w 22"/>
                <a:gd name="T9" fmla="*/ 12 h 24"/>
                <a:gd name="T10" fmla="*/ 22 w 22"/>
                <a:gd name="T11" fmla="*/ 8 h 24"/>
                <a:gd name="T12" fmla="*/ 20 w 22"/>
                <a:gd name="T13" fmla="*/ 4 h 24"/>
                <a:gd name="T14" fmla="*/ 16 w 22"/>
                <a:gd name="T15" fmla="*/ 2 h 24"/>
                <a:gd name="T16" fmla="*/ 12 w 22"/>
                <a:gd name="T17" fmla="*/ 0 h 24"/>
                <a:gd name="T18" fmla="*/ 8 w 22"/>
                <a:gd name="T19" fmla="*/ 2 h 24"/>
                <a:gd name="T20" fmla="*/ 4 w 22"/>
                <a:gd name="T21" fmla="*/ 4 h 24"/>
                <a:gd name="T22" fmla="*/ 2 w 22"/>
                <a:gd name="T23" fmla="*/ 8 h 24"/>
                <a:gd name="T24" fmla="*/ 0 w 22"/>
                <a:gd name="T25" fmla="*/ 12 h 24"/>
                <a:gd name="T26" fmla="*/ 2 w 22"/>
                <a:gd name="T27" fmla="*/ 16 h 24"/>
                <a:gd name="T28" fmla="*/ 4 w 22"/>
                <a:gd name="T29" fmla="*/ 20 h 24"/>
                <a:gd name="T30" fmla="*/ 8 w 22"/>
                <a:gd name="T31" fmla="*/ 22 h 24"/>
                <a:gd name="T32" fmla="*/ 12 w 22"/>
                <a:gd name="T3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4">
                  <a:moveTo>
                    <a:pt x="12" y="24"/>
                  </a:moveTo>
                  <a:lnTo>
                    <a:pt x="16" y="22"/>
                  </a:lnTo>
                  <a:lnTo>
                    <a:pt x="20" y="20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3"/>
            <p:cNvSpPr>
              <a:spLocks/>
            </p:cNvSpPr>
            <p:nvPr/>
          </p:nvSpPr>
          <p:spPr bwMode="auto">
            <a:xfrm>
              <a:off x="4590416" y="1243828"/>
              <a:ext cx="28124" cy="30680"/>
            </a:xfrm>
            <a:custGeom>
              <a:avLst/>
              <a:gdLst>
                <a:gd name="T0" fmla="*/ 12 w 22"/>
                <a:gd name="T1" fmla="*/ 0 h 23"/>
                <a:gd name="T2" fmla="*/ 8 w 22"/>
                <a:gd name="T3" fmla="*/ 0 h 23"/>
                <a:gd name="T4" fmla="*/ 4 w 22"/>
                <a:gd name="T5" fmla="*/ 4 h 23"/>
                <a:gd name="T6" fmla="*/ 2 w 22"/>
                <a:gd name="T7" fmla="*/ 8 h 23"/>
                <a:gd name="T8" fmla="*/ 0 w 22"/>
                <a:gd name="T9" fmla="*/ 12 h 23"/>
                <a:gd name="T10" fmla="*/ 2 w 22"/>
                <a:gd name="T11" fmla="*/ 15 h 23"/>
                <a:gd name="T12" fmla="*/ 4 w 22"/>
                <a:gd name="T13" fmla="*/ 19 h 23"/>
                <a:gd name="T14" fmla="*/ 8 w 22"/>
                <a:gd name="T15" fmla="*/ 21 h 23"/>
                <a:gd name="T16" fmla="*/ 12 w 22"/>
                <a:gd name="T17" fmla="*/ 23 h 23"/>
                <a:gd name="T18" fmla="*/ 16 w 22"/>
                <a:gd name="T19" fmla="*/ 21 h 23"/>
                <a:gd name="T20" fmla="*/ 20 w 22"/>
                <a:gd name="T21" fmla="*/ 19 h 23"/>
                <a:gd name="T22" fmla="*/ 22 w 22"/>
                <a:gd name="T23" fmla="*/ 15 h 23"/>
                <a:gd name="T24" fmla="*/ 22 w 22"/>
                <a:gd name="T25" fmla="*/ 12 h 23"/>
                <a:gd name="T26" fmla="*/ 22 w 22"/>
                <a:gd name="T27" fmla="*/ 8 h 23"/>
                <a:gd name="T28" fmla="*/ 20 w 22"/>
                <a:gd name="T29" fmla="*/ 4 h 23"/>
                <a:gd name="T30" fmla="*/ 16 w 22"/>
                <a:gd name="T31" fmla="*/ 0 h 23"/>
                <a:gd name="T32" fmla="*/ 12 w 22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lnTo>
                    <a:pt x="8" y="0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15"/>
                  </a:lnTo>
                  <a:lnTo>
                    <a:pt x="4" y="19"/>
                  </a:lnTo>
                  <a:lnTo>
                    <a:pt x="8" y="21"/>
                  </a:lnTo>
                  <a:lnTo>
                    <a:pt x="12" y="23"/>
                  </a:lnTo>
                  <a:lnTo>
                    <a:pt x="16" y="21"/>
                  </a:lnTo>
                  <a:lnTo>
                    <a:pt x="20" y="19"/>
                  </a:lnTo>
                  <a:lnTo>
                    <a:pt x="22" y="15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4"/>
            <p:cNvSpPr>
              <a:spLocks/>
            </p:cNvSpPr>
            <p:nvPr/>
          </p:nvSpPr>
          <p:spPr bwMode="auto">
            <a:xfrm>
              <a:off x="4465139" y="1243828"/>
              <a:ext cx="25567" cy="30680"/>
            </a:xfrm>
            <a:custGeom>
              <a:avLst/>
              <a:gdLst>
                <a:gd name="T0" fmla="*/ 12 w 22"/>
                <a:gd name="T1" fmla="*/ 0 h 23"/>
                <a:gd name="T2" fmla="*/ 6 w 22"/>
                <a:gd name="T3" fmla="*/ 0 h 23"/>
                <a:gd name="T4" fmla="*/ 2 w 22"/>
                <a:gd name="T5" fmla="*/ 4 h 23"/>
                <a:gd name="T6" fmla="*/ 0 w 22"/>
                <a:gd name="T7" fmla="*/ 8 h 23"/>
                <a:gd name="T8" fmla="*/ 0 w 22"/>
                <a:gd name="T9" fmla="*/ 12 h 23"/>
                <a:gd name="T10" fmla="*/ 0 w 22"/>
                <a:gd name="T11" fmla="*/ 15 h 23"/>
                <a:gd name="T12" fmla="*/ 2 w 22"/>
                <a:gd name="T13" fmla="*/ 19 h 23"/>
                <a:gd name="T14" fmla="*/ 6 w 22"/>
                <a:gd name="T15" fmla="*/ 21 h 23"/>
                <a:gd name="T16" fmla="*/ 12 w 22"/>
                <a:gd name="T17" fmla="*/ 23 h 23"/>
                <a:gd name="T18" fmla="*/ 16 w 22"/>
                <a:gd name="T19" fmla="*/ 21 h 23"/>
                <a:gd name="T20" fmla="*/ 20 w 22"/>
                <a:gd name="T21" fmla="*/ 19 h 23"/>
                <a:gd name="T22" fmla="*/ 22 w 22"/>
                <a:gd name="T23" fmla="*/ 15 h 23"/>
                <a:gd name="T24" fmla="*/ 22 w 22"/>
                <a:gd name="T25" fmla="*/ 12 h 23"/>
                <a:gd name="T26" fmla="*/ 22 w 22"/>
                <a:gd name="T27" fmla="*/ 8 h 23"/>
                <a:gd name="T28" fmla="*/ 20 w 22"/>
                <a:gd name="T29" fmla="*/ 4 h 23"/>
                <a:gd name="T30" fmla="*/ 16 w 22"/>
                <a:gd name="T31" fmla="*/ 0 h 23"/>
                <a:gd name="T32" fmla="*/ 12 w 22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2" y="19"/>
                  </a:lnTo>
                  <a:lnTo>
                    <a:pt x="6" y="21"/>
                  </a:lnTo>
                  <a:lnTo>
                    <a:pt x="12" y="23"/>
                  </a:lnTo>
                  <a:lnTo>
                    <a:pt x="16" y="21"/>
                  </a:lnTo>
                  <a:lnTo>
                    <a:pt x="20" y="19"/>
                  </a:lnTo>
                  <a:lnTo>
                    <a:pt x="22" y="15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6" name="Freeform 55"/>
          <p:cNvSpPr>
            <a:spLocks noEditPoints="1"/>
          </p:cNvSpPr>
          <p:nvPr userDrawn="1"/>
        </p:nvSpPr>
        <p:spPr bwMode="auto">
          <a:xfrm>
            <a:off x="5513053" y="1487992"/>
            <a:ext cx="146797" cy="197717"/>
          </a:xfrm>
          <a:custGeom>
            <a:avLst/>
            <a:gdLst>
              <a:gd name="T0" fmla="*/ 77 w 106"/>
              <a:gd name="T1" fmla="*/ 39 h 115"/>
              <a:gd name="T2" fmla="*/ 77 w 106"/>
              <a:gd name="T3" fmla="*/ 0 h 115"/>
              <a:gd name="T4" fmla="*/ 0 w 106"/>
              <a:gd name="T5" fmla="*/ 0 h 115"/>
              <a:gd name="T6" fmla="*/ 0 w 106"/>
              <a:gd name="T7" fmla="*/ 76 h 115"/>
              <a:gd name="T8" fmla="*/ 30 w 106"/>
              <a:gd name="T9" fmla="*/ 76 h 115"/>
              <a:gd name="T10" fmla="*/ 30 w 106"/>
              <a:gd name="T11" fmla="*/ 115 h 115"/>
              <a:gd name="T12" fmla="*/ 106 w 106"/>
              <a:gd name="T13" fmla="*/ 115 h 115"/>
              <a:gd name="T14" fmla="*/ 106 w 106"/>
              <a:gd name="T15" fmla="*/ 39 h 115"/>
              <a:gd name="T16" fmla="*/ 77 w 106"/>
              <a:gd name="T17" fmla="*/ 39 h 115"/>
              <a:gd name="T18" fmla="*/ 99 w 106"/>
              <a:gd name="T19" fmla="*/ 108 h 115"/>
              <a:gd name="T20" fmla="*/ 38 w 106"/>
              <a:gd name="T21" fmla="*/ 108 h 115"/>
              <a:gd name="T22" fmla="*/ 38 w 106"/>
              <a:gd name="T23" fmla="*/ 76 h 115"/>
              <a:gd name="T24" fmla="*/ 77 w 106"/>
              <a:gd name="T25" fmla="*/ 76 h 115"/>
              <a:gd name="T26" fmla="*/ 77 w 106"/>
              <a:gd name="T27" fmla="*/ 47 h 115"/>
              <a:gd name="T28" fmla="*/ 99 w 106"/>
              <a:gd name="T29" fmla="*/ 47 h 115"/>
              <a:gd name="T30" fmla="*/ 99 w 106"/>
              <a:gd name="T31" fmla="*/ 10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6" h="115">
                <a:moveTo>
                  <a:pt x="77" y="39"/>
                </a:moveTo>
                <a:lnTo>
                  <a:pt x="77" y="0"/>
                </a:lnTo>
                <a:lnTo>
                  <a:pt x="0" y="0"/>
                </a:lnTo>
                <a:lnTo>
                  <a:pt x="0" y="76"/>
                </a:lnTo>
                <a:lnTo>
                  <a:pt x="30" y="76"/>
                </a:lnTo>
                <a:lnTo>
                  <a:pt x="30" y="115"/>
                </a:lnTo>
                <a:lnTo>
                  <a:pt x="106" y="115"/>
                </a:lnTo>
                <a:lnTo>
                  <a:pt x="106" y="39"/>
                </a:lnTo>
                <a:lnTo>
                  <a:pt x="77" y="39"/>
                </a:lnTo>
                <a:close/>
                <a:moveTo>
                  <a:pt x="99" y="108"/>
                </a:moveTo>
                <a:lnTo>
                  <a:pt x="38" y="108"/>
                </a:lnTo>
                <a:lnTo>
                  <a:pt x="38" y="76"/>
                </a:lnTo>
                <a:lnTo>
                  <a:pt x="77" y="76"/>
                </a:lnTo>
                <a:lnTo>
                  <a:pt x="77" y="47"/>
                </a:lnTo>
                <a:lnTo>
                  <a:pt x="99" y="47"/>
                </a:lnTo>
                <a:lnTo>
                  <a:pt x="99" y="10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56"/>
          <p:cNvSpPr>
            <a:spLocks noEditPoints="1"/>
          </p:cNvSpPr>
          <p:nvPr userDrawn="1"/>
        </p:nvSpPr>
        <p:spPr bwMode="auto">
          <a:xfrm>
            <a:off x="5172372" y="1487994"/>
            <a:ext cx="149566" cy="184081"/>
          </a:xfrm>
          <a:custGeom>
            <a:avLst/>
            <a:gdLst>
              <a:gd name="T0" fmla="*/ 76 w 108"/>
              <a:gd name="T1" fmla="*/ 31 h 108"/>
              <a:gd name="T2" fmla="*/ 76 w 108"/>
              <a:gd name="T3" fmla="*/ 0 h 108"/>
              <a:gd name="T4" fmla="*/ 0 w 108"/>
              <a:gd name="T5" fmla="*/ 0 h 108"/>
              <a:gd name="T6" fmla="*/ 0 w 108"/>
              <a:gd name="T7" fmla="*/ 76 h 108"/>
              <a:gd name="T8" fmla="*/ 31 w 108"/>
              <a:gd name="T9" fmla="*/ 76 h 108"/>
              <a:gd name="T10" fmla="*/ 31 w 108"/>
              <a:gd name="T11" fmla="*/ 108 h 108"/>
              <a:gd name="T12" fmla="*/ 108 w 108"/>
              <a:gd name="T13" fmla="*/ 108 h 108"/>
              <a:gd name="T14" fmla="*/ 108 w 108"/>
              <a:gd name="T15" fmla="*/ 31 h 108"/>
              <a:gd name="T16" fmla="*/ 76 w 108"/>
              <a:gd name="T17" fmla="*/ 31 h 108"/>
              <a:gd name="T18" fmla="*/ 100 w 108"/>
              <a:gd name="T19" fmla="*/ 100 h 108"/>
              <a:gd name="T20" fmla="*/ 39 w 108"/>
              <a:gd name="T21" fmla="*/ 100 h 108"/>
              <a:gd name="T22" fmla="*/ 39 w 108"/>
              <a:gd name="T23" fmla="*/ 39 h 108"/>
              <a:gd name="T24" fmla="*/ 100 w 108"/>
              <a:gd name="T25" fmla="*/ 39 h 108"/>
              <a:gd name="T26" fmla="*/ 100 w 108"/>
              <a:gd name="T27" fmla="*/ 10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8" h="108">
                <a:moveTo>
                  <a:pt x="76" y="31"/>
                </a:moveTo>
                <a:lnTo>
                  <a:pt x="76" y="0"/>
                </a:lnTo>
                <a:lnTo>
                  <a:pt x="0" y="0"/>
                </a:lnTo>
                <a:lnTo>
                  <a:pt x="0" y="76"/>
                </a:lnTo>
                <a:lnTo>
                  <a:pt x="31" y="76"/>
                </a:lnTo>
                <a:lnTo>
                  <a:pt x="31" y="108"/>
                </a:lnTo>
                <a:lnTo>
                  <a:pt x="108" y="108"/>
                </a:lnTo>
                <a:lnTo>
                  <a:pt x="108" y="31"/>
                </a:lnTo>
                <a:lnTo>
                  <a:pt x="76" y="31"/>
                </a:lnTo>
                <a:close/>
                <a:moveTo>
                  <a:pt x="100" y="100"/>
                </a:moveTo>
                <a:lnTo>
                  <a:pt x="39" y="100"/>
                </a:lnTo>
                <a:lnTo>
                  <a:pt x="39" y="39"/>
                </a:lnTo>
                <a:lnTo>
                  <a:pt x="100" y="39"/>
                </a:lnTo>
                <a:lnTo>
                  <a:pt x="100" y="1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8" name="Group 67"/>
          <p:cNvGrpSpPr/>
          <p:nvPr userDrawn="1"/>
        </p:nvGrpSpPr>
        <p:grpSpPr>
          <a:xfrm>
            <a:off x="4158648" y="1487993"/>
            <a:ext cx="146797" cy="211355"/>
            <a:chOff x="3838750" y="1115994"/>
            <a:chExt cx="135505" cy="158516"/>
          </a:xfrm>
        </p:grpSpPr>
        <p:sp>
          <p:nvSpPr>
            <p:cNvPr id="69" name="Freeform 57"/>
            <p:cNvSpPr>
              <a:spLocks noEditPoints="1"/>
            </p:cNvSpPr>
            <p:nvPr/>
          </p:nvSpPr>
          <p:spPr bwMode="auto">
            <a:xfrm>
              <a:off x="3838750" y="1115994"/>
              <a:ext cx="135505" cy="81814"/>
            </a:xfrm>
            <a:custGeom>
              <a:avLst/>
              <a:gdLst>
                <a:gd name="T0" fmla="*/ 8 w 106"/>
                <a:gd name="T1" fmla="*/ 62 h 62"/>
                <a:gd name="T2" fmla="*/ 98 w 106"/>
                <a:gd name="T3" fmla="*/ 62 h 62"/>
                <a:gd name="T4" fmla="*/ 102 w 106"/>
                <a:gd name="T5" fmla="*/ 60 h 62"/>
                <a:gd name="T6" fmla="*/ 106 w 106"/>
                <a:gd name="T7" fmla="*/ 58 h 62"/>
                <a:gd name="T8" fmla="*/ 106 w 106"/>
                <a:gd name="T9" fmla="*/ 55 h 62"/>
                <a:gd name="T10" fmla="*/ 106 w 106"/>
                <a:gd name="T11" fmla="*/ 51 h 62"/>
                <a:gd name="T12" fmla="*/ 102 w 106"/>
                <a:gd name="T13" fmla="*/ 47 h 62"/>
                <a:gd name="T14" fmla="*/ 98 w 106"/>
                <a:gd name="T15" fmla="*/ 47 h 62"/>
                <a:gd name="T16" fmla="*/ 77 w 106"/>
                <a:gd name="T17" fmla="*/ 47 h 62"/>
                <a:gd name="T18" fmla="*/ 73 w 106"/>
                <a:gd name="T19" fmla="*/ 45 h 62"/>
                <a:gd name="T20" fmla="*/ 69 w 106"/>
                <a:gd name="T21" fmla="*/ 43 h 62"/>
                <a:gd name="T22" fmla="*/ 69 w 106"/>
                <a:gd name="T23" fmla="*/ 39 h 62"/>
                <a:gd name="T24" fmla="*/ 69 w 106"/>
                <a:gd name="T25" fmla="*/ 7 h 62"/>
                <a:gd name="T26" fmla="*/ 67 w 106"/>
                <a:gd name="T27" fmla="*/ 4 h 62"/>
                <a:gd name="T28" fmla="*/ 65 w 106"/>
                <a:gd name="T29" fmla="*/ 2 h 62"/>
                <a:gd name="T30" fmla="*/ 61 w 106"/>
                <a:gd name="T31" fmla="*/ 0 h 62"/>
                <a:gd name="T32" fmla="*/ 45 w 106"/>
                <a:gd name="T33" fmla="*/ 0 h 62"/>
                <a:gd name="T34" fmla="*/ 41 w 106"/>
                <a:gd name="T35" fmla="*/ 2 h 62"/>
                <a:gd name="T36" fmla="*/ 39 w 106"/>
                <a:gd name="T37" fmla="*/ 4 h 62"/>
                <a:gd name="T38" fmla="*/ 37 w 106"/>
                <a:gd name="T39" fmla="*/ 7 h 62"/>
                <a:gd name="T40" fmla="*/ 37 w 106"/>
                <a:gd name="T41" fmla="*/ 39 h 62"/>
                <a:gd name="T42" fmla="*/ 37 w 106"/>
                <a:gd name="T43" fmla="*/ 43 h 62"/>
                <a:gd name="T44" fmla="*/ 33 w 106"/>
                <a:gd name="T45" fmla="*/ 45 h 62"/>
                <a:gd name="T46" fmla="*/ 29 w 106"/>
                <a:gd name="T47" fmla="*/ 47 h 62"/>
                <a:gd name="T48" fmla="*/ 8 w 106"/>
                <a:gd name="T49" fmla="*/ 47 h 62"/>
                <a:gd name="T50" fmla="*/ 4 w 106"/>
                <a:gd name="T51" fmla="*/ 47 h 62"/>
                <a:gd name="T52" fmla="*/ 0 w 106"/>
                <a:gd name="T53" fmla="*/ 51 h 62"/>
                <a:gd name="T54" fmla="*/ 0 w 106"/>
                <a:gd name="T55" fmla="*/ 55 h 62"/>
                <a:gd name="T56" fmla="*/ 0 w 106"/>
                <a:gd name="T57" fmla="*/ 58 h 62"/>
                <a:gd name="T58" fmla="*/ 4 w 106"/>
                <a:gd name="T59" fmla="*/ 60 h 62"/>
                <a:gd name="T60" fmla="*/ 8 w 106"/>
                <a:gd name="T61" fmla="*/ 62 h 62"/>
                <a:gd name="T62" fmla="*/ 49 w 106"/>
                <a:gd name="T63" fmla="*/ 7 h 62"/>
                <a:gd name="T64" fmla="*/ 57 w 106"/>
                <a:gd name="T65" fmla="*/ 7 h 62"/>
                <a:gd name="T66" fmla="*/ 59 w 106"/>
                <a:gd name="T67" fmla="*/ 9 h 62"/>
                <a:gd name="T68" fmla="*/ 61 w 106"/>
                <a:gd name="T69" fmla="*/ 11 h 62"/>
                <a:gd name="T70" fmla="*/ 59 w 106"/>
                <a:gd name="T71" fmla="*/ 15 h 62"/>
                <a:gd name="T72" fmla="*/ 57 w 106"/>
                <a:gd name="T73" fmla="*/ 15 h 62"/>
                <a:gd name="T74" fmla="*/ 49 w 106"/>
                <a:gd name="T75" fmla="*/ 15 h 62"/>
                <a:gd name="T76" fmla="*/ 47 w 106"/>
                <a:gd name="T77" fmla="*/ 15 h 62"/>
                <a:gd name="T78" fmla="*/ 45 w 106"/>
                <a:gd name="T79" fmla="*/ 11 h 62"/>
                <a:gd name="T80" fmla="*/ 47 w 106"/>
                <a:gd name="T81" fmla="*/ 9 h 62"/>
                <a:gd name="T82" fmla="*/ 49 w 106"/>
                <a:gd name="T8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2">
                  <a:moveTo>
                    <a:pt x="8" y="62"/>
                  </a:moveTo>
                  <a:lnTo>
                    <a:pt x="98" y="62"/>
                  </a:lnTo>
                  <a:lnTo>
                    <a:pt x="102" y="60"/>
                  </a:lnTo>
                  <a:lnTo>
                    <a:pt x="106" y="58"/>
                  </a:lnTo>
                  <a:lnTo>
                    <a:pt x="106" y="55"/>
                  </a:lnTo>
                  <a:lnTo>
                    <a:pt x="106" y="51"/>
                  </a:lnTo>
                  <a:lnTo>
                    <a:pt x="102" y="47"/>
                  </a:lnTo>
                  <a:lnTo>
                    <a:pt x="98" y="47"/>
                  </a:lnTo>
                  <a:lnTo>
                    <a:pt x="77" y="47"/>
                  </a:lnTo>
                  <a:lnTo>
                    <a:pt x="73" y="45"/>
                  </a:lnTo>
                  <a:lnTo>
                    <a:pt x="69" y="43"/>
                  </a:lnTo>
                  <a:lnTo>
                    <a:pt x="69" y="39"/>
                  </a:lnTo>
                  <a:lnTo>
                    <a:pt x="69" y="7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1" y="0"/>
                  </a:lnTo>
                  <a:lnTo>
                    <a:pt x="45" y="0"/>
                  </a:lnTo>
                  <a:lnTo>
                    <a:pt x="41" y="2"/>
                  </a:lnTo>
                  <a:lnTo>
                    <a:pt x="39" y="4"/>
                  </a:lnTo>
                  <a:lnTo>
                    <a:pt x="37" y="7"/>
                  </a:lnTo>
                  <a:lnTo>
                    <a:pt x="37" y="39"/>
                  </a:lnTo>
                  <a:lnTo>
                    <a:pt x="37" y="43"/>
                  </a:lnTo>
                  <a:lnTo>
                    <a:pt x="33" y="45"/>
                  </a:lnTo>
                  <a:lnTo>
                    <a:pt x="29" y="47"/>
                  </a:lnTo>
                  <a:lnTo>
                    <a:pt x="8" y="47"/>
                  </a:lnTo>
                  <a:lnTo>
                    <a:pt x="4" y="47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4" y="60"/>
                  </a:lnTo>
                  <a:lnTo>
                    <a:pt x="8" y="62"/>
                  </a:lnTo>
                  <a:close/>
                  <a:moveTo>
                    <a:pt x="49" y="7"/>
                  </a:moveTo>
                  <a:lnTo>
                    <a:pt x="57" y="7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59" y="15"/>
                  </a:lnTo>
                  <a:lnTo>
                    <a:pt x="57" y="15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7" y="9"/>
                  </a:lnTo>
                  <a:lnTo>
                    <a:pt x="49" y="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8"/>
            <p:cNvSpPr>
              <a:spLocks/>
            </p:cNvSpPr>
            <p:nvPr/>
          </p:nvSpPr>
          <p:spPr bwMode="auto">
            <a:xfrm>
              <a:off x="3838750" y="1205479"/>
              <a:ext cx="135505" cy="69031"/>
            </a:xfrm>
            <a:custGeom>
              <a:avLst/>
              <a:gdLst>
                <a:gd name="T0" fmla="*/ 96 w 106"/>
                <a:gd name="T1" fmla="*/ 0 h 55"/>
                <a:gd name="T2" fmla="*/ 10 w 106"/>
                <a:gd name="T3" fmla="*/ 0 h 55"/>
                <a:gd name="T4" fmla="*/ 8 w 106"/>
                <a:gd name="T5" fmla="*/ 2 h 55"/>
                <a:gd name="T6" fmla="*/ 6 w 106"/>
                <a:gd name="T7" fmla="*/ 4 h 55"/>
                <a:gd name="T8" fmla="*/ 0 w 106"/>
                <a:gd name="T9" fmla="*/ 55 h 55"/>
                <a:gd name="T10" fmla="*/ 22 w 106"/>
                <a:gd name="T11" fmla="*/ 55 h 55"/>
                <a:gd name="T12" fmla="*/ 29 w 106"/>
                <a:gd name="T13" fmla="*/ 32 h 55"/>
                <a:gd name="T14" fmla="*/ 29 w 106"/>
                <a:gd name="T15" fmla="*/ 55 h 55"/>
                <a:gd name="T16" fmla="*/ 77 w 106"/>
                <a:gd name="T17" fmla="*/ 55 h 55"/>
                <a:gd name="T18" fmla="*/ 77 w 106"/>
                <a:gd name="T19" fmla="*/ 32 h 55"/>
                <a:gd name="T20" fmla="*/ 83 w 106"/>
                <a:gd name="T21" fmla="*/ 55 h 55"/>
                <a:gd name="T22" fmla="*/ 106 w 106"/>
                <a:gd name="T23" fmla="*/ 55 h 55"/>
                <a:gd name="T24" fmla="*/ 100 w 106"/>
                <a:gd name="T25" fmla="*/ 4 h 55"/>
                <a:gd name="T26" fmla="*/ 98 w 106"/>
                <a:gd name="T27" fmla="*/ 2 h 55"/>
                <a:gd name="T28" fmla="*/ 96 w 106"/>
                <a:gd name="T2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6" h="55">
                  <a:moveTo>
                    <a:pt x="96" y="0"/>
                  </a:moveTo>
                  <a:lnTo>
                    <a:pt x="10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0" y="55"/>
                  </a:lnTo>
                  <a:lnTo>
                    <a:pt x="22" y="55"/>
                  </a:lnTo>
                  <a:lnTo>
                    <a:pt x="29" y="32"/>
                  </a:lnTo>
                  <a:lnTo>
                    <a:pt x="29" y="55"/>
                  </a:lnTo>
                  <a:lnTo>
                    <a:pt x="77" y="55"/>
                  </a:lnTo>
                  <a:lnTo>
                    <a:pt x="77" y="32"/>
                  </a:lnTo>
                  <a:lnTo>
                    <a:pt x="83" y="55"/>
                  </a:lnTo>
                  <a:lnTo>
                    <a:pt x="106" y="55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/>
          <p:cNvGrpSpPr/>
          <p:nvPr userDrawn="1"/>
        </p:nvGrpSpPr>
        <p:grpSpPr>
          <a:xfrm>
            <a:off x="3480060" y="1508447"/>
            <a:ext cx="163414" cy="190901"/>
            <a:chOff x="3212363" y="1131334"/>
            <a:chExt cx="150844" cy="143176"/>
          </a:xfrm>
        </p:grpSpPr>
        <p:sp>
          <p:nvSpPr>
            <p:cNvPr id="72" name="Freeform 59"/>
            <p:cNvSpPr>
              <a:spLocks/>
            </p:cNvSpPr>
            <p:nvPr/>
          </p:nvSpPr>
          <p:spPr bwMode="auto">
            <a:xfrm>
              <a:off x="3271166" y="1131334"/>
              <a:ext cx="92041" cy="92041"/>
            </a:xfrm>
            <a:custGeom>
              <a:avLst/>
              <a:gdLst>
                <a:gd name="T0" fmla="*/ 71 w 73"/>
                <a:gd name="T1" fmla="*/ 2 h 71"/>
                <a:gd name="T2" fmla="*/ 67 w 73"/>
                <a:gd name="T3" fmla="*/ 0 h 71"/>
                <a:gd name="T4" fmla="*/ 65 w 73"/>
                <a:gd name="T5" fmla="*/ 0 h 71"/>
                <a:gd name="T6" fmla="*/ 61 w 73"/>
                <a:gd name="T7" fmla="*/ 0 h 71"/>
                <a:gd name="T8" fmla="*/ 61 w 73"/>
                <a:gd name="T9" fmla="*/ 2 h 71"/>
                <a:gd name="T10" fmla="*/ 59 w 73"/>
                <a:gd name="T11" fmla="*/ 2 h 71"/>
                <a:gd name="T12" fmla="*/ 57 w 73"/>
                <a:gd name="T13" fmla="*/ 6 h 71"/>
                <a:gd name="T14" fmla="*/ 49 w 73"/>
                <a:gd name="T15" fmla="*/ 14 h 71"/>
                <a:gd name="T16" fmla="*/ 39 w 73"/>
                <a:gd name="T17" fmla="*/ 24 h 71"/>
                <a:gd name="T18" fmla="*/ 29 w 73"/>
                <a:gd name="T19" fmla="*/ 34 h 71"/>
                <a:gd name="T20" fmla="*/ 24 w 73"/>
                <a:gd name="T21" fmla="*/ 40 h 71"/>
                <a:gd name="T22" fmla="*/ 20 w 73"/>
                <a:gd name="T23" fmla="*/ 42 h 71"/>
                <a:gd name="T24" fmla="*/ 16 w 73"/>
                <a:gd name="T25" fmla="*/ 44 h 71"/>
                <a:gd name="T26" fmla="*/ 12 w 73"/>
                <a:gd name="T27" fmla="*/ 47 h 71"/>
                <a:gd name="T28" fmla="*/ 8 w 73"/>
                <a:gd name="T29" fmla="*/ 49 h 71"/>
                <a:gd name="T30" fmla="*/ 4 w 73"/>
                <a:gd name="T31" fmla="*/ 51 h 71"/>
                <a:gd name="T32" fmla="*/ 0 w 73"/>
                <a:gd name="T33" fmla="*/ 51 h 71"/>
                <a:gd name="T34" fmla="*/ 0 w 73"/>
                <a:gd name="T35" fmla="*/ 51 h 71"/>
                <a:gd name="T36" fmla="*/ 20 w 73"/>
                <a:gd name="T37" fmla="*/ 71 h 71"/>
                <a:gd name="T38" fmla="*/ 20 w 73"/>
                <a:gd name="T39" fmla="*/ 71 h 71"/>
                <a:gd name="T40" fmla="*/ 22 w 73"/>
                <a:gd name="T41" fmla="*/ 69 h 71"/>
                <a:gd name="T42" fmla="*/ 24 w 73"/>
                <a:gd name="T43" fmla="*/ 65 h 71"/>
                <a:gd name="T44" fmla="*/ 26 w 73"/>
                <a:gd name="T45" fmla="*/ 61 h 71"/>
                <a:gd name="T46" fmla="*/ 28 w 73"/>
                <a:gd name="T47" fmla="*/ 55 h 71"/>
                <a:gd name="T48" fmla="*/ 29 w 73"/>
                <a:gd name="T49" fmla="*/ 51 h 71"/>
                <a:gd name="T50" fmla="*/ 33 w 73"/>
                <a:gd name="T51" fmla="*/ 49 h 71"/>
                <a:gd name="T52" fmla="*/ 39 w 73"/>
                <a:gd name="T53" fmla="*/ 44 h 71"/>
                <a:gd name="T54" fmla="*/ 49 w 73"/>
                <a:gd name="T55" fmla="*/ 34 h 71"/>
                <a:gd name="T56" fmla="*/ 59 w 73"/>
                <a:gd name="T57" fmla="*/ 24 h 71"/>
                <a:gd name="T58" fmla="*/ 67 w 73"/>
                <a:gd name="T59" fmla="*/ 16 h 71"/>
                <a:gd name="T60" fmla="*/ 69 w 73"/>
                <a:gd name="T61" fmla="*/ 12 h 71"/>
                <a:gd name="T62" fmla="*/ 71 w 73"/>
                <a:gd name="T63" fmla="*/ 12 h 71"/>
                <a:gd name="T64" fmla="*/ 71 w 73"/>
                <a:gd name="T65" fmla="*/ 10 h 71"/>
                <a:gd name="T66" fmla="*/ 73 w 73"/>
                <a:gd name="T67" fmla="*/ 8 h 71"/>
                <a:gd name="T68" fmla="*/ 73 w 73"/>
                <a:gd name="T69" fmla="*/ 4 h 71"/>
                <a:gd name="T70" fmla="*/ 71 w 73"/>
                <a:gd name="T71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3" h="71">
                  <a:moveTo>
                    <a:pt x="71" y="2"/>
                  </a:moveTo>
                  <a:lnTo>
                    <a:pt x="67" y="0"/>
                  </a:lnTo>
                  <a:lnTo>
                    <a:pt x="65" y="0"/>
                  </a:lnTo>
                  <a:lnTo>
                    <a:pt x="61" y="0"/>
                  </a:lnTo>
                  <a:lnTo>
                    <a:pt x="61" y="2"/>
                  </a:lnTo>
                  <a:lnTo>
                    <a:pt x="59" y="2"/>
                  </a:lnTo>
                  <a:lnTo>
                    <a:pt x="57" y="6"/>
                  </a:lnTo>
                  <a:lnTo>
                    <a:pt x="49" y="14"/>
                  </a:lnTo>
                  <a:lnTo>
                    <a:pt x="39" y="24"/>
                  </a:lnTo>
                  <a:lnTo>
                    <a:pt x="29" y="34"/>
                  </a:lnTo>
                  <a:lnTo>
                    <a:pt x="24" y="40"/>
                  </a:lnTo>
                  <a:lnTo>
                    <a:pt x="20" y="42"/>
                  </a:lnTo>
                  <a:lnTo>
                    <a:pt x="16" y="44"/>
                  </a:lnTo>
                  <a:lnTo>
                    <a:pt x="12" y="47"/>
                  </a:lnTo>
                  <a:lnTo>
                    <a:pt x="8" y="49"/>
                  </a:lnTo>
                  <a:lnTo>
                    <a:pt x="4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2" y="69"/>
                  </a:lnTo>
                  <a:lnTo>
                    <a:pt x="24" y="65"/>
                  </a:lnTo>
                  <a:lnTo>
                    <a:pt x="26" y="61"/>
                  </a:lnTo>
                  <a:lnTo>
                    <a:pt x="28" y="55"/>
                  </a:lnTo>
                  <a:lnTo>
                    <a:pt x="29" y="51"/>
                  </a:lnTo>
                  <a:lnTo>
                    <a:pt x="33" y="49"/>
                  </a:lnTo>
                  <a:lnTo>
                    <a:pt x="39" y="44"/>
                  </a:lnTo>
                  <a:lnTo>
                    <a:pt x="49" y="34"/>
                  </a:lnTo>
                  <a:lnTo>
                    <a:pt x="59" y="24"/>
                  </a:lnTo>
                  <a:lnTo>
                    <a:pt x="67" y="16"/>
                  </a:lnTo>
                  <a:lnTo>
                    <a:pt x="69" y="12"/>
                  </a:lnTo>
                  <a:lnTo>
                    <a:pt x="71" y="12"/>
                  </a:lnTo>
                  <a:lnTo>
                    <a:pt x="71" y="10"/>
                  </a:lnTo>
                  <a:lnTo>
                    <a:pt x="73" y="8"/>
                  </a:lnTo>
                  <a:lnTo>
                    <a:pt x="73" y="4"/>
                  </a:lnTo>
                  <a:lnTo>
                    <a:pt x="71" y="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0"/>
            <p:cNvSpPr>
              <a:spLocks noEditPoints="1"/>
            </p:cNvSpPr>
            <p:nvPr/>
          </p:nvSpPr>
          <p:spPr bwMode="auto">
            <a:xfrm>
              <a:off x="3212363" y="1205479"/>
              <a:ext cx="76701" cy="69031"/>
            </a:xfrm>
            <a:custGeom>
              <a:avLst/>
              <a:gdLst>
                <a:gd name="T0" fmla="*/ 21 w 59"/>
                <a:gd name="T1" fmla="*/ 14 h 55"/>
                <a:gd name="T2" fmla="*/ 17 w 59"/>
                <a:gd name="T3" fmla="*/ 30 h 55"/>
                <a:gd name="T4" fmla="*/ 14 w 59"/>
                <a:gd name="T5" fmla="*/ 42 h 55"/>
                <a:gd name="T6" fmla="*/ 8 w 59"/>
                <a:gd name="T7" fmla="*/ 49 h 55"/>
                <a:gd name="T8" fmla="*/ 0 w 59"/>
                <a:gd name="T9" fmla="*/ 53 h 55"/>
                <a:gd name="T10" fmla="*/ 21 w 59"/>
                <a:gd name="T11" fmla="*/ 55 h 55"/>
                <a:gd name="T12" fmla="*/ 37 w 59"/>
                <a:gd name="T13" fmla="*/ 51 h 55"/>
                <a:gd name="T14" fmla="*/ 47 w 59"/>
                <a:gd name="T15" fmla="*/ 45 h 55"/>
                <a:gd name="T16" fmla="*/ 55 w 59"/>
                <a:gd name="T17" fmla="*/ 38 h 55"/>
                <a:gd name="T18" fmla="*/ 57 w 59"/>
                <a:gd name="T19" fmla="*/ 30 h 55"/>
                <a:gd name="T20" fmla="*/ 59 w 59"/>
                <a:gd name="T21" fmla="*/ 24 h 55"/>
                <a:gd name="T22" fmla="*/ 59 w 59"/>
                <a:gd name="T23" fmla="*/ 20 h 55"/>
                <a:gd name="T24" fmla="*/ 39 w 59"/>
                <a:gd name="T25" fmla="*/ 0 h 55"/>
                <a:gd name="T26" fmla="*/ 37 w 59"/>
                <a:gd name="T27" fmla="*/ 2 h 55"/>
                <a:gd name="T28" fmla="*/ 33 w 59"/>
                <a:gd name="T29" fmla="*/ 2 h 55"/>
                <a:gd name="T30" fmla="*/ 29 w 59"/>
                <a:gd name="T31" fmla="*/ 6 h 55"/>
                <a:gd name="T32" fmla="*/ 25 w 59"/>
                <a:gd name="T33" fmla="*/ 10 h 55"/>
                <a:gd name="T34" fmla="*/ 21 w 59"/>
                <a:gd name="T35" fmla="*/ 14 h 55"/>
                <a:gd name="T36" fmla="*/ 16 w 59"/>
                <a:gd name="T37" fmla="*/ 47 h 55"/>
                <a:gd name="T38" fmla="*/ 21 w 59"/>
                <a:gd name="T39" fmla="*/ 36 h 55"/>
                <a:gd name="T40" fmla="*/ 29 w 59"/>
                <a:gd name="T41" fmla="*/ 20 h 55"/>
                <a:gd name="T42" fmla="*/ 37 w 59"/>
                <a:gd name="T43" fmla="*/ 10 h 55"/>
                <a:gd name="T44" fmla="*/ 39 w 59"/>
                <a:gd name="T45" fmla="*/ 16 h 55"/>
                <a:gd name="T46" fmla="*/ 37 w 59"/>
                <a:gd name="T47" fmla="*/ 26 h 55"/>
                <a:gd name="T48" fmla="*/ 29 w 59"/>
                <a:gd name="T49" fmla="*/ 36 h 55"/>
                <a:gd name="T50" fmla="*/ 16 w 59"/>
                <a:gd name="T51" fmla="*/ 4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55">
                  <a:moveTo>
                    <a:pt x="21" y="14"/>
                  </a:moveTo>
                  <a:lnTo>
                    <a:pt x="17" y="30"/>
                  </a:lnTo>
                  <a:lnTo>
                    <a:pt x="14" y="42"/>
                  </a:lnTo>
                  <a:lnTo>
                    <a:pt x="8" y="49"/>
                  </a:lnTo>
                  <a:lnTo>
                    <a:pt x="0" y="53"/>
                  </a:lnTo>
                  <a:lnTo>
                    <a:pt x="21" y="55"/>
                  </a:lnTo>
                  <a:lnTo>
                    <a:pt x="37" y="51"/>
                  </a:lnTo>
                  <a:lnTo>
                    <a:pt x="47" y="45"/>
                  </a:lnTo>
                  <a:lnTo>
                    <a:pt x="55" y="38"/>
                  </a:lnTo>
                  <a:lnTo>
                    <a:pt x="57" y="30"/>
                  </a:lnTo>
                  <a:lnTo>
                    <a:pt x="59" y="24"/>
                  </a:lnTo>
                  <a:lnTo>
                    <a:pt x="59" y="20"/>
                  </a:lnTo>
                  <a:lnTo>
                    <a:pt x="39" y="0"/>
                  </a:lnTo>
                  <a:lnTo>
                    <a:pt x="37" y="2"/>
                  </a:lnTo>
                  <a:lnTo>
                    <a:pt x="33" y="2"/>
                  </a:lnTo>
                  <a:lnTo>
                    <a:pt x="29" y="6"/>
                  </a:lnTo>
                  <a:lnTo>
                    <a:pt x="25" y="10"/>
                  </a:lnTo>
                  <a:lnTo>
                    <a:pt x="21" y="14"/>
                  </a:lnTo>
                  <a:close/>
                  <a:moveTo>
                    <a:pt x="16" y="47"/>
                  </a:moveTo>
                  <a:lnTo>
                    <a:pt x="21" y="36"/>
                  </a:lnTo>
                  <a:lnTo>
                    <a:pt x="29" y="20"/>
                  </a:lnTo>
                  <a:lnTo>
                    <a:pt x="37" y="10"/>
                  </a:lnTo>
                  <a:lnTo>
                    <a:pt x="39" y="16"/>
                  </a:lnTo>
                  <a:lnTo>
                    <a:pt x="37" y="26"/>
                  </a:lnTo>
                  <a:lnTo>
                    <a:pt x="29" y="36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4" name="Freeform 61"/>
          <p:cNvSpPr>
            <a:spLocks noEditPoints="1"/>
          </p:cNvSpPr>
          <p:nvPr userDrawn="1"/>
        </p:nvSpPr>
        <p:spPr bwMode="auto">
          <a:xfrm>
            <a:off x="6537856" y="1487994"/>
            <a:ext cx="160645" cy="201127"/>
          </a:xfrm>
          <a:custGeom>
            <a:avLst/>
            <a:gdLst>
              <a:gd name="T0" fmla="*/ 100 w 118"/>
              <a:gd name="T1" fmla="*/ 51 h 117"/>
              <a:gd name="T2" fmla="*/ 63 w 118"/>
              <a:gd name="T3" fmla="*/ 88 h 117"/>
              <a:gd name="T4" fmla="*/ 53 w 118"/>
              <a:gd name="T5" fmla="*/ 94 h 117"/>
              <a:gd name="T6" fmla="*/ 41 w 118"/>
              <a:gd name="T7" fmla="*/ 94 h 117"/>
              <a:gd name="T8" fmla="*/ 30 w 118"/>
              <a:gd name="T9" fmla="*/ 88 h 117"/>
              <a:gd name="T10" fmla="*/ 24 w 118"/>
              <a:gd name="T11" fmla="*/ 78 h 117"/>
              <a:gd name="T12" fmla="*/ 24 w 118"/>
              <a:gd name="T13" fmla="*/ 64 h 117"/>
              <a:gd name="T14" fmla="*/ 30 w 118"/>
              <a:gd name="T15" fmla="*/ 55 h 117"/>
              <a:gd name="T16" fmla="*/ 67 w 118"/>
              <a:gd name="T17" fmla="*/ 17 h 117"/>
              <a:gd name="T18" fmla="*/ 51 w 118"/>
              <a:gd name="T19" fmla="*/ 0 h 117"/>
              <a:gd name="T20" fmla="*/ 14 w 118"/>
              <a:gd name="T21" fmla="*/ 39 h 117"/>
              <a:gd name="T22" fmla="*/ 2 w 118"/>
              <a:gd name="T23" fmla="*/ 53 h 117"/>
              <a:gd name="T24" fmla="*/ 0 w 118"/>
              <a:gd name="T25" fmla="*/ 70 h 117"/>
              <a:gd name="T26" fmla="*/ 2 w 118"/>
              <a:gd name="T27" fmla="*/ 88 h 117"/>
              <a:gd name="T28" fmla="*/ 14 w 118"/>
              <a:gd name="T29" fmla="*/ 104 h 117"/>
              <a:gd name="T30" fmla="*/ 30 w 118"/>
              <a:gd name="T31" fmla="*/ 115 h 117"/>
              <a:gd name="T32" fmla="*/ 47 w 118"/>
              <a:gd name="T33" fmla="*/ 117 h 117"/>
              <a:gd name="T34" fmla="*/ 65 w 118"/>
              <a:gd name="T35" fmla="*/ 115 h 117"/>
              <a:gd name="T36" fmla="*/ 81 w 118"/>
              <a:gd name="T37" fmla="*/ 104 h 117"/>
              <a:gd name="T38" fmla="*/ 118 w 118"/>
              <a:gd name="T39" fmla="*/ 66 h 117"/>
              <a:gd name="T40" fmla="*/ 100 w 118"/>
              <a:gd name="T41" fmla="*/ 51 h 117"/>
              <a:gd name="T42" fmla="*/ 51 w 118"/>
              <a:gd name="T43" fmla="*/ 9 h 117"/>
              <a:gd name="T44" fmla="*/ 59 w 118"/>
              <a:gd name="T45" fmla="*/ 17 h 117"/>
              <a:gd name="T46" fmla="*/ 47 w 118"/>
              <a:gd name="T47" fmla="*/ 29 h 117"/>
              <a:gd name="T48" fmla="*/ 37 w 118"/>
              <a:gd name="T49" fmla="*/ 21 h 117"/>
              <a:gd name="T50" fmla="*/ 51 w 118"/>
              <a:gd name="T51" fmla="*/ 9 h 117"/>
              <a:gd name="T52" fmla="*/ 89 w 118"/>
              <a:gd name="T53" fmla="*/ 70 h 117"/>
              <a:gd name="T54" fmla="*/ 100 w 118"/>
              <a:gd name="T55" fmla="*/ 58 h 117"/>
              <a:gd name="T56" fmla="*/ 108 w 118"/>
              <a:gd name="T57" fmla="*/ 66 h 117"/>
              <a:gd name="T58" fmla="*/ 96 w 118"/>
              <a:gd name="T59" fmla="*/ 80 h 117"/>
              <a:gd name="T60" fmla="*/ 89 w 118"/>
              <a:gd name="T61" fmla="*/ 7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8" h="117">
                <a:moveTo>
                  <a:pt x="100" y="51"/>
                </a:moveTo>
                <a:lnTo>
                  <a:pt x="63" y="88"/>
                </a:lnTo>
                <a:lnTo>
                  <a:pt x="53" y="94"/>
                </a:lnTo>
                <a:lnTo>
                  <a:pt x="41" y="94"/>
                </a:lnTo>
                <a:lnTo>
                  <a:pt x="30" y="88"/>
                </a:lnTo>
                <a:lnTo>
                  <a:pt x="24" y="78"/>
                </a:lnTo>
                <a:lnTo>
                  <a:pt x="24" y="64"/>
                </a:lnTo>
                <a:lnTo>
                  <a:pt x="30" y="55"/>
                </a:lnTo>
                <a:lnTo>
                  <a:pt x="67" y="17"/>
                </a:lnTo>
                <a:lnTo>
                  <a:pt x="51" y="0"/>
                </a:lnTo>
                <a:lnTo>
                  <a:pt x="14" y="39"/>
                </a:lnTo>
                <a:lnTo>
                  <a:pt x="2" y="53"/>
                </a:lnTo>
                <a:lnTo>
                  <a:pt x="0" y="70"/>
                </a:lnTo>
                <a:lnTo>
                  <a:pt x="2" y="88"/>
                </a:lnTo>
                <a:lnTo>
                  <a:pt x="14" y="104"/>
                </a:lnTo>
                <a:lnTo>
                  <a:pt x="30" y="115"/>
                </a:lnTo>
                <a:lnTo>
                  <a:pt x="47" y="117"/>
                </a:lnTo>
                <a:lnTo>
                  <a:pt x="65" y="115"/>
                </a:lnTo>
                <a:lnTo>
                  <a:pt x="81" y="104"/>
                </a:lnTo>
                <a:lnTo>
                  <a:pt x="118" y="66"/>
                </a:lnTo>
                <a:lnTo>
                  <a:pt x="100" y="51"/>
                </a:lnTo>
                <a:close/>
                <a:moveTo>
                  <a:pt x="51" y="9"/>
                </a:moveTo>
                <a:lnTo>
                  <a:pt x="59" y="17"/>
                </a:lnTo>
                <a:lnTo>
                  <a:pt x="47" y="29"/>
                </a:lnTo>
                <a:lnTo>
                  <a:pt x="37" y="21"/>
                </a:lnTo>
                <a:lnTo>
                  <a:pt x="51" y="9"/>
                </a:lnTo>
                <a:close/>
                <a:moveTo>
                  <a:pt x="89" y="70"/>
                </a:moveTo>
                <a:lnTo>
                  <a:pt x="100" y="58"/>
                </a:lnTo>
                <a:lnTo>
                  <a:pt x="108" y="66"/>
                </a:lnTo>
                <a:lnTo>
                  <a:pt x="96" y="80"/>
                </a:lnTo>
                <a:lnTo>
                  <a:pt x="89" y="7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5" name="Group 74"/>
          <p:cNvGrpSpPr/>
          <p:nvPr userDrawn="1"/>
        </p:nvGrpSpPr>
        <p:grpSpPr>
          <a:xfrm>
            <a:off x="5850961" y="1528899"/>
            <a:ext cx="171725" cy="170448"/>
            <a:chOff x="5400886" y="1146674"/>
            <a:chExt cx="158515" cy="127836"/>
          </a:xfrm>
        </p:grpSpPr>
        <p:sp>
          <p:nvSpPr>
            <p:cNvPr id="76" name="Rectangle 62"/>
            <p:cNvSpPr>
              <a:spLocks noChangeArrowheads="1"/>
            </p:cNvSpPr>
            <p:nvPr/>
          </p:nvSpPr>
          <p:spPr bwMode="auto">
            <a:xfrm>
              <a:off x="5462247" y="1146674"/>
              <a:ext cx="97154" cy="690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3"/>
            <p:cNvSpPr>
              <a:spLocks/>
            </p:cNvSpPr>
            <p:nvPr/>
          </p:nvSpPr>
          <p:spPr bwMode="auto">
            <a:xfrm>
              <a:off x="5431566" y="1177354"/>
              <a:ext cx="97154" cy="66474"/>
            </a:xfrm>
            <a:custGeom>
              <a:avLst/>
              <a:gdLst>
                <a:gd name="T0" fmla="*/ 15 w 76"/>
                <a:gd name="T1" fmla="*/ 0 h 53"/>
                <a:gd name="T2" fmla="*/ 0 w 76"/>
                <a:gd name="T3" fmla="*/ 0 h 53"/>
                <a:gd name="T4" fmla="*/ 0 w 76"/>
                <a:gd name="T5" fmla="*/ 53 h 53"/>
                <a:gd name="T6" fmla="*/ 76 w 76"/>
                <a:gd name="T7" fmla="*/ 53 h 53"/>
                <a:gd name="T8" fmla="*/ 76 w 76"/>
                <a:gd name="T9" fmla="*/ 37 h 53"/>
                <a:gd name="T10" fmla="*/ 15 w 76"/>
                <a:gd name="T11" fmla="*/ 37 h 53"/>
                <a:gd name="T12" fmla="*/ 15 w 76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53">
                  <a:moveTo>
                    <a:pt x="15" y="0"/>
                  </a:moveTo>
                  <a:lnTo>
                    <a:pt x="0" y="0"/>
                  </a:lnTo>
                  <a:lnTo>
                    <a:pt x="0" y="53"/>
                  </a:lnTo>
                  <a:lnTo>
                    <a:pt x="76" y="53"/>
                  </a:lnTo>
                  <a:lnTo>
                    <a:pt x="76" y="37"/>
                  </a:lnTo>
                  <a:lnTo>
                    <a:pt x="15" y="3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4"/>
            <p:cNvSpPr>
              <a:spLocks/>
            </p:cNvSpPr>
            <p:nvPr/>
          </p:nvSpPr>
          <p:spPr bwMode="auto">
            <a:xfrm>
              <a:off x="5400886" y="1205479"/>
              <a:ext cx="97154" cy="69031"/>
            </a:xfrm>
            <a:custGeom>
              <a:avLst/>
              <a:gdLst>
                <a:gd name="T0" fmla="*/ 16 w 77"/>
                <a:gd name="T1" fmla="*/ 0 h 55"/>
                <a:gd name="T2" fmla="*/ 0 w 77"/>
                <a:gd name="T3" fmla="*/ 0 h 55"/>
                <a:gd name="T4" fmla="*/ 0 w 77"/>
                <a:gd name="T5" fmla="*/ 55 h 55"/>
                <a:gd name="T6" fmla="*/ 77 w 77"/>
                <a:gd name="T7" fmla="*/ 55 h 55"/>
                <a:gd name="T8" fmla="*/ 77 w 77"/>
                <a:gd name="T9" fmla="*/ 40 h 55"/>
                <a:gd name="T10" fmla="*/ 16 w 77"/>
                <a:gd name="T11" fmla="*/ 40 h 55"/>
                <a:gd name="T12" fmla="*/ 16 w 77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55">
                  <a:moveTo>
                    <a:pt x="16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77" y="55"/>
                  </a:lnTo>
                  <a:lnTo>
                    <a:pt x="77" y="40"/>
                  </a:lnTo>
                  <a:lnTo>
                    <a:pt x="16" y="4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9" name="Freeform 65"/>
          <p:cNvSpPr>
            <a:spLocks noEditPoints="1"/>
          </p:cNvSpPr>
          <p:nvPr userDrawn="1"/>
        </p:nvSpPr>
        <p:spPr bwMode="auto">
          <a:xfrm>
            <a:off x="6191638" y="1501628"/>
            <a:ext cx="168956" cy="197717"/>
          </a:xfrm>
          <a:custGeom>
            <a:avLst/>
            <a:gdLst>
              <a:gd name="T0" fmla="*/ 47 w 121"/>
              <a:gd name="T1" fmla="*/ 4 h 116"/>
              <a:gd name="T2" fmla="*/ 17 w 121"/>
              <a:gd name="T3" fmla="*/ 28 h 116"/>
              <a:gd name="T4" fmla="*/ 2 w 121"/>
              <a:gd name="T5" fmla="*/ 61 h 116"/>
              <a:gd name="T6" fmla="*/ 0 w 121"/>
              <a:gd name="T7" fmla="*/ 81 h 116"/>
              <a:gd name="T8" fmla="*/ 4 w 121"/>
              <a:gd name="T9" fmla="*/ 87 h 116"/>
              <a:gd name="T10" fmla="*/ 9 w 121"/>
              <a:gd name="T11" fmla="*/ 89 h 116"/>
              <a:gd name="T12" fmla="*/ 15 w 121"/>
              <a:gd name="T13" fmla="*/ 87 h 116"/>
              <a:gd name="T14" fmla="*/ 23 w 121"/>
              <a:gd name="T15" fmla="*/ 77 h 116"/>
              <a:gd name="T16" fmla="*/ 27 w 121"/>
              <a:gd name="T17" fmla="*/ 73 h 116"/>
              <a:gd name="T18" fmla="*/ 35 w 121"/>
              <a:gd name="T19" fmla="*/ 71 h 116"/>
              <a:gd name="T20" fmla="*/ 43 w 121"/>
              <a:gd name="T21" fmla="*/ 77 h 116"/>
              <a:gd name="T22" fmla="*/ 45 w 121"/>
              <a:gd name="T23" fmla="*/ 85 h 116"/>
              <a:gd name="T24" fmla="*/ 47 w 121"/>
              <a:gd name="T25" fmla="*/ 101 h 116"/>
              <a:gd name="T26" fmla="*/ 55 w 121"/>
              <a:gd name="T27" fmla="*/ 112 h 116"/>
              <a:gd name="T28" fmla="*/ 68 w 121"/>
              <a:gd name="T29" fmla="*/ 116 h 116"/>
              <a:gd name="T30" fmla="*/ 102 w 121"/>
              <a:gd name="T31" fmla="*/ 105 h 116"/>
              <a:gd name="T32" fmla="*/ 117 w 121"/>
              <a:gd name="T33" fmla="*/ 81 h 116"/>
              <a:gd name="T34" fmla="*/ 121 w 121"/>
              <a:gd name="T35" fmla="*/ 55 h 116"/>
              <a:gd name="T36" fmla="*/ 117 w 121"/>
              <a:gd name="T37" fmla="*/ 30 h 116"/>
              <a:gd name="T38" fmla="*/ 102 w 121"/>
              <a:gd name="T39" fmla="*/ 10 h 116"/>
              <a:gd name="T40" fmla="*/ 68 w 121"/>
              <a:gd name="T41" fmla="*/ 0 h 116"/>
              <a:gd name="T42" fmla="*/ 25 w 121"/>
              <a:gd name="T43" fmla="*/ 55 h 116"/>
              <a:gd name="T44" fmla="*/ 21 w 121"/>
              <a:gd name="T45" fmla="*/ 48 h 116"/>
              <a:gd name="T46" fmla="*/ 25 w 121"/>
              <a:gd name="T47" fmla="*/ 38 h 116"/>
              <a:gd name="T48" fmla="*/ 35 w 121"/>
              <a:gd name="T49" fmla="*/ 38 h 116"/>
              <a:gd name="T50" fmla="*/ 39 w 121"/>
              <a:gd name="T51" fmla="*/ 48 h 116"/>
              <a:gd name="T52" fmla="*/ 35 w 121"/>
              <a:gd name="T53" fmla="*/ 55 h 116"/>
              <a:gd name="T54" fmla="*/ 47 w 121"/>
              <a:gd name="T55" fmla="*/ 28 h 116"/>
              <a:gd name="T56" fmla="*/ 53 w 121"/>
              <a:gd name="T57" fmla="*/ 20 h 116"/>
              <a:gd name="T58" fmla="*/ 61 w 121"/>
              <a:gd name="T59" fmla="*/ 20 h 116"/>
              <a:gd name="T60" fmla="*/ 66 w 121"/>
              <a:gd name="T61" fmla="*/ 28 h 116"/>
              <a:gd name="T62" fmla="*/ 61 w 121"/>
              <a:gd name="T63" fmla="*/ 36 h 116"/>
              <a:gd name="T64" fmla="*/ 53 w 121"/>
              <a:gd name="T65" fmla="*/ 36 h 116"/>
              <a:gd name="T66" fmla="*/ 47 w 121"/>
              <a:gd name="T67" fmla="*/ 28 h 116"/>
              <a:gd name="T68" fmla="*/ 66 w 121"/>
              <a:gd name="T69" fmla="*/ 93 h 116"/>
              <a:gd name="T70" fmla="*/ 61 w 121"/>
              <a:gd name="T71" fmla="*/ 87 h 116"/>
              <a:gd name="T72" fmla="*/ 61 w 121"/>
              <a:gd name="T73" fmla="*/ 77 h 116"/>
              <a:gd name="T74" fmla="*/ 66 w 121"/>
              <a:gd name="T75" fmla="*/ 69 h 116"/>
              <a:gd name="T76" fmla="*/ 76 w 121"/>
              <a:gd name="T77" fmla="*/ 69 h 116"/>
              <a:gd name="T78" fmla="*/ 84 w 121"/>
              <a:gd name="T79" fmla="*/ 77 h 116"/>
              <a:gd name="T80" fmla="*/ 84 w 121"/>
              <a:gd name="T81" fmla="*/ 87 h 116"/>
              <a:gd name="T82" fmla="*/ 76 w 121"/>
              <a:gd name="T83" fmla="*/ 93 h 116"/>
              <a:gd name="T84" fmla="*/ 94 w 121"/>
              <a:gd name="T85" fmla="*/ 71 h 116"/>
              <a:gd name="T86" fmla="*/ 90 w 121"/>
              <a:gd name="T87" fmla="*/ 69 h 116"/>
              <a:gd name="T88" fmla="*/ 90 w 121"/>
              <a:gd name="T89" fmla="*/ 63 h 116"/>
              <a:gd name="T90" fmla="*/ 94 w 121"/>
              <a:gd name="T91" fmla="*/ 59 h 116"/>
              <a:gd name="T92" fmla="*/ 100 w 121"/>
              <a:gd name="T93" fmla="*/ 63 h 116"/>
              <a:gd name="T94" fmla="*/ 100 w 121"/>
              <a:gd name="T95" fmla="*/ 69 h 116"/>
              <a:gd name="T96" fmla="*/ 94 w 121"/>
              <a:gd name="T97" fmla="*/ 71 h 116"/>
              <a:gd name="T98" fmla="*/ 82 w 121"/>
              <a:gd name="T99" fmla="*/ 48 h 116"/>
              <a:gd name="T100" fmla="*/ 74 w 121"/>
              <a:gd name="T101" fmla="*/ 40 h 116"/>
              <a:gd name="T102" fmla="*/ 74 w 121"/>
              <a:gd name="T103" fmla="*/ 30 h 116"/>
              <a:gd name="T104" fmla="*/ 82 w 121"/>
              <a:gd name="T105" fmla="*/ 24 h 116"/>
              <a:gd name="T106" fmla="*/ 92 w 121"/>
              <a:gd name="T107" fmla="*/ 24 h 116"/>
              <a:gd name="T108" fmla="*/ 100 w 121"/>
              <a:gd name="T109" fmla="*/ 30 h 116"/>
              <a:gd name="T110" fmla="*/ 100 w 121"/>
              <a:gd name="T111" fmla="*/ 40 h 116"/>
              <a:gd name="T112" fmla="*/ 92 w 121"/>
              <a:gd name="T113" fmla="*/ 4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1" h="116">
                <a:moveTo>
                  <a:pt x="68" y="0"/>
                </a:moveTo>
                <a:lnTo>
                  <a:pt x="47" y="4"/>
                </a:lnTo>
                <a:lnTo>
                  <a:pt x="29" y="14"/>
                </a:lnTo>
                <a:lnTo>
                  <a:pt x="17" y="28"/>
                </a:lnTo>
                <a:lnTo>
                  <a:pt x="7" y="44"/>
                </a:lnTo>
                <a:lnTo>
                  <a:pt x="2" y="61"/>
                </a:lnTo>
                <a:lnTo>
                  <a:pt x="0" y="77"/>
                </a:lnTo>
                <a:lnTo>
                  <a:pt x="0" y="81"/>
                </a:lnTo>
                <a:lnTo>
                  <a:pt x="2" y="83"/>
                </a:lnTo>
                <a:lnTo>
                  <a:pt x="4" y="87"/>
                </a:lnTo>
                <a:lnTo>
                  <a:pt x="5" y="89"/>
                </a:lnTo>
                <a:lnTo>
                  <a:pt x="9" y="89"/>
                </a:lnTo>
                <a:lnTo>
                  <a:pt x="13" y="89"/>
                </a:lnTo>
                <a:lnTo>
                  <a:pt x="15" y="87"/>
                </a:lnTo>
                <a:lnTo>
                  <a:pt x="19" y="83"/>
                </a:lnTo>
                <a:lnTo>
                  <a:pt x="23" y="77"/>
                </a:lnTo>
                <a:lnTo>
                  <a:pt x="25" y="75"/>
                </a:lnTo>
                <a:lnTo>
                  <a:pt x="27" y="73"/>
                </a:lnTo>
                <a:lnTo>
                  <a:pt x="31" y="71"/>
                </a:lnTo>
                <a:lnTo>
                  <a:pt x="35" y="71"/>
                </a:lnTo>
                <a:lnTo>
                  <a:pt x="39" y="73"/>
                </a:lnTo>
                <a:lnTo>
                  <a:pt x="43" y="77"/>
                </a:lnTo>
                <a:lnTo>
                  <a:pt x="45" y="81"/>
                </a:lnTo>
                <a:lnTo>
                  <a:pt x="45" y="85"/>
                </a:lnTo>
                <a:lnTo>
                  <a:pt x="47" y="93"/>
                </a:lnTo>
                <a:lnTo>
                  <a:pt x="47" y="101"/>
                </a:lnTo>
                <a:lnTo>
                  <a:pt x="51" y="106"/>
                </a:lnTo>
                <a:lnTo>
                  <a:pt x="55" y="112"/>
                </a:lnTo>
                <a:lnTo>
                  <a:pt x="61" y="114"/>
                </a:lnTo>
                <a:lnTo>
                  <a:pt x="68" y="116"/>
                </a:lnTo>
                <a:lnTo>
                  <a:pt x="88" y="112"/>
                </a:lnTo>
                <a:lnTo>
                  <a:pt x="102" y="105"/>
                </a:lnTo>
                <a:lnTo>
                  <a:pt x="112" y="95"/>
                </a:lnTo>
                <a:lnTo>
                  <a:pt x="117" y="81"/>
                </a:lnTo>
                <a:lnTo>
                  <a:pt x="121" y="67"/>
                </a:lnTo>
                <a:lnTo>
                  <a:pt x="121" y="55"/>
                </a:lnTo>
                <a:lnTo>
                  <a:pt x="121" y="42"/>
                </a:lnTo>
                <a:lnTo>
                  <a:pt x="117" y="30"/>
                </a:lnTo>
                <a:lnTo>
                  <a:pt x="112" y="20"/>
                </a:lnTo>
                <a:lnTo>
                  <a:pt x="102" y="10"/>
                </a:lnTo>
                <a:lnTo>
                  <a:pt x="88" y="4"/>
                </a:lnTo>
                <a:lnTo>
                  <a:pt x="68" y="0"/>
                </a:lnTo>
                <a:close/>
                <a:moveTo>
                  <a:pt x="29" y="57"/>
                </a:moveTo>
                <a:lnTo>
                  <a:pt x="25" y="55"/>
                </a:lnTo>
                <a:lnTo>
                  <a:pt x="21" y="51"/>
                </a:lnTo>
                <a:lnTo>
                  <a:pt x="21" y="48"/>
                </a:lnTo>
                <a:lnTo>
                  <a:pt x="21" y="42"/>
                </a:lnTo>
                <a:lnTo>
                  <a:pt x="25" y="38"/>
                </a:lnTo>
                <a:lnTo>
                  <a:pt x="29" y="38"/>
                </a:lnTo>
                <a:lnTo>
                  <a:pt x="35" y="38"/>
                </a:lnTo>
                <a:lnTo>
                  <a:pt x="39" y="42"/>
                </a:lnTo>
                <a:lnTo>
                  <a:pt x="39" y="48"/>
                </a:lnTo>
                <a:lnTo>
                  <a:pt x="39" y="51"/>
                </a:lnTo>
                <a:lnTo>
                  <a:pt x="35" y="55"/>
                </a:lnTo>
                <a:lnTo>
                  <a:pt x="29" y="57"/>
                </a:lnTo>
                <a:close/>
                <a:moveTo>
                  <a:pt x="47" y="28"/>
                </a:moveTo>
                <a:lnTo>
                  <a:pt x="49" y="22"/>
                </a:lnTo>
                <a:lnTo>
                  <a:pt x="53" y="20"/>
                </a:lnTo>
                <a:lnTo>
                  <a:pt x="57" y="18"/>
                </a:lnTo>
                <a:lnTo>
                  <a:pt x="61" y="20"/>
                </a:lnTo>
                <a:lnTo>
                  <a:pt x="64" y="22"/>
                </a:lnTo>
                <a:lnTo>
                  <a:pt x="66" y="28"/>
                </a:lnTo>
                <a:lnTo>
                  <a:pt x="64" y="32"/>
                </a:lnTo>
                <a:lnTo>
                  <a:pt x="61" y="36"/>
                </a:lnTo>
                <a:lnTo>
                  <a:pt x="57" y="38"/>
                </a:lnTo>
                <a:lnTo>
                  <a:pt x="53" y="36"/>
                </a:lnTo>
                <a:lnTo>
                  <a:pt x="49" y="32"/>
                </a:lnTo>
                <a:lnTo>
                  <a:pt x="47" y="28"/>
                </a:lnTo>
                <a:close/>
                <a:moveTo>
                  <a:pt x="72" y="95"/>
                </a:moveTo>
                <a:lnTo>
                  <a:pt x="66" y="93"/>
                </a:lnTo>
                <a:lnTo>
                  <a:pt x="62" y="91"/>
                </a:lnTo>
                <a:lnTo>
                  <a:pt x="61" y="87"/>
                </a:lnTo>
                <a:lnTo>
                  <a:pt x="59" y="81"/>
                </a:lnTo>
                <a:lnTo>
                  <a:pt x="61" y="77"/>
                </a:lnTo>
                <a:lnTo>
                  <a:pt x="62" y="71"/>
                </a:lnTo>
                <a:lnTo>
                  <a:pt x="66" y="69"/>
                </a:lnTo>
                <a:lnTo>
                  <a:pt x="72" y="67"/>
                </a:lnTo>
                <a:lnTo>
                  <a:pt x="76" y="69"/>
                </a:lnTo>
                <a:lnTo>
                  <a:pt x="82" y="71"/>
                </a:lnTo>
                <a:lnTo>
                  <a:pt x="84" y="77"/>
                </a:lnTo>
                <a:lnTo>
                  <a:pt x="86" y="81"/>
                </a:lnTo>
                <a:lnTo>
                  <a:pt x="84" y="87"/>
                </a:lnTo>
                <a:lnTo>
                  <a:pt x="82" y="91"/>
                </a:lnTo>
                <a:lnTo>
                  <a:pt x="76" y="93"/>
                </a:lnTo>
                <a:lnTo>
                  <a:pt x="72" y="95"/>
                </a:lnTo>
                <a:close/>
                <a:moveTo>
                  <a:pt x="94" y="71"/>
                </a:moveTo>
                <a:lnTo>
                  <a:pt x="92" y="71"/>
                </a:lnTo>
                <a:lnTo>
                  <a:pt x="90" y="69"/>
                </a:lnTo>
                <a:lnTo>
                  <a:pt x="90" y="65"/>
                </a:lnTo>
                <a:lnTo>
                  <a:pt x="90" y="63"/>
                </a:lnTo>
                <a:lnTo>
                  <a:pt x="92" y="61"/>
                </a:lnTo>
                <a:lnTo>
                  <a:pt x="94" y="59"/>
                </a:lnTo>
                <a:lnTo>
                  <a:pt x="98" y="61"/>
                </a:lnTo>
                <a:lnTo>
                  <a:pt x="100" y="63"/>
                </a:lnTo>
                <a:lnTo>
                  <a:pt x="100" y="65"/>
                </a:lnTo>
                <a:lnTo>
                  <a:pt x="100" y="69"/>
                </a:lnTo>
                <a:lnTo>
                  <a:pt x="98" y="71"/>
                </a:lnTo>
                <a:lnTo>
                  <a:pt x="94" y="71"/>
                </a:lnTo>
                <a:close/>
                <a:moveTo>
                  <a:pt x="88" y="50"/>
                </a:moveTo>
                <a:lnTo>
                  <a:pt x="82" y="48"/>
                </a:lnTo>
                <a:lnTo>
                  <a:pt x="78" y="46"/>
                </a:lnTo>
                <a:lnTo>
                  <a:pt x="74" y="40"/>
                </a:lnTo>
                <a:lnTo>
                  <a:pt x="74" y="36"/>
                </a:lnTo>
                <a:lnTo>
                  <a:pt x="74" y="30"/>
                </a:lnTo>
                <a:lnTo>
                  <a:pt x="78" y="26"/>
                </a:lnTo>
                <a:lnTo>
                  <a:pt x="82" y="24"/>
                </a:lnTo>
                <a:lnTo>
                  <a:pt x="88" y="22"/>
                </a:lnTo>
                <a:lnTo>
                  <a:pt x="92" y="24"/>
                </a:lnTo>
                <a:lnTo>
                  <a:pt x="96" y="26"/>
                </a:lnTo>
                <a:lnTo>
                  <a:pt x="100" y="30"/>
                </a:lnTo>
                <a:lnTo>
                  <a:pt x="100" y="36"/>
                </a:lnTo>
                <a:lnTo>
                  <a:pt x="100" y="40"/>
                </a:lnTo>
                <a:lnTo>
                  <a:pt x="96" y="46"/>
                </a:lnTo>
                <a:lnTo>
                  <a:pt x="92" y="48"/>
                </a:lnTo>
                <a:lnTo>
                  <a:pt x="88" y="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0" name="Group 79"/>
          <p:cNvGrpSpPr/>
          <p:nvPr userDrawn="1"/>
        </p:nvGrpSpPr>
        <p:grpSpPr>
          <a:xfrm>
            <a:off x="7205364" y="1501628"/>
            <a:ext cx="171724" cy="197717"/>
            <a:chOff x="6651105" y="1126221"/>
            <a:chExt cx="158514" cy="148288"/>
          </a:xfrm>
        </p:grpSpPr>
        <p:sp>
          <p:nvSpPr>
            <p:cNvPr id="81" name="Freeform 66"/>
            <p:cNvSpPr>
              <a:spLocks/>
            </p:cNvSpPr>
            <p:nvPr/>
          </p:nvSpPr>
          <p:spPr bwMode="auto">
            <a:xfrm>
              <a:off x="6651105" y="1126221"/>
              <a:ext cx="158514" cy="61360"/>
            </a:xfrm>
            <a:custGeom>
              <a:avLst/>
              <a:gdLst>
                <a:gd name="T0" fmla="*/ 114 w 124"/>
                <a:gd name="T1" fmla="*/ 16 h 48"/>
                <a:gd name="T2" fmla="*/ 107 w 124"/>
                <a:gd name="T3" fmla="*/ 10 h 48"/>
                <a:gd name="T4" fmla="*/ 97 w 124"/>
                <a:gd name="T5" fmla="*/ 6 h 48"/>
                <a:gd name="T6" fmla="*/ 83 w 124"/>
                <a:gd name="T7" fmla="*/ 2 h 48"/>
                <a:gd name="T8" fmla="*/ 63 w 124"/>
                <a:gd name="T9" fmla="*/ 0 h 48"/>
                <a:gd name="T10" fmla="*/ 44 w 124"/>
                <a:gd name="T11" fmla="*/ 2 h 48"/>
                <a:gd name="T12" fmla="*/ 28 w 124"/>
                <a:gd name="T13" fmla="*/ 6 h 48"/>
                <a:gd name="T14" fmla="*/ 18 w 124"/>
                <a:gd name="T15" fmla="*/ 10 h 48"/>
                <a:gd name="T16" fmla="*/ 10 w 124"/>
                <a:gd name="T17" fmla="*/ 16 h 48"/>
                <a:gd name="T18" fmla="*/ 6 w 124"/>
                <a:gd name="T19" fmla="*/ 20 h 48"/>
                <a:gd name="T20" fmla="*/ 4 w 124"/>
                <a:gd name="T21" fmla="*/ 24 h 48"/>
                <a:gd name="T22" fmla="*/ 2 w 124"/>
                <a:gd name="T23" fmla="*/ 26 h 48"/>
                <a:gd name="T24" fmla="*/ 0 w 124"/>
                <a:gd name="T25" fmla="*/ 32 h 48"/>
                <a:gd name="T26" fmla="*/ 0 w 124"/>
                <a:gd name="T27" fmla="*/ 40 h 48"/>
                <a:gd name="T28" fmla="*/ 2 w 124"/>
                <a:gd name="T29" fmla="*/ 44 h 48"/>
                <a:gd name="T30" fmla="*/ 4 w 124"/>
                <a:gd name="T31" fmla="*/ 46 h 48"/>
                <a:gd name="T32" fmla="*/ 8 w 124"/>
                <a:gd name="T33" fmla="*/ 48 h 48"/>
                <a:gd name="T34" fmla="*/ 24 w 124"/>
                <a:gd name="T35" fmla="*/ 48 h 48"/>
                <a:gd name="T36" fmla="*/ 28 w 124"/>
                <a:gd name="T37" fmla="*/ 46 h 48"/>
                <a:gd name="T38" fmla="*/ 30 w 124"/>
                <a:gd name="T39" fmla="*/ 44 h 48"/>
                <a:gd name="T40" fmla="*/ 32 w 124"/>
                <a:gd name="T41" fmla="*/ 40 h 48"/>
                <a:gd name="T42" fmla="*/ 32 w 124"/>
                <a:gd name="T43" fmla="*/ 36 h 48"/>
                <a:gd name="T44" fmla="*/ 34 w 124"/>
                <a:gd name="T45" fmla="*/ 32 h 48"/>
                <a:gd name="T46" fmla="*/ 36 w 124"/>
                <a:gd name="T47" fmla="*/ 26 h 48"/>
                <a:gd name="T48" fmla="*/ 40 w 124"/>
                <a:gd name="T49" fmla="*/ 24 h 48"/>
                <a:gd name="T50" fmla="*/ 42 w 124"/>
                <a:gd name="T51" fmla="*/ 22 h 48"/>
                <a:gd name="T52" fmla="*/ 48 w 124"/>
                <a:gd name="T53" fmla="*/ 18 h 48"/>
                <a:gd name="T54" fmla="*/ 53 w 124"/>
                <a:gd name="T55" fmla="*/ 18 h 48"/>
                <a:gd name="T56" fmla="*/ 63 w 124"/>
                <a:gd name="T57" fmla="*/ 16 h 48"/>
                <a:gd name="T58" fmla="*/ 71 w 124"/>
                <a:gd name="T59" fmla="*/ 18 h 48"/>
                <a:gd name="T60" fmla="*/ 77 w 124"/>
                <a:gd name="T61" fmla="*/ 18 h 48"/>
                <a:gd name="T62" fmla="*/ 83 w 124"/>
                <a:gd name="T63" fmla="*/ 22 h 48"/>
                <a:gd name="T64" fmla="*/ 87 w 124"/>
                <a:gd name="T65" fmla="*/ 24 h 48"/>
                <a:gd name="T66" fmla="*/ 89 w 124"/>
                <a:gd name="T67" fmla="*/ 26 h 48"/>
                <a:gd name="T68" fmla="*/ 91 w 124"/>
                <a:gd name="T69" fmla="*/ 32 h 48"/>
                <a:gd name="T70" fmla="*/ 93 w 124"/>
                <a:gd name="T71" fmla="*/ 36 h 48"/>
                <a:gd name="T72" fmla="*/ 93 w 124"/>
                <a:gd name="T73" fmla="*/ 40 h 48"/>
                <a:gd name="T74" fmla="*/ 95 w 124"/>
                <a:gd name="T75" fmla="*/ 44 h 48"/>
                <a:gd name="T76" fmla="*/ 97 w 124"/>
                <a:gd name="T77" fmla="*/ 46 h 48"/>
                <a:gd name="T78" fmla="*/ 101 w 124"/>
                <a:gd name="T79" fmla="*/ 48 h 48"/>
                <a:gd name="T80" fmla="*/ 116 w 124"/>
                <a:gd name="T81" fmla="*/ 48 h 48"/>
                <a:gd name="T82" fmla="*/ 120 w 124"/>
                <a:gd name="T83" fmla="*/ 46 h 48"/>
                <a:gd name="T84" fmla="*/ 122 w 124"/>
                <a:gd name="T85" fmla="*/ 44 h 48"/>
                <a:gd name="T86" fmla="*/ 124 w 124"/>
                <a:gd name="T87" fmla="*/ 40 h 48"/>
                <a:gd name="T88" fmla="*/ 124 w 124"/>
                <a:gd name="T89" fmla="*/ 32 h 48"/>
                <a:gd name="T90" fmla="*/ 122 w 124"/>
                <a:gd name="T91" fmla="*/ 26 h 48"/>
                <a:gd name="T92" fmla="*/ 120 w 124"/>
                <a:gd name="T93" fmla="*/ 24 h 48"/>
                <a:gd name="T94" fmla="*/ 118 w 124"/>
                <a:gd name="T95" fmla="*/ 20 h 48"/>
                <a:gd name="T96" fmla="*/ 114 w 124"/>
                <a:gd name="T97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" h="48">
                  <a:moveTo>
                    <a:pt x="114" y="16"/>
                  </a:moveTo>
                  <a:lnTo>
                    <a:pt x="107" y="10"/>
                  </a:lnTo>
                  <a:lnTo>
                    <a:pt x="97" y="6"/>
                  </a:lnTo>
                  <a:lnTo>
                    <a:pt x="83" y="2"/>
                  </a:lnTo>
                  <a:lnTo>
                    <a:pt x="63" y="0"/>
                  </a:lnTo>
                  <a:lnTo>
                    <a:pt x="44" y="2"/>
                  </a:lnTo>
                  <a:lnTo>
                    <a:pt x="28" y="6"/>
                  </a:lnTo>
                  <a:lnTo>
                    <a:pt x="18" y="10"/>
                  </a:lnTo>
                  <a:lnTo>
                    <a:pt x="10" y="16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" y="44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24" y="48"/>
                  </a:lnTo>
                  <a:lnTo>
                    <a:pt x="28" y="46"/>
                  </a:lnTo>
                  <a:lnTo>
                    <a:pt x="30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4" y="32"/>
                  </a:lnTo>
                  <a:lnTo>
                    <a:pt x="36" y="26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63" y="16"/>
                  </a:lnTo>
                  <a:lnTo>
                    <a:pt x="71" y="18"/>
                  </a:lnTo>
                  <a:lnTo>
                    <a:pt x="77" y="18"/>
                  </a:lnTo>
                  <a:lnTo>
                    <a:pt x="83" y="22"/>
                  </a:lnTo>
                  <a:lnTo>
                    <a:pt x="87" y="24"/>
                  </a:lnTo>
                  <a:lnTo>
                    <a:pt x="89" y="26"/>
                  </a:lnTo>
                  <a:lnTo>
                    <a:pt x="91" y="32"/>
                  </a:lnTo>
                  <a:lnTo>
                    <a:pt x="93" y="36"/>
                  </a:lnTo>
                  <a:lnTo>
                    <a:pt x="93" y="40"/>
                  </a:lnTo>
                  <a:lnTo>
                    <a:pt x="95" y="44"/>
                  </a:lnTo>
                  <a:lnTo>
                    <a:pt x="97" y="46"/>
                  </a:lnTo>
                  <a:lnTo>
                    <a:pt x="101" y="48"/>
                  </a:lnTo>
                  <a:lnTo>
                    <a:pt x="116" y="48"/>
                  </a:lnTo>
                  <a:lnTo>
                    <a:pt x="120" y="46"/>
                  </a:lnTo>
                  <a:lnTo>
                    <a:pt x="122" y="44"/>
                  </a:lnTo>
                  <a:lnTo>
                    <a:pt x="124" y="40"/>
                  </a:lnTo>
                  <a:lnTo>
                    <a:pt x="124" y="32"/>
                  </a:lnTo>
                  <a:lnTo>
                    <a:pt x="122" y="26"/>
                  </a:lnTo>
                  <a:lnTo>
                    <a:pt x="120" y="24"/>
                  </a:lnTo>
                  <a:lnTo>
                    <a:pt x="118" y="20"/>
                  </a:lnTo>
                  <a:lnTo>
                    <a:pt x="114" y="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7"/>
            <p:cNvSpPr>
              <a:spLocks/>
            </p:cNvSpPr>
            <p:nvPr/>
          </p:nvSpPr>
          <p:spPr bwMode="auto">
            <a:xfrm>
              <a:off x="6712465" y="1215706"/>
              <a:ext cx="38351" cy="38351"/>
            </a:xfrm>
            <a:custGeom>
              <a:avLst/>
              <a:gdLst>
                <a:gd name="T0" fmla="*/ 15 w 29"/>
                <a:gd name="T1" fmla="*/ 0 h 32"/>
                <a:gd name="T2" fmla="*/ 9 w 29"/>
                <a:gd name="T3" fmla="*/ 2 h 32"/>
                <a:gd name="T4" fmla="*/ 3 w 29"/>
                <a:gd name="T5" fmla="*/ 6 h 32"/>
                <a:gd name="T6" fmla="*/ 0 w 29"/>
                <a:gd name="T7" fmla="*/ 10 h 32"/>
                <a:gd name="T8" fmla="*/ 0 w 29"/>
                <a:gd name="T9" fmla="*/ 16 h 32"/>
                <a:gd name="T10" fmla="*/ 0 w 29"/>
                <a:gd name="T11" fmla="*/ 22 h 32"/>
                <a:gd name="T12" fmla="*/ 3 w 29"/>
                <a:gd name="T13" fmla="*/ 28 h 32"/>
                <a:gd name="T14" fmla="*/ 9 w 29"/>
                <a:gd name="T15" fmla="*/ 30 h 32"/>
                <a:gd name="T16" fmla="*/ 15 w 29"/>
                <a:gd name="T17" fmla="*/ 32 h 32"/>
                <a:gd name="T18" fmla="*/ 21 w 29"/>
                <a:gd name="T19" fmla="*/ 30 h 32"/>
                <a:gd name="T20" fmla="*/ 25 w 29"/>
                <a:gd name="T21" fmla="*/ 28 h 32"/>
                <a:gd name="T22" fmla="*/ 29 w 29"/>
                <a:gd name="T23" fmla="*/ 22 h 32"/>
                <a:gd name="T24" fmla="*/ 29 w 29"/>
                <a:gd name="T25" fmla="*/ 16 h 32"/>
                <a:gd name="T26" fmla="*/ 29 w 29"/>
                <a:gd name="T27" fmla="*/ 10 h 32"/>
                <a:gd name="T28" fmla="*/ 25 w 29"/>
                <a:gd name="T29" fmla="*/ 6 h 32"/>
                <a:gd name="T30" fmla="*/ 21 w 29"/>
                <a:gd name="T31" fmla="*/ 2 h 32"/>
                <a:gd name="T32" fmla="*/ 15 w 29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2">
                  <a:moveTo>
                    <a:pt x="15" y="0"/>
                  </a:moveTo>
                  <a:lnTo>
                    <a:pt x="9" y="2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3" y="28"/>
                  </a:lnTo>
                  <a:lnTo>
                    <a:pt x="9" y="30"/>
                  </a:lnTo>
                  <a:lnTo>
                    <a:pt x="15" y="32"/>
                  </a:lnTo>
                  <a:lnTo>
                    <a:pt x="21" y="30"/>
                  </a:lnTo>
                  <a:lnTo>
                    <a:pt x="25" y="28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5" y="6"/>
                  </a:lnTo>
                  <a:lnTo>
                    <a:pt x="21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8"/>
            <p:cNvSpPr>
              <a:spLocks noEditPoints="1"/>
            </p:cNvSpPr>
            <p:nvPr/>
          </p:nvSpPr>
          <p:spPr bwMode="auto">
            <a:xfrm>
              <a:off x="6661331" y="1167128"/>
              <a:ext cx="138061" cy="107381"/>
            </a:xfrm>
            <a:custGeom>
              <a:avLst/>
              <a:gdLst>
                <a:gd name="T0" fmla="*/ 81 w 108"/>
                <a:gd name="T1" fmla="*/ 16 h 84"/>
                <a:gd name="T2" fmla="*/ 77 w 108"/>
                <a:gd name="T3" fmla="*/ 16 h 84"/>
                <a:gd name="T4" fmla="*/ 77 w 108"/>
                <a:gd name="T5" fmla="*/ 6 h 84"/>
                <a:gd name="T6" fmla="*/ 77 w 108"/>
                <a:gd name="T7" fmla="*/ 2 h 84"/>
                <a:gd name="T8" fmla="*/ 73 w 108"/>
                <a:gd name="T9" fmla="*/ 0 h 84"/>
                <a:gd name="T10" fmla="*/ 69 w 108"/>
                <a:gd name="T11" fmla="*/ 0 h 84"/>
                <a:gd name="T12" fmla="*/ 65 w 108"/>
                <a:gd name="T13" fmla="*/ 0 h 84"/>
                <a:gd name="T14" fmla="*/ 63 w 108"/>
                <a:gd name="T15" fmla="*/ 2 h 84"/>
                <a:gd name="T16" fmla="*/ 61 w 108"/>
                <a:gd name="T17" fmla="*/ 6 h 84"/>
                <a:gd name="T18" fmla="*/ 61 w 108"/>
                <a:gd name="T19" fmla="*/ 16 h 84"/>
                <a:gd name="T20" fmla="*/ 47 w 108"/>
                <a:gd name="T21" fmla="*/ 16 h 84"/>
                <a:gd name="T22" fmla="*/ 47 w 108"/>
                <a:gd name="T23" fmla="*/ 6 h 84"/>
                <a:gd name="T24" fmla="*/ 45 w 108"/>
                <a:gd name="T25" fmla="*/ 2 h 84"/>
                <a:gd name="T26" fmla="*/ 43 w 108"/>
                <a:gd name="T27" fmla="*/ 0 h 84"/>
                <a:gd name="T28" fmla="*/ 40 w 108"/>
                <a:gd name="T29" fmla="*/ 0 h 84"/>
                <a:gd name="T30" fmla="*/ 36 w 108"/>
                <a:gd name="T31" fmla="*/ 0 h 84"/>
                <a:gd name="T32" fmla="*/ 32 w 108"/>
                <a:gd name="T33" fmla="*/ 2 h 84"/>
                <a:gd name="T34" fmla="*/ 32 w 108"/>
                <a:gd name="T35" fmla="*/ 6 h 84"/>
                <a:gd name="T36" fmla="*/ 32 w 108"/>
                <a:gd name="T37" fmla="*/ 16 h 84"/>
                <a:gd name="T38" fmla="*/ 28 w 108"/>
                <a:gd name="T39" fmla="*/ 16 h 84"/>
                <a:gd name="T40" fmla="*/ 24 w 108"/>
                <a:gd name="T41" fmla="*/ 16 h 84"/>
                <a:gd name="T42" fmla="*/ 22 w 108"/>
                <a:gd name="T43" fmla="*/ 18 h 84"/>
                <a:gd name="T44" fmla="*/ 16 w 108"/>
                <a:gd name="T45" fmla="*/ 27 h 84"/>
                <a:gd name="T46" fmla="*/ 8 w 108"/>
                <a:gd name="T47" fmla="*/ 39 h 84"/>
                <a:gd name="T48" fmla="*/ 4 w 108"/>
                <a:gd name="T49" fmla="*/ 51 h 84"/>
                <a:gd name="T50" fmla="*/ 0 w 108"/>
                <a:gd name="T51" fmla="*/ 61 h 84"/>
                <a:gd name="T52" fmla="*/ 0 w 108"/>
                <a:gd name="T53" fmla="*/ 76 h 84"/>
                <a:gd name="T54" fmla="*/ 2 w 108"/>
                <a:gd name="T55" fmla="*/ 80 h 84"/>
                <a:gd name="T56" fmla="*/ 4 w 108"/>
                <a:gd name="T57" fmla="*/ 82 h 84"/>
                <a:gd name="T58" fmla="*/ 8 w 108"/>
                <a:gd name="T59" fmla="*/ 84 h 84"/>
                <a:gd name="T60" fmla="*/ 100 w 108"/>
                <a:gd name="T61" fmla="*/ 84 h 84"/>
                <a:gd name="T62" fmla="*/ 104 w 108"/>
                <a:gd name="T63" fmla="*/ 82 h 84"/>
                <a:gd name="T64" fmla="*/ 106 w 108"/>
                <a:gd name="T65" fmla="*/ 80 h 84"/>
                <a:gd name="T66" fmla="*/ 108 w 108"/>
                <a:gd name="T67" fmla="*/ 76 h 84"/>
                <a:gd name="T68" fmla="*/ 108 w 108"/>
                <a:gd name="T69" fmla="*/ 61 h 84"/>
                <a:gd name="T70" fmla="*/ 104 w 108"/>
                <a:gd name="T71" fmla="*/ 47 h 84"/>
                <a:gd name="T72" fmla="*/ 95 w 108"/>
                <a:gd name="T73" fmla="*/ 29 h 84"/>
                <a:gd name="T74" fmla="*/ 87 w 108"/>
                <a:gd name="T75" fmla="*/ 18 h 84"/>
                <a:gd name="T76" fmla="*/ 85 w 108"/>
                <a:gd name="T77" fmla="*/ 16 h 84"/>
                <a:gd name="T78" fmla="*/ 81 w 108"/>
                <a:gd name="T79" fmla="*/ 16 h 84"/>
                <a:gd name="T80" fmla="*/ 55 w 108"/>
                <a:gd name="T81" fmla="*/ 76 h 84"/>
                <a:gd name="T82" fmla="*/ 47 w 108"/>
                <a:gd name="T83" fmla="*/ 74 h 84"/>
                <a:gd name="T84" fmla="*/ 42 w 108"/>
                <a:gd name="T85" fmla="*/ 73 h 84"/>
                <a:gd name="T86" fmla="*/ 36 w 108"/>
                <a:gd name="T87" fmla="*/ 67 h 84"/>
                <a:gd name="T88" fmla="*/ 32 w 108"/>
                <a:gd name="T89" fmla="*/ 61 h 84"/>
                <a:gd name="T90" fmla="*/ 32 w 108"/>
                <a:gd name="T91" fmla="*/ 53 h 84"/>
                <a:gd name="T92" fmla="*/ 32 w 108"/>
                <a:gd name="T93" fmla="*/ 45 h 84"/>
                <a:gd name="T94" fmla="*/ 36 w 108"/>
                <a:gd name="T95" fmla="*/ 39 h 84"/>
                <a:gd name="T96" fmla="*/ 42 w 108"/>
                <a:gd name="T97" fmla="*/ 35 h 84"/>
                <a:gd name="T98" fmla="*/ 47 w 108"/>
                <a:gd name="T99" fmla="*/ 31 h 84"/>
                <a:gd name="T100" fmla="*/ 55 w 108"/>
                <a:gd name="T101" fmla="*/ 29 h 84"/>
                <a:gd name="T102" fmla="*/ 61 w 108"/>
                <a:gd name="T103" fmla="*/ 31 h 84"/>
                <a:gd name="T104" fmla="*/ 67 w 108"/>
                <a:gd name="T105" fmla="*/ 35 h 84"/>
                <a:gd name="T106" fmla="*/ 73 w 108"/>
                <a:gd name="T107" fmla="*/ 39 h 84"/>
                <a:gd name="T108" fmla="*/ 77 w 108"/>
                <a:gd name="T109" fmla="*/ 45 h 84"/>
                <a:gd name="T110" fmla="*/ 77 w 108"/>
                <a:gd name="T111" fmla="*/ 53 h 84"/>
                <a:gd name="T112" fmla="*/ 77 w 108"/>
                <a:gd name="T113" fmla="*/ 61 h 84"/>
                <a:gd name="T114" fmla="*/ 73 w 108"/>
                <a:gd name="T115" fmla="*/ 67 h 84"/>
                <a:gd name="T116" fmla="*/ 67 w 108"/>
                <a:gd name="T117" fmla="*/ 73 h 84"/>
                <a:gd name="T118" fmla="*/ 61 w 108"/>
                <a:gd name="T119" fmla="*/ 74 h 84"/>
                <a:gd name="T120" fmla="*/ 55 w 108"/>
                <a:gd name="T121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8" h="84">
                  <a:moveTo>
                    <a:pt x="81" y="16"/>
                  </a:moveTo>
                  <a:lnTo>
                    <a:pt x="77" y="16"/>
                  </a:lnTo>
                  <a:lnTo>
                    <a:pt x="77" y="6"/>
                  </a:lnTo>
                  <a:lnTo>
                    <a:pt x="77" y="2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2"/>
                  </a:lnTo>
                  <a:lnTo>
                    <a:pt x="61" y="6"/>
                  </a:lnTo>
                  <a:lnTo>
                    <a:pt x="61" y="16"/>
                  </a:lnTo>
                  <a:lnTo>
                    <a:pt x="47" y="16"/>
                  </a:lnTo>
                  <a:lnTo>
                    <a:pt x="47" y="6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2" y="2"/>
                  </a:lnTo>
                  <a:lnTo>
                    <a:pt x="32" y="6"/>
                  </a:lnTo>
                  <a:lnTo>
                    <a:pt x="32" y="16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2" y="18"/>
                  </a:lnTo>
                  <a:lnTo>
                    <a:pt x="16" y="27"/>
                  </a:lnTo>
                  <a:lnTo>
                    <a:pt x="8" y="39"/>
                  </a:lnTo>
                  <a:lnTo>
                    <a:pt x="4" y="51"/>
                  </a:lnTo>
                  <a:lnTo>
                    <a:pt x="0" y="61"/>
                  </a:lnTo>
                  <a:lnTo>
                    <a:pt x="0" y="76"/>
                  </a:lnTo>
                  <a:lnTo>
                    <a:pt x="2" y="80"/>
                  </a:lnTo>
                  <a:lnTo>
                    <a:pt x="4" y="82"/>
                  </a:lnTo>
                  <a:lnTo>
                    <a:pt x="8" y="84"/>
                  </a:lnTo>
                  <a:lnTo>
                    <a:pt x="100" y="84"/>
                  </a:lnTo>
                  <a:lnTo>
                    <a:pt x="104" y="82"/>
                  </a:lnTo>
                  <a:lnTo>
                    <a:pt x="106" y="80"/>
                  </a:lnTo>
                  <a:lnTo>
                    <a:pt x="108" y="76"/>
                  </a:lnTo>
                  <a:lnTo>
                    <a:pt x="108" y="61"/>
                  </a:lnTo>
                  <a:lnTo>
                    <a:pt x="104" y="47"/>
                  </a:lnTo>
                  <a:lnTo>
                    <a:pt x="95" y="29"/>
                  </a:lnTo>
                  <a:lnTo>
                    <a:pt x="87" y="18"/>
                  </a:lnTo>
                  <a:lnTo>
                    <a:pt x="85" y="16"/>
                  </a:lnTo>
                  <a:lnTo>
                    <a:pt x="81" y="16"/>
                  </a:lnTo>
                  <a:close/>
                  <a:moveTo>
                    <a:pt x="55" y="76"/>
                  </a:moveTo>
                  <a:lnTo>
                    <a:pt x="47" y="74"/>
                  </a:lnTo>
                  <a:lnTo>
                    <a:pt x="42" y="73"/>
                  </a:lnTo>
                  <a:lnTo>
                    <a:pt x="36" y="67"/>
                  </a:lnTo>
                  <a:lnTo>
                    <a:pt x="32" y="61"/>
                  </a:lnTo>
                  <a:lnTo>
                    <a:pt x="32" y="53"/>
                  </a:lnTo>
                  <a:lnTo>
                    <a:pt x="32" y="45"/>
                  </a:lnTo>
                  <a:lnTo>
                    <a:pt x="36" y="39"/>
                  </a:lnTo>
                  <a:lnTo>
                    <a:pt x="42" y="35"/>
                  </a:lnTo>
                  <a:lnTo>
                    <a:pt x="47" y="31"/>
                  </a:lnTo>
                  <a:lnTo>
                    <a:pt x="55" y="29"/>
                  </a:lnTo>
                  <a:lnTo>
                    <a:pt x="61" y="31"/>
                  </a:lnTo>
                  <a:lnTo>
                    <a:pt x="67" y="35"/>
                  </a:lnTo>
                  <a:lnTo>
                    <a:pt x="73" y="39"/>
                  </a:lnTo>
                  <a:lnTo>
                    <a:pt x="77" y="45"/>
                  </a:lnTo>
                  <a:lnTo>
                    <a:pt x="77" y="53"/>
                  </a:lnTo>
                  <a:lnTo>
                    <a:pt x="77" y="61"/>
                  </a:lnTo>
                  <a:lnTo>
                    <a:pt x="73" y="67"/>
                  </a:lnTo>
                  <a:lnTo>
                    <a:pt x="67" y="73"/>
                  </a:lnTo>
                  <a:lnTo>
                    <a:pt x="61" y="74"/>
                  </a:lnTo>
                  <a:lnTo>
                    <a:pt x="55" y="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 userDrawn="1"/>
        </p:nvGrpSpPr>
        <p:grpSpPr>
          <a:xfrm>
            <a:off x="3817969" y="1907291"/>
            <a:ext cx="144026" cy="207943"/>
            <a:chOff x="3524279" y="1430467"/>
            <a:chExt cx="132947" cy="155957"/>
          </a:xfrm>
        </p:grpSpPr>
        <p:sp>
          <p:nvSpPr>
            <p:cNvPr id="85" name="Freeform 69"/>
            <p:cNvSpPr>
              <a:spLocks/>
            </p:cNvSpPr>
            <p:nvPr/>
          </p:nvSpPr>
          <p:spPr bwMode="auto">
            <a:xfrm>
              <a:off x="3529392" y="1430467"/>
              <a:ext cx="127834" cy="122721"/>
            </a:xfrm>
            <a:custGeom>
              <a:avLst/>
              <a:gdLst>
                <a:gd name="T0" fmla="*/ 93 w 101"/>
                <a:gd name="T1" fmla="*/ 16 h 96"/>
                <a:gd name="T2" fmla="*/ 97 w 101"/>
                <a:gd name="T3" fmla="*/ 14 h 96"/>
                <a:gd name="T4" fmla="*/ 101 w 101"/>
                <a:gd name="T5" fmla="*/ 12 h 96"/>
                <a:gd name="T6" fmla="*/ 101 w 101"/>
                <a:gd name="T7" fmla="*/ 8 h 96"/>
                <a:gd name="T8" fmla="*/ 101 w 101"/>
                <a:gd name="T9" fmla="*/ 4 h 96"/>
                <a:gd name="T10" fmla="*/ 97 w 101"/>
                <a:gd name="T11" fmla="*/ 0 h 96"/>
                <a:gd name="T12" fmla="*/ 93 w 101"/>
                <a:gd name="T13" fmla="*/ 0 h 96"/>
                <a:gd name="T14" fmla="*/ 89 w 101"/>
                <a:gd name="T15" fmla="*/ 0 h 96"/>
                <a:gd name="T16" fmla="*/ 87 w 101"/>
                <a:gd name="T17" fmla="*/ 4 h 96"/>
                <a:gd name="T18" fmla="*/ 85 w 101"/>
                <a:gd name="T19" fmla="*/ 8 h 96"/>
                <a:gd name="T20" fmla="*/ 87 w 101"/>
                <a:gd name="T21" fmla="*/ 10 h 96"/>
                <a:gd name="T22" fmla="*/ 87 w 101"/>
                <a:gd name="T23" fmla="*/ 12 h 96"/>
                <a:gd name="T24" fmla="*/ 49 w 101"/>
                <a:gd name="T25" fmla="*/ 37 h 96"/>
                <a:gd name="T26" fmla="*/ 14 w 101"/>
                <a:gd name="T27" fmla="*/ 2 h 96"/>
                <a:gd name="T28" fmla="*/ 12 w 101"/>
                <a:gd name="T29" fmla="*/ 2 h 96"/>
                <a:gd name="T30" fmla="*/ 8 w 101"/>
                <a:gd name="T31" fmla="*/ 0 h 96"/>
                <a:gd name="T32" fmla="*/ 6 w 101"/>
                <a:gd name="T33" fmla="*/ 2 h 96"/>
                <a:gd name="T34" fmla="*/ 2 w 101"/>
                <a:gd name="T35" fmla="*/ 2 h 96"/>
                <a:gd name="T36" fmla="*/ 2 w 101"/>
                <a:gd name="T37" fmla="*/ 6 h 96"/>
                <a:gd name="T38" fmla="*/ 0 w 101"/>
                <a:gd name="T39" fmla="*/ 8 h 96"/>
                <a:gd name="T40" fmla="*/ 4 w 101"/>
                <a:gd name="T41" fmla="*/ 31 h 96"/>
                <a:gd name="T42" fmla="*/ 12 w 101"/>
                <a:gd name="T43" fmla="*/ 53 h 96"/>
                <a:gd name="T44" fmla="*/ 26 w 101"/>
                <a:gd name="T45" fmla="*/ 71 h 96"/>
                <a:gd name="T46" fmla="*/ 46 w 101"/>
                <a:gd name="T47" fmla="*/ 84 h 96"/>
                <a:gd name="T48" fmla="*/ 67 w 101"/>
                <a:gd name="T49" fmla="*/ 94 h 96"/>
                <a:gd name="T50" fmla="*/ 89 w 101"/>
                <a:gd name="T51" fmla="*/ 96 h 96"/>
                <a:gd name="T52" fmla="*/ 93 w 101"/>
                <a:gd name="T53" fmla="*/ 96 h 96"/>
                <a:gd name="T54" fmla="*/ 95 w 101"/>
                <a:gd name="T55" fmla="*/ 94 h 96"/>
                <a:gd name="T56" fmla="*/ 97 w 101"/>
                <a:gd name="T57" fmla="*/ 90 h 96"/>
                <a:gd name="T58" fmla="*/ 97 w 101"/>
                <a:gd name="T59" fmla="*/ 88 h 96"/>
                <a:gd name="T60" fmla="*/ 97 w 101"/>
                <a:gd name="T61" fmla="*/ 84 h 96"/>
                <a:gd name="T62" fmla="*/ 95 w 101"/>
                <a:gd name="T63" fmla="*/ 83 h 96"/>
                <a:gd name="T64" fmla="*/ 63 w 101"/>
                <a:gd name="T65" fmla="*/ 51 h 96"/>
                <a:gd name="T66" fmla="*/ 89 w 101"/>
                <a:gd name="T67" fmla="*/ 14 h 96"/>
                <a:gd name="T68" fmla="*/ 91 w 101"/>
                <a:gd name="T69" fmla="*/ 16 h 96"/>
                <a:gd name="T70" fmla="*/ 93 w 101"/>
                <a:gd name="T71" fmla="*/ 1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" h="96">
                  <a:moveTo>
                    <a:pt x="93" y="16"/>
                  </a:moveTo>
                  <a:lnTo>
                    <a:pt x="97" y="14"/>
                  </a:lnTo>
                  <a:lnTo>
                    <a:pt x="101" y="12"/>
                  </a:lnTo>
                  <a:lnTo>
                    <a:pt x="101" y="8"/>
                  </a:lnTo>
                  <a:lnTo>
                    <a:pt x="101" y="4"/>
                  </a:lnTo>
                  <a:lnTo>
                    <a:pt x="97" y="0"/>
                  </a:lnTo>
                  <a:lnTo>
                    <a:pt x="93" y="0"/>
                  </a:lnTo>
                  <a:lnTo>
                    <a:pt x="89" y="0"/>
                  </a:lnTo>
                  <a:lnTo>
                    <a:pt x="87" y="4"/>
                  </a:lnTo>
                  <a:lnTo>
                    <a:pt x="85" y="8"/>
                  </a:lnTo>
                  <a:lnTo>
                    <a:pt x="87" y="10"/>
                  </a:lnTo>
                  <a:lnTo>
                    <a:pt x="87" y="12"/>
                  </a:lnTo>
                  <a:lnTo>
                    <a:pt x="49" y="37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0" y="8"/>
                  </a:lnTo>
                  <a:lnTo>
                    <a:pt x="4" y="31"/>
                  </a:lnTo>
                  <a:lnTo>
                    <a:pt x="12" y="53"/>
                  </a:lnTo>
                  <a:lnTo>
                    <a:pt x="26" y="71"/>
                  </a:lnTo>
                  <a:lnTo>
                    <a:pt x="46" y="84"/>
                  </a:lnTo>
                  <a:lnTo>
                    <a:pt x="67" y="94"/>
                  </a:lnTo>
                  <a:lnTo>
                    <a:pt x="89" y="96"/>
                  </a:lnTo>
                  <a:lnTo>
                    <a:pt x="93" y="96"/>
                  </a:lnTo>
                  <a:lnTo>
                    <a:pt x="95" y="94"/>
                  </a:lnTo>
                  <a:lnTo>
                    <a:pt x="97" y="90"/>
                  </a:lnTo>
                  <a:lnTo>
                    <a:pt x="97" y="88"/>
                  </a:lnTo>
                  <a:lnTo>
                    <a:pt x="97" y="84"/>
                  </a:lnTo>
                  <a:lnTo>
                    <a:pt x="95" y="83"/>
                  </a:lnTo>
                  <a:lnTo>
                    <a:pt x="63" y="51"/>
                  </a:lnTo>
                  <a:lnTo>
                    <a:pt x="89" y="14"/>
                  </a:lnTo>
                  <a:lnTo>
                    <a:pt x="91" y="16"/>
                  </a:lnTo>
                  <a:lnTo>
                    <a:pt x="93" y="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0"/>
            <p:cNvSpPr>
              <a:spLocks/>
            </p:cNvSpPr>
            <p:nvPr/>
          </p:nvSpPr>
          <p:spPr bwMode="auto">
            <a:xfrm>
              <a:off x="3524279" y="1530177"/>
              <a:ext cx="63918" cy="56247"/>
            </a:xfrm>
            <a:custGeom>
              <a:avLst/>
              <a:gdLst>
                <a:gd name="T0" fmla="*/ 44 w 50"/>
                <a:gd name="T1" fmla="*/ 15 h 43"/>
                <a:gd name="T2" fmla="*/ 42 w 50"/>
                <a:gd name="T3" fmla="*/ 13 h 43"/>
                <a:gd name="T4" fmla="*/ 32 w 50"/>
                <a:gd name="T5" fmla="*/ 7 h 43"/>
                <a:gd name="T6" fmla="*/ 22 w 50"/>
                <a:gd name="T7" fmla="*/ 0 h 43"/>
                <a:gd name="T8" fmla="*/ 22 w 50"/>
                <a:gd name="T9" fmla="*/ 0 h 43"/>
                <a:gd name="T10" fmla="*/ 22 w 50"/>
                <a:gd name="T11" fmla="*/ 0 h 43"/>
                <a:gd name="T12" fmla="*/ 0 w 50"/>
                <a:gd name="T13" fmla="*/ 37 h 43"/>
                <a:gd name="T14" fmla="*/ 0 w 50"/>
                <a:gd name="T15" fmla="*/ 39 h 43"/>
                <a:gd name="T16" fmla="*/ 0 w 50"/>
                <a:gd name="T17" fmla="*/ 41 h 43"/>
                <a:gd name="T18" fmla="*/ 2 w 50"/>
                <a:gd name="T19" fmla="*/ 43 h 43"/>
                <a:gd name="T20" fmla="*/ 4 w 50"/>
                <a:gd name="T21" fmla="*/ 43 h 43"/>
                <a:gd name="T22" fmla="*/ 46 w 50"/>
                <a:gd name="T23" fmla="*/ 43 h 43"/>
                <a:gd name="T24" fmla="*/ 48 w 50"/>
                <a:gd name="T25" fmla="*/ 43 h 43"/>
                <a:gd name="T26" fmla="*/ 50 w 50"/>
                <a:gd name="T27" fmla="*/ 41 h 43"/>
                <a:gd name="T28" fmla="*/ 50 w 50"/>
                <a:gd name="T29" fmla="*/ 41 h 43"/>
                <a:gd name="T30" fmla="*/ 50 w 50"/>
                <a:gd name="T31" fmla="*/ 39 h 43"/>
                <a:gd name="T32" fmla="*/ 44 w 50"/>
                <a:gd name="T33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3">
                  <a:moveTo>
                    <a:pt x="44" y="15"/>
                  </a:moveTo>
                  <a:lnTo>
                    <a:pt x="42" y="13"/>
                  </a:lnTo>
                  <a:lnTo>
                    <a:pt x="32" y="7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4" y="43"/>
                  </a:lnTo>
                  <a:lnTo>
                    <a:pt x="46" y="43"/>
                  </a:lnTo>
                  <a:lnTo>
                    <a:pt x="48" y="43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39"/>
                  </a:lnTo>
                  <a:lnTo>
                    <a:pt x="44" y="1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" name="Freeform 71"/>
          <p:cNvSpPr>
            <a:spLocks noEditPoints="1"/>
          </p:cNvSpPr>
          <p:nvPr userDrawn="1"/>
        </p:nvSpPr>
        <p:spPr bwMode="auto">
          <a:xfrm>
            <a:off x="2463564" y="1907291"/>
            <a:ext cx="160645" cy="204535"/>
          </a:xfrm>
          <a:custGeom>
            <a:avLst/>
            <a:gdLst>
              <a:gd name="T0" fmla="*/ 31 w 116"/>
              <a:gd name="T1" fmla="*/ 116 h 120"/>
              <a:gd name="T2" fmla="*/ 8 w 116"/>
              <a:gd name="T3" fmla="*/ 98 h 120"/>
              <a:gd name="T4" fmla="*/ 0 w 116"/>
              <a:gd name="T5" fmla="*/ 65 h 120"/>
              <a:gd name="T6" fmla="*/ 4 w 116"/>
              <a:gd name="T7" fmla="*/ 39 h 120"/>
              <a:gd name="T8" fmla="*/ 18 w 116"/>
              <a:gd name="T9" fmla="*/ 18 h 120"/>
              <a:gd name="T10" fmla="*/ 37 w 116"/>
              <a:gd name="T11" fmla="*/ 4 h 120"/>
              <a:gd name="T12" fmla="*/ 63 w 116"/>
              <a:gd name="T13" fmla="*/ 0 h 120"/>
              <a:gd name="T14" fmla="*/ 92 w 116"/>
              <a:gd name="T15" fmla="*/ 8 h 120"/>
              <a:gd name="T16" fmla="*/ 112 w 116"/>
              <a:gd name="T17" fmla="*/ 31 h 120"/>
              <a:gd name="T18" fmla="*/ 114 w 116"/>
              <a:gd name="T19" fmla="*/ 61 h 120"/>
              <a:gd name="T20" fmla="*/ 108 w 116"/>
              <a:gd name="T21" fmla="*/ 79 h 120"/>
              <a:gd name="T22" fmla="*/ 96 w 116"/>
              <a:gd name="T23" fmla="*/ 90 h 120"/>
              <a:gd name="T24" fmla="*/ 81 w 116"/>
              <a:gd name="T25" fmla="*/ 88 h 120"/>
              <a:gd name="T26" fmla="*/ 75 w 116"/>
              <a:gd name="T27" fmla="*/ 81 h 120"/>
              <a:gd name="T28" fmla="*/ 67 w 116"/>
              <a:gd name="T29" fmla="*/ 84 h 120"/>
              <a:gd name="T30" fmla="*/ 53 w 116"/>
              <a:gd name="T31" fmla="*/ 90 h 120"/>
              <a:gd name="T32" fmla="*/ 39 w 116"/>
              <a:gd name="T33" fmla="*/ 86 h 120"/>
              <a:gd name="T34" fmla="*/ 31 w 116"/>
              <a:gd name="T35" fmla="*/ 75 h 120"/>
              <a:gd name="T36" fmla="*/ 30 w 116"/>
              <a:gd name="T37" fmla="*/ 55 h 120"/>
              <a:gd name="T38" fmla="*/ 37 w 116"/>
              <a:gd name="T39" fmla="*/ 39 h 120"/>
              <a:gd name="T40" fmla="*/ 53 w 116"/>
              <a:gd name="T41" fmla="*/ 29 h 120"/>
              <a:gd name="T42" fmla="*/ 75 w 116"/>
              <a:gd name="T43" fmla="*/ 29 h 120"/>
              <a:gd name="T44" fmla="*/ 83 w 116"/>
              <a:gd name="T45" fmla="*/ 63 h 120"/>
              <a:gd name="T46" fmla="*/ 83 w 116"/>
              <a:gd name="T47" fmla="*/ 75 h 120"/>
              <a:gd name="T48" fmla="*/ 90 w 116"/>
              <a:gd name="T49" fmla="*/ 81 h 120"/>
              <a:gd name="T50" fmla="*/ 98 w 116"/>
              <a:gd name="T51" fmla="*/ 77 h 120"/>
              <a:gd name="T52" fmla="*/ 104 w 116"/>
              <a:gd name="T53" fmla="*/ 53 h 120"/>
              <a:gd name="T54" fmla="*/ 96 w 116"/>
              <a:gd name="T55" fmla="*/ 28 h 120"/>
              <a:gd name="T56" fmla="*/ 79 w 116"/>
              <a:gd name="T57" fmla="*/ 12 h 120"/>
              <a:gd name="T58" fmla="*/ 51 w 116"/>
              <a:gd name="T59" fmla="*/ 10 h 120"/>
              <a:gd name="T60" fmla="*/ 26 w 116"/>
              <a:gd name="T61" fmla="*/ 26 h 120"/>
              <a:gd name="T62" fmla="*/ 14 w 116"/>
              <a:gd name="T63" fmla="*/ 53 h 120"/>
              <a:gd name="T64" fmla="*/ 16 w 116"/>
              <a:gd name="T65" fmla="*/ 84 h 120"/>
              <a:gd name="T66" fmla="*/ 30 w 116"/>
              <a:gd name="T67" fmla="*/ 104 h 120"/>
              <a:gd name="T68" fmla="*/ 55 w 116"/>
              <a:gd name="T69" fmla="*/ 110 h 120"/>
              <a:gd name="T70" fmla="*/ 83 w 116"/>
              <a:gd name="T71" fmla="*/ 106 h 120"/>
              <a:gd name="T72" fmla="*/ 83 w 116"/>
              <a:gd name="T73" fmla="*/ 116 h 120"/>
              <a:gd name="T74" fmla="*/ 57 w 116"/>
              <a:gd name="T75" fmla="*/ 120 h 120"/>
              <a:gd name="T76" fmla="*/ 51 w 116"/>
              <a:gd name="T77" fmla="*/ 39 h 120"/>
              <a:gd name="T78" fmla="*/ 43 w 116"/>
              <a:gd name="T79" fmla="*/ 49 h 120"/>
              <a:gd name="T80" fmla="*/ 41 w 116"/>
              <a:gd name="T81" fmla="*/ 69 h 120"/>
              <a:gd name="T82" fmla="*/ 49 w 116"/>
              <a:gd name="T83" fmla="*/ 81 h 120"/>
              <a:gd name="T84" fmla="*/ 61 w 116"/>
              <a:gd name="T85" fmla="*/ 79 h 120"/>
              <a:gd name="T86" fmla="*/ 69 w 116"/>
              <a:gd name="T87" fmla="*/ 71 h 120"/>
              <a:gd name="T88" fmla="*/ 71 w 116"/>
              <a:gd name="T89" fmla="*/ 39 h 120"/>
              <a:gd name="T90" fmla="*/ 61 w 116"/>
              <a:gd name="T91" fmla="*/ 37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6" h="120">
                <a:moveTo>
                  <a:pt x="57" y="120"/>
                </a:moveTo>
                <a:lnTo>
                  <a:pt x="43" y="120"/>
                </a:lnTo>
                <a:lnTo>
                  <a:pt x="31" y="116"/>
                </a:lnTo>
                <a:lnTo>
                  <a:pt x="24" y="112"/>
                </a:lnTo>
                <a:lnTo>
                  <a:pt x="16" y="106"/>
                </a:lnTo>
                <a:lnTo>
                  <a:pt x="8" y="98"/>
                </a:lnTo>
                <a:lnTo>
                  <a:pt x="4" y="88"/>
                </a:lnTo>
                <a:lnTo>
                  <a:pt x="2" y="77"/>
                </a:lnTo>
                <a:lnTo>
                  <a:pt x="0" y="65"/>
                </a:lnTo>
                <a:lnTo>
                  <a:pt x="0" y="55"/>
                </a:lnTo>
                <a:lnTo>
                  <a:pt x="2" y="47"/>
                </a:lnTo>
                <a:lnTo>
                  <a:pt x="4" y="39"/>
                </a:lnTo>
                <a:lnTo>
                  <a:pt x="8" y="31"/>
                </a:lnTo>
                <a:lnTo>
                  <a:pt x="12" y="26"/>
                </a:lnTo>
                <a:lnTo>
                  <a:pt x="18" y="18"/>
                </a:lnTo>
                <a:lnTo>
                  <a:pt x="24" y="14"/>
                </a:lnTo>
                <a:lnTo>
                  <a:pt x="30" y="8"/>
                </a:lnTo>
                <a:lnTo>
                  <a:pt x="37" y="4"/>
                </a:lnTo>
                <a:lnTo>
                  <a:pt x="45" y="2"/>
                </a:lnTo>
                <a:lnTo>
                  <a:pt x="53" y="0"/>
                </a:lnTo>
                <a:lnTo>
                  <a:pt x="63" y="0"/>
                </a:lnTo>
                <a:lnTo>
                  <a:pt x="73" y="0"/>
                </a:lnTo>
                <a:lnTo>
                  <a:pt x="85" y="4"/>
                </a:lnTo>
                <a:lnTo>
                  <a:pt x="92" y="8"/>
                </a:lnTo>
                <a:lnTo>
                  <a:pt x="100" y="14"/>
                </a:lnTo>
                <a:lnTo>
                  <a:pt x="106" y="22"/>
                </a:lnTo>
                <a:lnTo>
                  <a:pt x="112" y="31"/>
                </a:lnTo>
                <a:lnTo>
                  <a:pt x="114" y="41"/>
                </a:lnTo>
                <a:lnTo>
                  <a:pt x="116" y="53"/>
                </a:lnTo>
                <a:lnTo>
                  <a:pt x="114" y="61"/>
                </a:lnTo>
                <a:lnTo>
                  <a:pt x="114" y="67"/>
                </a:lnTo>
                <a:lnTo>
                  <a:pt x="112" y="73"/>
                </a:lnTo>
                <a:lnTo>
                  <a:pt x="108" y="79"/>
                </a:lnTo>
                <a:lnTo>
                  <a:pt x="104" y="84"/>
                </a:lnTo>
                <a:lnTo>
                  <a:pt x="100" y="86"/>
                </a:lnTo>
                <a:lnTo>
                  <a:pt x="96" y="90"/>
                </a:lnTo>
                <a:lnTo>
                  <a:pt x="90" y="90"/>
                </a:lnTo>
                <a:lnTo>
                  <a:pt x="85" y="90"/>
                </a:lnTo>
                <a:lnTo>
                  <a:pt x="81" y="88"/>
                </a:lnTo>
                <a:lnTo>
                  <a:pt x="77" y="84"/>
                </a:lnTo>
                <a:lnTo>
                  <a:pt x="75" y="83"/>
                </a:lnTo>
                <a:lnTo>
                  <a:pt x="75" y="81"/>
                </a:lnTo>
                <a:lnTo>
                  <a:pt x="73" y="81"/>
                </a:lnTo>
                <a:lnTo>
                  <a:pt x="71" y="81"/>
                </a:lnTo>
                <a:lnTo>
                  <a:pt x="67" y="84"/>
                </a:lnTo>
                <a:lnTo>
                  <a:pt x="63" y="88"/>
                </a:lnTo>
                <a:lnTo>
                  <a:pt x="59" y="90"/>
                </a:lnTo>
                <a:lnTo>
                  <a:pt x="53" y="90"/>
                </a:lnTo>
                <a:lnTo>
                  <a:pt x="47" y="90"/>
                </a:lnTo>
                <a:lnTo>
                  <a:pt x="43" y="88"/>
                </a:lnTo>
                <a:lnTo>
                  <a:pt x="39" y="86"/>
                </a:lnTo>
                <a:lnTo>
                  <a:pt x="35" y="83"/>
                </a:lnTo>
                <a:lnTo>
                  <a:pt x="33" y="79"/>
                </a:lnTo>
                <a:lnTo>
                  <a:pt x="31" y="75"/>
                </a:lnTo>
                <a:lnTo>
                  <a:pt x="30" y="69"/>
                </a:lnTo>
                <a:lnTo>
                  <a:pt x="30" y="63"/>
                </a:lnTo>
                <a:lnTo>
                  <a:pt x="30" y="55"/>
                </a:lnTo>
                <a:lnTo>
                  <a:pt x="31" y="49"/>
                </a:lnTo>
                <a:lnTo>
                  <a:pt x="33" y="43"/>
                </a:lnTo>
                <a:lnTo>
                  <a:pt x="37" y="39"/>
                </a:lnTo>
                <a:lnTo>
                  <a:pt x="41" y="35"/>
                </a:lnTo>
                <a:lnTo>
                  <a:pt x="47" y="31"/>
                </a:lnTo>
                <a:lnTo>
                  <a:pt x="53" y="29"/>
                </a:lnTo>
                <a:lnTo>
                  <a:pt x="61" y="29"/>
                </a:lnTo>
                <a:lnTo>
                  <a:pt x="67" y="29"/>
                </a:lnTo>
                <a:lnTo>
                  <a:pt x="75" y="29"/>
                </a:lnTo>
                <a:lnTo>
                  <a:pt x="81" y="31"/>
                </a:lnTo>
                <a:lnTo>
                  <a:pt x="85" y="33"/>
                </a:lnTo>
                <a:lnTo>
                  <a:pt x="83" y="63"/>
                </a:lnTo>
                <a:lnTo>
                  <a:pt x="83" y="67"/>
                </a:lnTo>
                <a:lnTo>
                  <a:pt x="83" y="69"/>
                </a:lnTo>
                <a:lnTo>
                  <a:pt x="83" y="75"/>
                </a:lnTo>
                <a:lnTo>
                  <a:pt x="85" y="79"/>
                </a:lnTo>
                <a:lnTo>
                  <a:pt x="86" y="81"/>
                </a:lnTo>
                <a:lnTo>
                  <a:pt x="90" y="81"/>
                </a:lnTo>
                <a:lnTo>
                  <a:pt x="94" y="81"/>
                </a:lnTo>
                <a:lnTo>
                  <a:pt x="96" y="79"/>
                </a:lnTo>
                <a:lnTo>
                  <a:pt x="98" y="77"/>
                </a:lnTo>
                <a:lnTo>
                  <a:pt x="100" y="73"/>
                </a:lnTo>
                <a:lnTo>
                  <a:pt x="102" y="63"/>
                </a:lnTo>
                <a:lnTo>
                  <a:pt x="104" y="53"/>
                </a:lnTo>
                <a:lnTo>
                  <a:pt x="102" y="43"/>
                </a:lnTo>
                <a:lnTo>
                  <a:pt x="100" y="35"/>
                </a:lnTo>
                <a:lnTo>
                  <a:pt x="96" y="28"/>
                </a:lnTo>
                <a:lnTo>
                  <a:pt x="92" y="22"/>
                </a:lnTo>
                <a:lnTo>
                  <a:pt x="86" y="16"/>
                </a:lnTo>
                <a:lnTo>
                  <a:pt x="79" y="12"/>
                </a:lnTo>
                <a:lnTo>
                  <a:pt x="71" y="10"/>
                </a:lnTo>
                <a:lnTo>
                  <a:pt x="63" y="10"/>
                </a:lnTo>
                <a:lnTo>
                  <a:pt x="51" y="10"/>
                </a:lnTo>
                <a:lnTo>
                  <a:pt x="41" y="14"/>
                </a:lnTo>
                <a:lnTo>
                  <a:pt x="31" y="18"/>
                </a:lnTo>
                <a:lnTo>
                  <a:pt x="26" y="26"/>
                </a:lnTo>
                <a:lnTo>
                  <a:pt x="20" y="33"/>
                </a:lnTo>
                <a:lnTo>
                  <a:pt x="16" y="43"/>
                </a:lnTo>
                <a:lnTo>
                  <a:pt x="14" y="53"/>
                </a:lnTo>
                <a:lnTo>
                  <a:pt x="12" y="65"/>
                </a:lnTo>
                <a:lnTo>
                  <a:pt x="12" y="75"/>
                </a:lnTo>
                <a:lnTo>
                  <a:pt x="16" y="84"/>
                </a:lnTo>
                <a:lnTo>
                  <a:pt x="18" y="92"/>
                </a:lnTo>
                <a:lnTo>
                  <a:pt x="24" y="98"/>
                </a:lnTo>
                <a:lnTo>
                  <a:pt x="30" y="104"/>
                </a:lnTo>
                <a:lnTo>
                  <a:pt x="37" y="108"/>
                </a:lnTo>
                <a:lnTo>
                  <a:pt x="45" y="110"/>
                </a:lnTo>
                <a:lnTo>
                  <a:pt x="55" y="110"/>
                </a:lnTo>
                <a:lnTo>
                  <a:pt x="65" y="110"/>
                </a:lnTo>
                <a:lnTo>
                  <a:pt x="75" y="108"/>
                </a:lnTo>
                <a:lnTo>
                  <a:pt x="83" y="106"/>
                </a:lnTo>
                <a:lnTo>
                  <a:pt x="88" y="104"/>
                </a:lnTo>
                <a:lnTo>
                  <a:pt x="88" y="114"/>
                </a:lnTo>
                <a:lnTo>
                  <a:pt x="83" y="116"/>
                </a:lnTo>
                <a:lnTo>
                  <a:pt x="75" y="118"/>
                </a:lnTo>
                <a:lnTo>
                  <a:pt x="65" y="120"/>
                </a:lnTo>
                <a:lnTo>
                  <a:pt x="57" y="120"/>
                </a:lnTo>
                <a:close/>
                <a:moveTo>
                  <a:pt x="61" y="37"/>
                </a:moveTo>
                <a:lnTo>
                  <a:pt x="55" y="39"/>
                </a:lnTo>
                <a:lnTo>
                  <a:pt x="51" y="39"/>
                </a:lnTo>
                <a:lnTo>
                  <a:pt x="49" y="43"/>
                </a:lnTo>
                <a:lnTo>
                  <a:pt x="45" y="45"/>
                </a:lnTo>
                <a:lnTo>
                  <a:pt x="43" y="49"/>
                </a:lnTo>
                <a:lnTo>
                  <a:pt x="43" y="55"/>
                </a:lnTo>
                <a:lnTo>
                  <a:pt x="41" y="63"/>
                </a:lnTo>
                <a:lnTo>
                  <a:pt x="41" y="69"/>
                </a:lnTo>
                <a:lnTo>
                  <a:pt x="43" y="73"/>
                </a:lnTo>
                <a:lnTo>
                  <a:pt x="45" y="77"/>
                </a:lnTo>
                <a:lnTo>
                  <a:pt x="49" y="81"/>
                </a:lnTo>
                <a:lnTo>
                  <a:pt x="55" y="81"/>
                </a:lnTo>
                <a:lnTo>
                  <a:pt x="59" y="81"/>
                </a:lnTo>
                <a:lnTo>
                  <a:pt x="61" y="79"/>
                </a:lnTo>
                <a:lnTo>
                  <a:pt x="65" y="77"/>
                </a:lnTo>
                <a:lnTo>
                  <a:pt x="67" y="75"/>
                </a:lnTo>
                <a:lnTo>
                  <a:pt x="69" y="71"/>
                </a:lnTo>
                <a:lnTo>
                  <a:pt x="69" y="67"/>
                </a:lnTo>
                <a:lnTo>
                  <a:pt x="71" y="59"/>
                </a:lnTo>
                <a:lnTo>
                  <a:pt x="71" y="39"/>
                </a:lnTo>
                <a:lnTo>
                  <a:pt x="69" y="39"/>
                </a:lnTo>
                <a:lnTo>
                  <a:pt x="65" y="37"/>
                </a:lnTo>
                <a:lnTo>
                  <a:pt x="61" y="3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72"/>
          <p:cNvSpPr>
            <a:spLocks noEditPoints="1"/>
          </p:cNvSpPr>
          <p:nvPr userDrawn="1"/>
        </p:nvSpPr>
        <p:spPr bwMode="auto">
          <a:xfrm>
            <a:off x="3491139" y="1907291"/>
            <a:ext cx="157876" cy="207945"/>
          </a:xfrm>
          <a:custGeom>
            <a:avLst/>
            <a:gdLst>
              <a:gd name="T0" fmla="*/ 106 w 114"/>
              <a:gd name="T1" fmla="*/ 31 h 122"/>
              <a:gd name="T2" fmla="*/ 45 w 114"/>
              <a:gd name="T3" fmla="*/ 31 h 122"/>
              <a:gd name="T4" fmla="*/ 45 w 114"/>
              <a:gd name="T5" fmla="*/ 24 h 122"/>
              <a:gd name="T6" fmla="*/ 57 w 114"/>
              <a:gd name="T7" fmla="*/ 24 h 122"/>
              <a:gd name="T8" fmla="*/ 61 w 114"/>
              <a:gd name="T9" fmla="*/ 22 h 122"/>
              <a:gd name="T10" fmla="*/ 65 w 114"/>
              <a:gd name="T11" fmla="*/ 20 h 122"/>
              <a:gd name="T12" fmla="*/ 66 w 114"/>
              <a:gd name="T13" fmla="*/ 16 h 122"/>
              <a:gd name="T14" fmla="*/ 68 w 114"/>
              <a:gd name="T15" fmla="*/ 12 h 122"/>
              <a:gd name="T16" fmla="*/ 66 w 114"/>
              <a:gd name="T17" fmla="*/ 8 h 122"/>
              <a:gd name="T18" fmla="*/ 65 w 114"/>
              <a:gd name="T19" fmla="*/ 4 h 122"/>
              <a:gd name="T20" fmla="*/ 61 w 114"/>
              <a:gd name="T21" fmla="*/ 0 h 122"/>
              <a:gd name="T22" fmla="*/ 57 w 114"/>
              <a:gd name="T23" fmla="*/ 0 h 122"/>
              <a:gd name="T24" fmla="*/ 37 w 114"/>
              <a:gd name="T25" fmla="*/ 0 h 122"/>
              <a:gd name="T26" fmla="*/ 33 w 114"/>
              <a:gd name="T27" fmla="*/ 0 h 122"/>
              <a:gd name="T28" fmla="*/ 31 w 114"/>
              <a:gd name="T29" fmla="*/ 4 h 122"/>
              <a:gd name="T30" fmla="*/ 29 w 114"/>
              <a:gd name="T31" fmla="*/ 8 h 122"/>
              <a:gd name="T32" fmla="*/ 29 w 114"/>
              <a:gd name="T33" fmla="*/ 31 h 122"/>
              <a:gd name="T34" fmla="*/ 6 w 114"/>
              <a:gd name="T35" fmla="*/ 31 h 122"/>
              <a:gd name="T36" fmla="*/ 2 w 114"/>
              <a:gd name="T37" fmla="*/ 31 h 122"/>
              <a:gd name="T38" fmla="*/ 0 w 114"/>
              <a:gd name="T39" fmla="*/ 33 h 122"/>
              <a:gd name="T40" fmla="*/ 0 w 114"/>
              <a:gd name="T41" fmla="*/ 37 h 122"/>
              <a:gd name="T42" fmla="*/ 0 w 114"/>
              <a:gd name="T43" fmla="*/ 84 h 122"/>
              <a:gd name="T44" fmla="*/ 0 w 114"/>
              <a:gd name="T45" fmla="*/ 88 h 122"/>
              <a:gd name="T46" fmla="*/ 2 w 114"/>
              <a:gd name="T47" fmla="*/ 90 h 122"/>
              <a:gd name="T48" fmla="*/ 6 w 114"/>
              <a:gd name="T49" fmla="*/ 92 h 122"/>
              <a:gd name="T50" fmla="*/ 45 w 114"/>
              <a:gd name="T51" fmla="*/ 92 h 122"/>
              <a:gd name="T52" fmla="*/ 45 w 114"/>
              <a:gd name="T53" fmla="*/ 122 h 122"/>
              <a:gd name="T54" fmla="*/ 74 w 114"/>
              <a:gd name="T55" fmla="*/ 122 h 122"/>
              <a:gd name="T56" fmla="*/ 74 w 114"/>
              <a:gd name="T57" fmla="*/ 92 h 122"/>
              <a:gd name="T58" fmla="*/ 106 w 114"/>
              <a:gd name="T59" fmla="*/ 92 h 122"/>
              <a:gd name="T60" fmla="*/ 110 w 114"/>
              <a:gd name="T61" fmla="*/ 90 h 122"/>
              <a:gd name="T62" fmla="*/ 112 w 114"/>
              <a:gd name="T63" fmla="*/ 88 h 122"/>
              <a:gd name="T64" fmla="*/ 114 w 114"/>
              <a:gd name="T65" fmla="*/ 84 h 122"/>
              <a:gd name="T66" fmla="*/ 114 w 114"/>
              <a:gd name="T67" fmla="*/ 37 h 122"/>
              <a:gd name="T68" fmla="*/ 112 w 114"/>
              <a:gd name="T69" fmla="*/ 33 h 122"/>
              <a:gd name="T70" fmla="*/ 110 w 114"/>
              <a:gd name="T71" fmla="*/ 31 h 122"/>
              <a:gd name="T72" fmla="*/ 106 w 114"/>
              <a:gd name="T73" fmla="*/ 31 h 122"/>
              <a:gd name="T74" fmla="*/ 61 w 114"/>
              <a:gd name="T75" fmla="*/ 114 h 122"/>
              <a:gd name="T76" fmla="*/ 53 w 114"/>
              <a:gd name="T77" fmla="*/ 114 h 122"/>
              <a:gd name="T78" fmla="*/ 53 w 114"/>
              <a:gd name="T79" fmla="*/ 92 h 122"/>
              <a:gd name="T80" fmla="*/ 61 w 114"/>
              <a:gd name="T81" fmla="*/ 92 h 122"/>
              <a:gd name="T82" fmla="*/ 61 w 114"/>
              <a:gd name="T83" fmla="*/ 114 h 122"/>
              <a:gd name="T84" fmla="*/ 106 w 114"/>
              <a:gd name="T85" fmla="*/ 84 h 122"/>
              <a:gd name="T86" fmla="*/ 6 w 114"/>
              <a:gd name="T87" fmla="*/ 84 h 122"/>
              <a:gd name="T88" fmla="*/ 6 w 114"/>
              <a:gd name="T89" fmla="*/ 37 h 122"/>
              <a:gd name="T90" fmla="*/ 29 w 114"/>
              <a:gd name="T91" fmla="*/ 37 h 122"/>
              <a:gd name="T92" fmla="*/ 29 w 114"/>
              <a:gd name="T93" fmla="*/ 61 h 122"/>
              <a:gd name="T94" fmla="*/ 31 w 114"/>
              <a:gd name="T95" fmla="*/ 65 h 122"/>
              <a:gd name="T96" fmla="*/ 33 w 114"/>
              <a:gd name="T97" fmla="*/ 67 h 122"/>
              <a:gd name="T98" fmla="*/ 37 w 114"/>
              <a:gd name="T99" fmla="*/ 69 h 122"/>
              <a:gd name="T100" fmla="*/ 41 w 114"/>
              <a:gd name="T101" fmla="*/ 67 h 122"/>
              <a:gd name="T102" fmla="*/ 43 w 114"/>
              <a:gd name="T103" fmla="*/ 65 h 122"/>
              <a:gd name="T104" fmla="*/ 45 w 114"/>
              <a:gd name="T105" fmla="*/ 61 h 122"/>
              <a:gd name="T106" fmla="*/ 45 w 114"/>
              <a:gd name="T107" fmla="*/ 37 h 122"/>
              <a:gd name="T108" fmla="*/ 106 w 114"/>
              <a:gd name="T109" fmla="*/ 37 h 122"/>
              <a:gd name="T110" fmla="*/ 106 w 114"/>
              <a:gd name="T111" fmla="*/ 8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4" h="122">
                <a:moveTo>
                  <a:pt x="106" y="31"/>
                </a:moveTo>
                <a:lnTo>
                  <a:pt x="45" y="31"/>
                </a:lnTo>
                <a:lnTo>
                  <a:pt x="45" y="24"/>
                </a:lnTo>
                <a:lnTo>
                  <a:pt x="57" y="24"/>
                </a:lnTo>
                <a:lnTo>
                  <a:pt x="61" y="22"/>
                </a:lnTo>
                <a:lnTo>
                  <a:pt x="65" y="20"/>
                </a:lnTo>
                <a:lnTo>
                  <a:pt x="66" y="16"/>
                </a:lnTo>
                <a:lnTo>
                  <a:pt x="68" y="12"/>
                </a:lnTo>
                <a:lnTo>
                  <a:pt x="66" y="8"/>
                </a:lnTo>
                <a:lnTo>
                  <a:pt x="65" y="4"/>
                </a:lnTo>
                <a:lnTo>
                  <a:pt x="61" y="0"/>
                </a:lnTo>
                <a:lnTo>
                  <a:pt x="57" y="0"/>
                </a:lnTo>
                <a:lnTo>
                  <a:pt x="37" y="0"/>
                </a:lnTo>
                <a:lnTo>
                  <a:pt x="33" y="0"/>
                </a:lnTo>
                <a:lnTo>
                  <a:pt x="31" y="4"/>
                </a:lnTo>
                <a:lnTo>
                  <a:pt x="29" y="8"/>
                </a:lnTo>
                <a:lnTo>
                  <a:pt x="29" y="31"/>
                </a:lnTo>
                <a:lnTo>
                  <a:pt x="6" y="31"/>
                </a:lnTo>
                <a:lnTo>
                  <a:pt x="2" y="31"/>
                </a:lnTo>
                <a:lnTo>
                  <a:pt x="0" y="33"/>
                </a:lnTo>
                <a:lnTo>
                  <a:pt x="0" y="37"/>
                </a:lnTo>
                <a:lnTo>
                  <a:pt x="0" y="84"/>
                </a:lnTo>
                <a:lnTo>
                  <a:pt x="0" y="88"/>
                </a:lnTo>
                <a:lnTo>
                  <a:pt x="2" y="90"/>
                </a:lnTo>
                <a:lnTo>
                  <a:pt x="6" y="92"/>
                </a:lnTo>
                <a:lnTo>
                  <a:pt x="45" y="92"/>
                </a:lnTo>
                <a:lnTo>
                  <a:pt x="45" y="122"/>
                </a:lnTo>
                <a:lnTo>
                  <a:pt x="74" y="122"/>
                </a:lnTo>
                <a:lnTo>
                  <a:pt x="74" y="92"/>
                </a:lnTo>
                <a:lnTo>
                  <a:pt x="106" y="92"/>
                </a:lnTo>
                <a:lnTo>
                  <a:pt x="110" y="90"/>
                </a:lnTo>
                <a:lnTo>
                  <a:pt x="112" y="88"/>
                </a:lnTo>
                <a:lnTo>
                  <a:pt x="114" y="84"/>
                </a:lnTo>
                <a:lnTo>
                  <a:pt x="114" y="37"/>
                </a:lnTo>
                <a:lnTo>
                  <a:pt x="112" y="33"/>
                </a:lnTo>
                <a:lnTo>
                  <a:pt x="110" y="31"/>
                </a:lnTo>
                <a:lnTo>
                  <a:pt x="106" y="31"/>
                </a:lnTo>
                <a:close/>
                <a:moveTo>
                  <a:pt x="61" y="114"/>
                </a:moveTo>
                <a:lnTo>
                  <a:pt x="53" y="114"/>
                </a:lnTo>
                <a:lnTo>
                  <a:pt x="53" y="92"/>
                </a:lnTo>
                <a:lnTo>
                  <a:pt x="61" y="92"/>
                </a:lnTo>
                <a:lnTo>
                  <a:pt x="61" y="114"/>
                </a:lnTo>
                <a:close/>
                <a:moveTo>
                  <a:pt x="106" y="84"/>
                </a:moveTo>
                <a:lnTo>
                  <a:pt x="6" y="84"/>
                </a:lnTo>
                <a:lnTo>
                  <a:pt x="6" y="37"/>
                </a:lnTo>
                <a:lnTo>
                  <a:pt x="29" y="37"/>
                </a:lnTo>
                <a:lnTo>
                  <a:pt x="29" y="61"/>
                </a:lnTo>
                <a:lnTo>
                  <a:pt x="31" y="65"/>
                </a:lnTo>
                <a:lnTo>
                  <a:pt x="33" y="67"/>
                </a:lnTo>
                <a:lnTo>
                  <a:pt x="37" y="69"/>
                </a:lnTo>
                <a:lnTo>
                  <a:pt x="41" y="67"/>
                </a:lnTo>
                <a:lnTo>
                  <a:pt x="43" y="65"/>
                </a:lnTo>
                <a:lnTo>
                  <a:pt x="45" y="61"/>
                </a:lnTo>
                <a:lnTo>
                  <a:pt x="45" y="37"/>
                </a:lnTo>
                <a:lnTo>
                  <a:pt x="106" y="37"/>
                </a:lnTo>
                <a:lnTo>
                  <a:pt x="106" y="8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9" name="Group 88"/>
          <p:cNvGrpSpPr/>
          <p:nvPr userDrawn="1"/>
        </p:nvGrpSpPr>
        <p:grpSpPr>
          <a:xfrm>
            <a:off x="4549183" y="1907291"/>
            <a:ext cx="116329" cy="207945"/>
            <a:chOff x="4199244" y="1430467"/>
            <a:chExt cx="107381" cy="155959"/>
          </a:xfrm>
        </p:grpSpPr>
        <p:sp>
          <p:nvSpPr>
            <p:cNvPr id="90" name="Rectangle 73"/>
            <p:cNvSpPr>
              <a:spLocks noChangeArrowheads="1"/>
            </p:cNvSpPr>
            <p:nvPr/>
          </p:nvSpPr>
          <p:spPr bwMode="auto">
            <a:xfrm>
              <a:off x="4217140" y="1471374"/>
              <a:ext cx="71587" cy="562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74"/>
            <p:cNvSpPr>
              <a:spLocks noChangeArrowheads="1"/>
            </p:cNvSpPr>
            <p:nvPr/>
          </p:nvSpPr>
          <p:spPr bwMode="auto">
            <a:xfrm>
              <a:off x="4237593" y="1450921"/>
              <a:ext cx="30680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5"/>
            <p:cNvSpPr>
              <a:spLocks noEditPoints="1"/>
            </p:cNvSpPr>
            <p:nvPr/>
          </p:nvSpPr>
          <p:spPr bwMode="auto">
            <a:xfrm>
              <a:off x="4199244" y="1430467"/>
              <a:ext cx="107381" cy="155959"/>
            </a:xfrm>
            <a:custGeom>
              <a:avLst/>
              <a:gdLst>
                <a:gd name="T0" fmla="*/ 69 w 82"/>
                <a:gd name="T1" fmla="*/ 0 h 122"/>
                <a:gd name="T2" fmla="*/ 14 w 82"/>
                <a:gd name="T3" fmla="*/ 0 h 122"/>
                <a:gd name="T4" fmla="*/ 8 w 82"/>
                <a:gd name="T5" fmla="*/ 2 h 122"/>
                <a:gd name="T6" fmla="*/ 4 w 82"/>
                <a:gd name="T7" fmla="*/ 4 h 122"/>
                <a:gd name="T8" fmla="*/ 0 w 82"/>
                <a:gd name="T9" fmla="*/ 10 h 122"/>
                <a:gd name="T10" fmla="*/ 0 w 82"/>
                <a:gd name="T11" fmla="*/ 16 h 122"/>
                <a:gd name="T12" fmla="*/ 0 w 82"/>
                <a:gd name="T13" fmla="*/ 106 h 122"/>
                <a:gd name="T14" fmla="*/ 0 w 82"/>
                <a:gd name="T15" fmla="*/ 112 h 122"/>
                <a:gd name="T16" fmla="*/ 4 w 82"/>
                <a:gd name="T17" fmla="*/ 118 h 122"/>
                <a:gd name="T18" fmla="*/ 8 w 82"/>
                <a:gd name="T19" fmla="*/ 122 h 122"/>
                <a:gd name="T20" fmla="*/ 14 w 82"/>
                <a:gd name="T21" fmla="*/ 122 h 122"/>
                <a:gd name="T22" fmla="*/ 69 w 82"/>
                <a:gd name="T23" fmla="*/ 122 h 122"/>
                <a:gd name="T24" fmla="*/ 75 w 82"/>
                <a:gd name="T25" fmla="*/ 122 h 122"/>
                <a:gd name="T26" fmla="*/ 79 w 82"/>
                <a:gd name="T27" fmla="*/ 118 h 122"/>
                <a:gd name="T28" fmla="*/ 82 w 82"/>
                <a:gd name="T29" fmla="*/ 112 h 122"/>
                <a:gd name="T30" fmla="*/ 82 w 82"/>
                <a:gd name="T31" fmla="*/ 106 h 122"/>
                <a:gd name="T32" fmla="*/ 82 w 82"/>
                <a:gd name="T33" fmla="*/ 16 h 122"/>
                <a:gd name="T34" fmla="*/ 82 w 82"/>
                <a:gd name="T35" fmla="*/ 10 h 122"/>
                <a:gd name="T36" fmla="*/ 79 w 82"/>
                <a:gd name="T37" fmla="*/ 4 h 122"/>
                <a:gd name="T38" fmla="*/ 75 w 82"/>
                <a:gd name="T39" fmla="*/ 2 h 122"/>
                <a:gd name="T40" fmla="*/ 69 w 82"/>
                <a:gd name="T41" fmla="*/ 0 h 122"/>
                <a:gd name="T42" fmla="*/ 77 w 82"/>
                <a:gd name="T43" fmla="*/ 106 h 122"/>
                <a:gd name="T44" fmla="*/ 75 w 82"/>
                <a:gd name="T45" fmla="*/ 110 h 122"/>
                <a:gd name="T46" fmla="*/ 73 w 82"/>
                <a:gd name="T47" fmla="*/ 114 h 122"/>
                <a:gd name="T48" fmla="*/ 69 w 82"/>
                <a:gd name="T49" fmla="*/ 114 h 122"/>
                <a:gd name="T50" fmla="*/ 14 w 82"/>
                <a:gd name="T51" fmla="*/ 114 h 122"/>
                <a:gd name="T52" fmla="*/ 10 w 82"/>
                <a:gd name="T53" fmla="*/ 114 h 122"/>
                <a:gd name="T54" fmla="*/ 8 w 82"/>
                <a:gd name="T55" fmla="*/ 110 h 122"/>
                <a:gd name="T56" fmla="*/ 8 w 82"/>
                <a:gd name="T57" fmla="*/ 106 h 122"/>
                <a:gd name="T58" fmla="*/ 8 w 82"/>
                <a:gd name="T59" fmla="*/ 16 h 122"/>
                <a:gd name="T60" fmla="*/ 8 w 82"/>
                <a:gd name="T61" fmla="*/ 12 h 122"/>
                <a:gd name="T62" fmla="*/ 10 w 82"/>
                <a:gd name="T63" fmla="*/ 8 h 122"/>
                <a:gd name="T64" fmla="*/ 14 w 82"/>
                <a:gd name="T65" fmla="*/ 8 h 122"/>
                <a:gd name="T66" fmla="*/ 69 w 82"/>
                <a:gd name="T67" fmla="*/ 8 h 122"/>
                <a:gd name="T68" fmla="*/ 73 w 82"/>
                <a:gd name="T69" fmla="*/ 8 h 122"/>
                <a:gd name="T70" fmla="*/ 75 w 82"/>
                <a:gd name="T71" fmla="*/ 12 h 122"/>
                <a:gd name="T72" fmla="*/ 77 w 82"/>
                <a:gd name="T73" fmla="*/ 16 h 122"/>
                <a:gd name="T74" fmla="*/ 77 w 82"/>
                <a:gd name="T75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2" h="122">
                  <a:moveTo>
                    <a:pt x="69" y="0"/>
                  </a:move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06"/>
                  </a:lnTo>
                  <a:lnTo>
                    <a:pt x="0" y="112"/>
                  </a:lnTo>
                  <a:lnTo>
                    <a:pt x="4" y="118"/>
                  </a:lnTo>
                  <a:lnTo>
                    <a:pt x="8" y="122"/>
                  </a:lnTo>
                  <a:lnTo>
                    <a:pt x="14" y="122"/>
                  </a:lnTo>
                  <a:lnTo>
                    <a:pt x="69" y="122"/>
                  </a:lnTo>
                  <a:lnTo>
                    <a:pt x="75" y="122"/>
                  </a:lnTo>
                  <a:lnTo>
                    <a:pt x="79" y="118"/>
                  </a:lnTo>
                  <a:lnTo>
                    <a:pt x="82" y="112"/>
                  </a:lnTo>
                  <a:lnTo>
                    <a:pt x="82" y="106"/>
                  </a:lnTo>
                  <a:lnTo>
                    <a:pt x="82" y="16"/>
                  </a:lnTo>
                  <a:lnTo>
                    <a:pt x="82" y="10"/>
                  </a:lnTo>
                  <a:lnTo>
                    <a:pt x="79" y="4"/>
                  </a:lnTo>
                  <a:lnTo>
                    <a:pt x="75" y="2"/>
                  </a:lnTo>
                  <a:lnTo>
                    <a:pt x="69" y="0"/>
                  </a:lnTo>
                  <a:close/>
                  <a:moveTo>
                    <a:pt x="77" y="106"/>
                  </a:moveTo>
                  <a:lnTo>
                    <a:pt x="75" y="110"/>
                  </a:lnTo>
                  <a:lnTo>
                    <a:pt x="73" y="114"/>
                  </a:lnTo>
                  <a:lnTo>
                    <a:pt x="69" y="114"/>
                  </a:lnTo>
                  <a:lnTo>
                    <a:pt x="14" y="114"/>
                  </a:lnTo>
                  <a:lnTo>
                    <a:pt x="10" y="114"/>
                  </a:lnTo>
                  <a:lnTo>
                    <a:pt x="8" y="110"/>
                  </a:lnTo>
                  <a:lnTo>
                    <a:pt x="8" y="10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0" y="8"/>
                  </a:lnTo>
                  <a:lnTo>
                    <a:pt x="14" y="8"/>
                  </a:lnTo>
                  <a:lnTo>
                    <a:pt x="69" y="8"/>
                  </a:lnTo>
                  <a:lnTo>
                    <a:pt x="73" y="8"/>
                  </a:lnTo>
                  <a:lnTo>
                    <a:pt x="75" y="12"/>
                  </a:lnTo>
                  <a:lnTo>
                    <a:pt x="77" y="16"/>
                  </a:lnTo>
                  <a:lnTo>
                    <a:pt x="77" y="10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76"/>
            <p:cNvSpPr>
              <a:spLocks noChangeArrowheads="1"/>
            </p:cNvSpPr>
            <p:nvPr/>
          </p:nvSpPr>
          <p:spPr bwMode="auto">
            <a:xfrm>
              <a:off x="4217140" y="1558301"/>
              <a:ext cx="10227" cy="76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77"/>
            <p:cNvSpPr>
              <a:spLocks noChangeArrowheads="1"/>
            </p:cNvSpPr>
            <p:nvPr/>
          </p:nvSpPr>
          <p:spPr bwMode="auto">
            <a:xfrm>
              <a:off x="4237593" y="1558301"/>
              <a:ext cx="10227" cy="76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78"/>
            <p:cNvSpPr>
              <a:spLocks noChangeArrowheads="1"/>
            </p:cNvSpPr>
            <p:nvPr/>
          </p:nvSpPr>
          <p:spPr bwMode="auto">
            <a:xfrm>
              <a:off x="4258047" y="1558301"/>
              <a:ext cx="10227" cy="76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79"/>
            <p:cNvSpPr>
              <a:spLocks noChangeArrowheads="1"/>
            </p:cNvSpPr>
            <p:nvPr/>
          </p:nvSpPr>
          <p:spPr bwMode="auto">
            <a:xfrm>
              <a:off x="4278500" y="1558301"/>
              <a:ext cx="10227" cy="76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80"/>
            <p:cNvSpPr>
              <a:spLocks noChangeArrowheads="1"/>
            </p:cNvSpPr>
            <p:nvPr/>
          </p:nvSpPr>
          <p:spPr bwMode="auto">
            <a:xfrm>
              <a:off x="4217140" y="1537848"/>
              <a:ext cx="10227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81"/>
            <p:cNvSpPr>
              <a:spLocks noChangeArrowheads="1"/>
            </p:cNvSpPr>
            <p:nvPr/>
          </p:nvSpPr>
          <p:spPr bwMode="auto">
            <a:xfrm>
              <a:off x="4237593" y="1537848"/>
              <a:ext cx="10227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82"/>
            <p:cNvSpPr>
              <a:spLocks noChangeArrowheads="1"/>
            </p:cNvSpPr>
            <p:nvPr/>
          </p:nvSpPr>
          <p:spPr bwMode="auto">
            <a:xfrm>
              <a:off x="4258047" y="1537848"/>
              <a:ext cx="10227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83"/>
            <p:cNvSpPr>
              <a:spLocks noChangeArrowheads="1"/>
            </p:cNvSpPr>
            <p:nvPr/>
          </p:nvSpPr>
          <p:spPr bwMode="auto">
            <a:xfrm>
              <a:off x="4278500" y="1537848"/>
              <a:ext cx="10227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>
            <a:off x="6867455" y="1907291"/>
            <a:ext cx="168956" cy="207945"/>
            <a:chOff x="6339189" y="1430467"/>
            <a:chExt cx="155959" cy="155959"/>
          </a:xfrm>
        </p:grpSpPr>
        <p:sp>
          <p:nvSpPr>
            <p:cNvPr id="102" name="Freeform 84"/>
            <p:cNvSpPr>
              <a:spLocks noEditPoints="1"/>
            </p:cNvSpPr>
            <p:nvPr/>
          </p:nvSpPr>
          <p:spPr bwMode="auto">
            <a:xfrm>
              <a:off x="6339189" y="1430467"/>
              <a:ext cx="155959" cy="155959"/>
            </a:xfrm>
            <a:custGeom>
              <a:avLst/>
              <a:gdLst>
                <a:gd name="T0" fmla="*/ 61 w 122"/>
                <a:gd name="T1" fmla="*/ 0 h 122"/>
                <a:gd name="T2" fmla="*/ 37 w 122"/>
                <a:gd name="T3" fmla="*/ 4 h 122"/>
                <a:gd name="T4" fmla="*/ 17 w 122"/>
                <a:gd name="T5" fmla="*/ 18 h 122"/>
                <a:gd name="T6" fmla="*/ 4 w 122"/>
                <a:gd name="T7" fmla="*/ 37 h 122"/>
                <a:gd name="T8" fmla="*/ 0 w 122"/>
                <a:gd name="T9" fmla="*/ 61 h 122"/>
                <a:gd name="T10" fmla="*/ 4 w 122"/>
                <a:gd name="T11" fmla="*/ 84 h 122"/>
                <a:gd name="T12" fmla="*/ 17 w 122"/>
                <a:gd name="T13" fmla="*/ 104 h 122"/>
                <a:gd name="T14" fmla="*/ 37 w 122"/>
                <a:gd name="T15" fmla="*/ 118 h 122"/>
                <a:gd name="T16" fmla="*/ 61 w 122"/>
                <a:gd name="T17" fmla="*/ 122 h 122"/>
                <a:gd name="T18" fmla="*/ 84 w 122"/>
                <a:gd name="T19" fmla="*/ 118 h 122"/>
                <a:gd name="T20" fmla="*/ 104 w 122"/>
                <a:gd name="T21" fmla="*/ 104 h 122"/>
                <a:gd name="T22" fmla="*/ 118 w 122"/>
                <a:gd name="T23" fmla="*/ 84 h 122"/>
                <a:gd name="T24" fmla="*/ 122 w 122"/>
                <a:gd name="T25" fmla="*/ 61 h 122"/>
                <a:gd name="T26" fmla="*/ 118 w 122"/>
                <a:gd name="T27" fmla="*/ 37 h 122"/>
                <a:gd name="T28" fmla="*/ 104 w 122"/>
                <a:gd name="T29" fmla="*/ 18 h 122"/>
                <a:gd name="T30" fmla="*/ 84 w 122"/>
                <a:gd name="T31" fmla="*/ 4 h 122"/>
                <a:gd name="T32" fmla="*/ 61 w 122"/>
                <a:gd name="T33" fmla="*/ 0 h 122"/>
                <a:gd name="T34" fmla="*/ 61 w 122"/>
                <a:gd name="T35" fmla="*/ 114 h 122"/>
                <a:gd name="T36" fmla="*/ 39 w 122"/>
                <a:gd name="T37" fmla="*/ 110 h 122"/>
                <a:gd name="T38" fmla="*/ 23 w 122"/>
                <a:gd name="T39" fmla="*/ 98 h 122"/>
                <a:gd name="T40" fmla="*/ 12 w 122"/>
                <a:gd name="T41" fmla="*/ 83 h 122"/>
                <a:gd name="T42" fmla="*/ 8 w 122"/>
                <a:gd name="T43" fmla="*/ 61 h 122"/>
                <a:gd name="T44" fmla="*/ 12 w 122"/>
                <a:gd name="T45" fmla="*/ 41 h 122"/>
                <a:gd name="T46" fmla="*/ 23 w 122"/>
                <a:gd name="T47" fmla="*/ 24 h 122"/>
                <a:gd name="T48" fmla="*/ 39 w 122"/>
                <a:gd name="T49" fmla="*/ 12 h 122"/>
                <a:gd name="T50" fmla="*/ 61 w 122"/>
                <a:gd name="T51" fmla="*/ 8 h 122"/>
                <a:gd name="T52" fmla="*/ 82 w 122"/>
                <a:gd name="T53" fmla="*/ 12 h 122"/>
                <a:gd name="T54" fmla="*/ 98 w 122"/>
                <a:gd name="T55" fmla="*/ 24 h 122"/>
                <a:gd name="T56" fmla="*/ 110 w 122"/>
                <a:gd name="T57" fmla="*/ 41 h 122"/>
                <a:gd name="T58" fmla="*/ 114 w 122"/>
                <a:gd name="T59" fmla="*/ 61 h 122"/>
                <a:gd name="T60" fmla="*/ 110 w 122"/>
                <a:gd name="T61" fmla="*/ 83 h 122"/>
                <a:gd name="T62" fmla="*/ 98 w 122"/>
                <a:gd name="T63" fmla="*/ 98 h 122"/>
                <a:gd name="T64" fmla="*/ 82 w 122"/>
                <a:gd name="T65" fmla="*/ 110 h 122"/>
                <a:gd name="T66" fmla="*/ 61 w 122"/>
                <a:gd name="T67" fmla="*/ 1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lnTo>
                    <a:pt x="37" y="4"/>
                  </a:lnTo>
                  <a:lnTo>
                    <a:pt x="17" y="18"/>
                  </a:lnTo>
                  <a:lnTo>
                    <a:pt x="4" y="37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7" y="104"/>
                  </a:lnTo>
                  <a:lnTo>
                    <a:pt x="37" y="118"/>
                  </a:lnTo>
                  <a:lnTo>
                    <a:pt x="61" y="122"/>
                  </a:lnTo>
                  <a:lnTo>
                    <a:pt x="84" y="118"/>
                  </a:lnTo>
                  <a:lnTo>
                    <a:pt x="104" y="104"/>
                  </a:lnTo>
                  <a:lnTo>
                    <a:pt x="118" y="84"/>
                  </a:lnTo>
                  <a:lnTo>
                    <a:pt x="122" y="61"/>
                  </a:lnTo>
                  <a:lnTo>
                    <a:pt x="118" y="37"/>
                  </a:lnTo>
                  <a:lnTo>
                    <a:pt x="104" y="18"/>
                  </a:lnTo>
                  <a:lnTo>
                    <a:pt x="84" y="4"/>
                  </a:lnTo>
                  <a:lnTo>
                    <a:pt x="61" y="0"/>
                  </a:lnTo>
                  <a:close/>
                  <a:moveTo>
                    <a:pt x="61" y="114"/>
                  </a:moveTo>
                  <a:lnTo>
                    <a:pt x="39" y="110"/>
                  </a:lnTo>
                  <a:lnTo>
                    <a:pt x="23" y="98"/>
                  </a:lnTo>
                  <a:lnTo>
                    <a:pt x="12" y="83"/>
                  </a:lnTo>
                  <a:lnTo>
                    <a:pt x="8" y="61"/>
                  </a:lnTo>
                  <a:lnTo>
                    <a:pt x="12" y="41"/>
                  </a:lnTo>
                  <a:lnTo>
                    <a:pt x="23" y="24"/>
                  </a:lnTo>
                  <a:lnTo>
                    <a:pt x="39" y="12"/>
                  </a:lnTo>
                  <a:lnTo>
                    <a:pt x="61" y="8"/>
                  </a:lnTo>
                  <a:lnTo>
                    <a:pt x="82" y="12"/>
                  </a:lnTo>
                  <a:lnTo>
                    <a:pt x="98" y="24"/>
                  </a:lnTo>
                  <a:lnTo>
                    <a:pt x="110" y="41"/>
                  </a:lnTo>
                  <a:lnTo>
                    <a:pt x="114" y="61"/>
                  </a:lnTo>
                  <a:lnTo>
                    <a:pt x="110" y="83"/>
                  </a:lnTo>
                  <a:lnTo>
                    <a:pt x="98" y="98"/>
                  </a:lnTo>
                  <a:lnTo>
                    <a:pt x="82" y="110"/>
                  </a:lnTo>
                  <a:lnTo>
                    <a:pt x="61" y="1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5"/>
            <p:cNvSpPr>
              <a:spLocks/>
            </p:cNvSpPr>
            <p:nvPr/>
          </p:nvSpPr>
          <p:spPr bwMode="auto">
            <a:xfrm>
              <a:off x="6387767" y="1471374"/>
              <a:ext cx="20453" cy="28124"/>
            </a:xfrm>
            <a:custGeom>
              <a:avLst/>
              <a:gdLst>
                <a:gd name="T0" fmla="*/ 8 w 16"/>
                <a:gd name="T1" fmla="*/ 22 h 22"/>
                <a:gd name="T2" fmla="*/ 12 w 16"/>
                <a:gd name="T3" fmla="*/ 22 h 22"/>
                <a:gd name="T4" fmla="*/ 14 w 16"/>
                <a:gd name="T5" fmla="*/ 18 h 22"/>
                <a:gd name="T6" fmla="*/ 16 w 16"/>
                <a:gd name="T7" fmla="*/ 16 h 22"/>
                <a:gd name="T8" fmla="*/ 16 w 16"/>
                <a:gd name="T9" fmla="*/ 10 h 22"/>
                <a:gd name="T10" fmla="*/ 16 w 16"/>
                <a:gd name="T11" fmla="*/ 6 h 22"/>
                <a:gd name="T12" fmla="*/ 14 w 16"/>
                <a:gd name="T13" fmla="*/ 2 h 22"/>
                <a:gd name="T14" fmla="*/ 12 w 16"/>
                <a:gd name="T15" fmla="*/ 0 h 22"/>
                <a:gd name="T16" fmla="*/ 8 w 16"/>
                <a:gd name="T17" fmla="*/ 0 h 22"/>
                <a:gd name="T18" fmla="*/ 6 w 16"/>
                <a:gd name="T19" fmla="*/ 0 h 22"/>
                <a:gd name="T20" fmla="*/ 4 w 16"/>
                <a:gd name="T21" fmla="*/ 2 h 22"/>
                <a:gd name="T22" fmla="*/ 2 w 16"/>
                <a:gd name="T23" fmla="*/ 6 h 22"/>
                <a:gd name="T24" fmla="*/ 0 w 16"/>
                <a:gd name="T25" fmla="*/ 10 h 22"/>
                <a:gd name="T26" fmla="*/ 2 w 16"/>
                <a:gd name="T27" fmla="*/ 16 h 22"/>
                <a:gd name="T28" fmla="*/ 4 w 16"/>
                <a:gd name="T29" fmla="*/ 18 h 22"/>
                <a:gd name="T30" fmla="*/ 6 w 16"/>
                <a:gd name="T31" fmla="*/ 22 h 22"/>
                <a:gd name="T32" fmla="*/ 8 w 16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2">
                  <a:moveTo>
                    <a:pt x="8" y="22"/>
                  </a:moveTo>
                  <a:lnTo>
                    <a:pt x="12" y="22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6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/>
            <p:cNvSpPr>
              <a:spLocks/>
            </p:cNvSpPr>
            <p:nvPr/>
          </p:nvSpPr>
          <p:spPr bwMode="auto">
            <a:xfrm>
              <a:off x="6428674" y="1471374"/>
              <a:ext cx="20453" cy="28124"/>
            </a:xfrm>
            <a:custGeom>
              <a:avLst/>
              <a:gdLst>
                <a:gd name="T0" fmla="*/ 7 w 15"/>
                <a:gd name="T1" fmla="*/ 22 h 22"/>
                <a:gd name="T2" fmla="*/ 9 w 15"/>
                <a:gd name="T3" fmla="*/ 22 h 22"/>
                <a:gd name="T4" fmla="*/ 13 w 15"/>
                <a:gd name="T5" fmla="*/ 18 h 22"/>
                <a:gd name="T6" fmla="*/ 13 w 15"/>
                <a:gd name="T7" fmla="*/ 16 h 22"/>
                <a:gd name="T8" fmla="*/ 15 w 15"/>
                <a:gd name="T9" fmla="*/ 10 h 22"/>
                <a:gd name="T10" fmla="*/ 13 w 15"/>
                <a:gd name="T11" fmla="*/ 6 h 22"/>
                <a:gd name="T12" fmla="*/ 13 w 15"/>
                <a:gd name="T13" fmla="*/ 2 h 22"/>
                <a:gd name="T14" fmla="*/ 9 w 15"/>
                <a:gd name="T15" fmla="*/ 0 h 22"/>
                <a:gd name="T16" fmla="*/ 7 w 15"/>
                <a:gd name="T17" fmla="*/ 0 h 22"/>
                <a:gd name="T18" fmla="*/ 3 w 15"/>
                <a:gd name="T19" fmla="*/ 0 h 22"/>
                <a:gd name="T20" fmla="*/ 2 w 15"/>
                <a:gd name="T21" fmla="*/ 2 h 22"/>
                <a:gd name="T22" fmla="*/ 0 w 15"/>
                <a:gd name="T23" fmla="*/ 6 h 22"/>
                <a:gd name="T24" fmla="*/ 0 w 15"/>
                <a:gd name="T25" fmla="*/ 10 h 22"/>
                <a:gd name="T26" fmla="*/ 0 w 15"/>
                <a:gd name="T27" fmla="*/ 16 h 22"/>
                <a:gd name="T28" fmla="*/ 2 w 15"/>
                <a:gd name="T29" fmla="*/ 18 h 22"/>
                <a:gd name="T30" fmla="*/ 3 w 15"/>
                <a:gd name="T31" fmla="*/ 22 h 22"/>
                <a:gd name="T32" fmla="*/ 7 w 15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22">
                  <a:moveTo>
                    <a:pt x="7" y="22"/>
                  </a:moveTo>
                  <a:lnTo>
                    <a:pt x="9" y="22"/>
                  </a:lnTo>
                  <a:lnTo>
                    <a:pt x="13" y="18"/>
                  </a:lnTo>
                  <a:lnTo>
                    <a:pt x="13" y="16"/>
                  </a:lnTo>
                  <a:lnTo>
                    <a:pt x="15" y="10"/>
                  </a:lnTo>
                  <a:lnTo>
                    <a:pt x="13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3" y="22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7"/>
            <p:cNvSpPr>
              <a:spLocks/>
            </p:cNvSpPr>
            <p:nvPr/>
          </p:nvSpPr>
          <p:spPr bwMode="auto">
            <a:xfrm>
              <a:off x="6369869" y="1517394"/>
              <a:ext cx="97154" cy="40907"/>
            </a:xfrm>
            <a:custGeom>
              <a:avLst/>
              <a:gdLst>
                <a:gd name="T0" fmla="*/ 6 w 75"/>
                <a:gd name="T1" fmla="*/ 12 h 31"/>
                <a:gd name="T2" fmla="*/ 18 w 75"/>
                <a:gd name="T3" fmla="*/ 25 h 31"/>
                <a:gd name="T4" fmla="*/ 38 w 75"/>
                <a:gd name="T5" fmla="*/ 31 h 31"/>
                <a:gd name="T6" fmla="*/ 57 w 75"/>
                <a:gd name="T7" fmla="*/ 25 h 31"/>
                <a:gd name="T8" fmla="*/ 71 w 75"/>
                <a:gd name="T9" fmla="*/ 12 h 31"/>
                <a:gd name="T10" fmla="*/ 73 w 75"/>
                <a:gd name="T11" fmla="*/ 6 h 31"/>
                <a:gd name="T12" fmla="*/ 75 w 75"/>
                <a:gd name="T13" fmla="*/ 0 h 31"/>
                <a:gd name="T14" fmla="*/ 0 w 75"/>
                <a:gd name="T15" fmla="*/ 0 h 31"/>
                <a:gd name="T16" fmla="*/ 2 w 75"/>
                <a:gd name="T17" fmla="*/ 6 h 31"/>
                <a:gd name="T18" fmla="*/ 6 w 75"/>
                <a:gd name="T19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1">
                  <a:moveTo>
                    <a:pt x="6" y="12"/>
                  </a:moveTo>
                  <a:lnTo>
                    <a:pt x="18" y="25"/>
                  </a:lnTo>
                  <a:lnTo>
                    <a:pt x="38" y="31"/>
                  </a:lnTo>
                  <a:lnTo>
                    <a:pt x="57" y="25"/>
                  </a:lnTo>
                  <a:lnTo>
                    <a:pt x="71" y="12"/>
                  </a:lnTo>
                  <a:lnTo>
                    <a:pt x="73" y="6"/>
                  </a:lnTo>
                  <a:lnTo>
                    <a:pt x="75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6" name="Group 105"/>
          <p:cNvGrpSpPr/>
          <p:nvPr userDrawn="1"/>
        </p:nvGrpSpPr>
        <p:grpSpPr>
          <a:xfrm>
            <a:off x="7197056" y="1907291"/>
            <a:ext cx="168956" cy="207945"/>
            <a:chOff x="6643435" y="1430467"/>
            <a:chExt cx="155959" cy="155959"/>
          </a:xfrm>
        </p:grpSpPr>
        <p:sp>
          <p:nvSpPr>
            <p:cNvPr id="107" name="Freeform 88"/>
            <p:cNvSpPr>
              <a:spLocks noEditPoints="1"/>
            </p:cNvSpPr>
            <p:nvPr/>
          </p:nvSpPr>
          <p:spPr bwMode="auto">
            <a:xfrm>
              <a:off x="6643435" y="1430467"/>
              <a:ext cx="155959" cy="155959"/>
            </a:xfrm>
            <a:custGeom>
              <a:avLst/>
              <a:gdLst>
                <a:gd name="T0" fmla="*/ 60 w 121"/>
                <a:gd name="T1" fmla="*/ 0 h 122"/>
                <a:gd name="T2" fmla="*/ 37 w 121"/>
                <a:gd name="T3" fmla="*/ 4 h 122"/>
                <a:gd name="T4" fmla="*/ 17 w 121"/>
                <a:gd name="T5" fmla="*/ 18 h 122"/>
                <a:gd name="T6" fmla="*/ 3 w 121"/>
                <a:gd name="T7" fmla="*/ 37 h 122"/>
                <a:gd name="T8" fmla="*/ 0 w 121"/>
                <a:gd name="T9" fmla="*/ 61 h 122"/>
                <a:gd name="T10" fmla="*/ 3 w 121"/>
                <a:gd name="T11" fmla="*/ 84 h 122"/>
                <a:gd name="T12" fmla="*/ 17 w 121"/>
                <a:gd name="T13" fmla="*/ 104 h 122"/>
                <a:gd name="T14" fmla="*/ 37 w 121"/>
                <a:gd name="T15" fmla="*/ 118 h 122"/>
                <a:gd name="T16" fmla="*/ 60 w 121"/>
                <a:gd name="T17" fmla="*/ 122 h 122"/>
                <a:gd name="T18" fmla="*/ 84 w 121"/>
                <a:gd name="T19" fmla="*/ 118 h 122"/>
                <a:gd name="T20" fmla="*/ 104 w 121"/>
                <a:gd name="T21" fmla="*/ 104 h 122"/>
                <a:gd name="T22" fmla="*/ 115 w 121"/>
                <a:gd name="T23" fmla="*/ 84 h 122"/>
                <a:gd name="T24" fmla="*/ 121 w 121"/>
                <a:gd name="T25" fmla="*/ 61 h 122"/>
                <a:gd name="T26" fmla="*/ 115 w 121"/>
                <a:gd name="T27" fmla="*/ 37 h 122"/>
                <a:gd name="T28" fmla="*/ 104 w 121"/>
                <a:gd name="T29" fmla="*/ 18 h 122"/>
                <a:gd name="T30" fmla="*/ 84 w 121"/>
                <a:gd name="T31" fmla="*/ 4 h 122"/>
                <a:gd name="T32" fmla="*/ 60 w 121"/>
                <a:gd name="T33" fmla="*/ 0 h 122"/>
                <a:gd name="T34" fmla="*/ 60 w 121"/>
                <a:gd name="T35" fmla="*/ 114 h 122"/>
                <a:gd name="T36" fmla="*/ 39 w 121"/>
                <a:gd name="T37" fmla="*/ 110 h 122"/>
                <a:gd name="T38" fmla="*/ 21 w 121"/>
                <a:gd name="T39" fmla="*/ 98 h 122"/>
                <a:gd name="T40" fmla="*/ 11 w 121"/>
                <a:gd name="T41" fmla="*/ 83 h 122"/>
                <a:gd name="T42" fmla="*/ 5 w 121"/>
                <a:gd name="T43" fmla="*/ 61 h 122"/>
                <a:gd name="T44" fmla="*/ 11 w 121"/>
                <a:gd name="T45" fmla="*/ 41 h 122"/>
                <a:gd name="T46" fmla="*/ 21 w 121"/>
                <a:gd name="T47" fmla="*/ 24 h 122"/>
                <a:gd name="T48" fmla="*/ 39 w 121"/>
                <a:gd name="T49" fmla="*/ 12 h 122"/>
                <a:gd name="T50" fmla="*/ 60 w 121"/>
                <a:gd name="T51" fmla="*/ 8 h 122"/>
                <a:gd name="T52" fmla="*/ 80 w 121"/>
                <a:gd name="T53" fmla="*/ 12 h 122"/>
                <a:gd name="T54" fmla="*/ 98 w 121"/>
                <a:gd name="T55" fmla="*/ 24 h 122"/>
                <a:gd name="T56" fmla="*/ 110 w 121"/>
                <a:gd name="T57" fmla="*/ 41 h 122"/>
                <a:gd name="T58" fmla="*/ 113 w 121"/>
                <a:gd name="T59" fmla="*/ 61 h 122"/>
                <a:gd name="T60" fmla="*/ 110 w 121"/>
                <a:gd name="T61" fmla="*/ 83 h 122"/>
                <a:gd name="T62" fmla="*/ 98 w 121"/>
                <a:gd name="T63" fmla="*/ 98 h 122"/>
                <a:gd name="T64" fmla="*/ 80 w 121"/>
                <a:gd name="T65" fmla="*/ 110 h 122"/>
                <a:gd name="T66" fmla="*/ 60 w 121"/>
                <a:gd name="T67" fmla="*/ 1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" h="122">
                  <a:moveTo>
                    <a:pt x="60" y="0"/>
                  </a:moveTo>
                  <a:lnTo>
                    <a:pt x="37" y="4"/>
                  </a:lnTo>
                  <a:lnTo>
                    <a:pt x="17" y="18"/>
                  </a:lnTo>
                  <a:lnTo>
                    <a:pt x="3" y="37"/>
                  </a:lnTo>
                  <a:lnTo>
                    <a:pt x="0" y="61"/>
                  </a:lnTo>
                  <a:lnTo>
                    <a:pt x="3" y="84"/>
                  </a:lnTo>
                  <a:lnTo>
                    <a:pt x="17" y="104"/>
                  </a:lnTo>
                  <a:lnTo>
                    <a:pt x="37" y="118"/>
                  </a:lnTo>
                  <a:lnTo>
                    <a:pt x="60" y="122"/>
                  </a:lnTo>
                  <a:lnTo>
                    <a:pt x="84" y="118"/>
                  </a:lnTo>
                  <a:lnTo>
                    <a:pt x="104" y="104"/>
                  </a:lnTo>
                  <a:lnTo>
                    <a:pt x="115" y="84"/>
                  </a:lnTo>
                  <a:lnTo>
                    <a:pt x="121" y="61"/>
                  </a:lnTo>
                  <a:lnTo>
                    <a:pt x="115" y="37"/>
                  </a:lnTo>
                  <a:lnTo>
                    <a:pt x="104" y="18"/>
                  </a:lnTo>
                  <a:lnTo>
                    <a:pt x="84" y="4"/>
                  </a:lnTo>
                  <a:lnTo>
                    <a:pt x="60" y="0"/>
                  </a:lnTo>
                  <a:close/>
                  <a:moveTo>
                    <a:pt x="60" y="114"/>
                  </a:moveTo>
                  <a:lnTo>
                    <a:pt x="39" y="110"/>
                  </a:lnTo>
                  <a:lnTo>
                    <a:pt x="21" y="98"/>
                  </a:lnTo>
                  <a:lnTo>
                    <a:pt x="11" y="83"/>
                  </a:lnTo>
                  <a:lnTo>
                    <a:pt x="5" y="61"/>
                  </a:lnTo>
                  <a:lnTo>
                    <a:pt x="11" y="41"/>
                  </a:lnTo>
                  <a:lnTo>
                    <a:pt x="21" y="24"/>
                  </a:lnTo>
                  <a:lnTo>
                    <a:pt x="39" y="12"/>
                  </a:lnTo>
                  <a:lnTo>
                    <a:pt x="60" y="8"/>
                  </a:lnTo>
                  <a:lnTo>
                    <a:pt x="80" y="12"/>
                  </a:lnTo>
                  <a:lnTo>
                    <a:pt x="98" y="24"/>
                  </a:lnTo>
                  <a:lnTo>
                    <a:pt x="110" y="41"/>
                  </a:lnTo>
                  <a:lnTo>
                    <a:pt x="113" y="61"/>
                  </a:lnTo>
                  <a:lnTo>
                    <a:pt x="110" y="83"/>
                  </a:lnTo>
                  <a:lnTo>
                    <a:pt x="98" y="98"/>
                  </a:lnTo>
                  <a:lnTo>
                    <a:pt x="80" y="110"/>
                  </a:lnTo>
                  <a:lnTo>
                    <a:pt x="60" y="1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9"/>
            <p:cNvSpPr>
              <a:spLocks/>
            </p:cNvSpPr>
            <p:nvPr/>
          </p:nvSpPr>
          <p:spPr bwMode="auto">
            <a:xfrm>
              <a:off x="6692011" y="1471374"/>
              <a:ext cx="20453" cy="28124"/>
            </a:xfrm>
            <a:custGeom>
              <a:avLst/>
              <a:gdLst>
                <a:gd name="T0" fmla="*/ 8 w 16"/>
                <a:gd name="T1" fmla="*/ 22 h 22"/>
                <a:gd name="T2" fmla="*/ 10 w 16"/>
                <a:gd name="T3" fmla="*/ 22 h 22"/>
                <a:gd name="T4" fmla="*/ 14 w 16"/>
                <a:gd name="T5" fmla="*/ 18 h 22"/>
                <a:gd name="T6" fmla="*/ 14 w 16"/>
                <a:gd name="T7" fmla="*/ 16 h 22"/>
                <a:gd name="T8" fmla="*/ 16 w 16"/>
                <a:gd name="T9" fmla="*/ 10 h 22"/>
                <a:gd name="T10" fmla="*/ 14 w 16"/>
                <a:gd name="T11" fmla="*/ 6 h 22"/>
                <a:gd name="T12" fmla="*/ 14 w 16"/>
                <a:gd name="T13" fmla="*/ 2 h 22"/>
                <a:gd name="T14" fmla="*/ 10 w 16"/>
                <a:gd name="T15" fmla="*/ 0 h 22"/>
                <a:gd name="T16" fmla="*/ 8 w 16"/>
                <a:gd name="T17" fmla="*/ 0 h 22"/>
                <a:gd name="T18" fmla="*/ 4 w 16"/>
                <a:gd name="T19" fmla="*/ 0 h 22"/>
                <a:gd name="T20" fmla="*/ 2 w 16"/>
                <a:gd name="T21" fmla="*/ 2 h 22"/>
                <a:gd name="T22" fmla="*/ 0 w 16"/>
                <a:gd name="T23" fmla="*/ 6 h 22"/>
                <a:gd name="T24" fmla="*/ 0 w 16"/>
                <a:gd name="T25" fmla="*/ 10 h 22"/>
                <a:gd name="T26" fmla="*/ 0 w 16"/>
                <a:gd name="T27" fmla="*/ 16 h 22"/>
                <a:gd name="T28" fmla="*/ 2 w 16"/>
                <a:gd name="T29" fmla="*/ 18 h 22"/>
                <a:gd name="T30" fmla="*/ 4 w 16"/>
                <a:gd name="T31" fmla="*/ 22 h 22"/>
                <a:gd name="T32" fmla="*/ 8 w 16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2">
                  <a:moveTo>
                    <a:pt x="8" y="22"/>
                  </a:moveTo>
                  <a:lnTo>
                    <a:pt x="10" y="22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0"/>
            <p:cNvSpPr>
              <a:spLocks/>
            </p:cNvSpPr>
            <p:nvPr/>
          </p:nvSpPr>
          <p:spPr bwMode="auto">
            <a:xfrm>
              <a:off x="6681785" y="1517394"/>
              <a:ext cx="76701" cy="40907"/>
            </a:xfrm>
            <a:custGeom>
              <a:avLst/>
              <a:gdLst>
                <a:gd name="T0" fmla="*/ 31 w 61"/>
                <a:gd name="T1" fmla="*/ 15 h 31"/>
                <a:gd name="T2" fmla="*/ 22 w 61"/>
                <a:gd name="T3" fmla="*/ 14 h 31"/>
                <a:gd name="T4" fmla="*/ 14 w 61"/>
                <a:gd name="T5" fmla="*/ 12 h 31"/>
                <a:gd name="T6" fmla="*/ 6 w 61"/>
                <a:gd name="T7" fmla="*/ 6 h 31"/>
                <a:gd name="T8" fmla="*/ 0 w 61"/>
                <a:gd name="T9" fmla="*/ 0 h 31"/>
                <a:gd name="T10" fmla="*/ 0 w 61"/>
                <a:gd name="T11" fmla="*/ 0 h 31"/>
                <a:gd name="T12" fmla="*/ 2 w 61"/>
                <a:gd name="T13" fmla="*/ 8 h 31"/>
                <a:gd name="T14" fmla="*/ 4 w 61"/>
                <a:gd name="T15" fmla="*/ 15 h 31"/>
                <a:gd name="T16" fmla="*/ 10 w 61"/>
                <a:gd name="T17" fmla="*/ 21 h 31"/>
                <a:gd name="T18" fmla="*/ 16 w 61"/>
                <a:gd name="T19" fmla="*/ 25 h 31"/>
                <a:gd name="T20" fmla="*/ 24 w 61"/>
                <a:gd name="T21" fmla="*/ 29 h 31"/>
                <a:gd name="T22" fmla="*/ 31 w 61"/>
                <a:gd name="T23" fmla="*/ 31 h 31"/>
                <a:gd name="T24" fmla="*/ 39 w 61"/>
                <a:gd name="T25" fmla="*/ 29 h 31"/>
                <a:gd name="T26" fmla="*/ 47 w 61"/>
                <a:gd name="T27" fmla="*/ 25 h 31"/>
                <a:gd name="T28" fmla="*/ 53 w 61"/>
                <a:gd name="T29" fmla="*/ 21 h 31"/>
                <a:gd name="T30" fmla="*/ 57 w 61"/>
                <a:gd name="T31" fmla="*/ 15 h 31"/>
                <a:gd name="T32" fmla="*/ 61 w 61"/>
                <a:gd name="T33" fmla="*/ 8 h 31"/>
                <a:gd name="T34" fmla="*/ 61 w 61"/>
                <a:gd name="T35" fmla="*/ 0 h 31"/>
                <a:gd name="T36" fmla="*/ 61 w 61"/>
                <a:gd name="T37" fmla="*/ 0 h 31"/>
                <a:gd name="T38" fmla="*/ 55 w 61"/>
                <a:gd name="T39" fmla="*/ 6 h 31"/>
                <a:gd name="T40" fmla="*/ 49 w 61"/>
                <a:gd name="T41" fmla="*/ 12 h 31"/>
                <a:gd name="T42" fmla="*/ 39 w 61"/>
                <a:gd name="T43" fmla="*/ 14 h 31"/>
                <a:gd name="T44" fmla="*/ 31 w 61"/>
                <a:gd name="T4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31">
                  <a:moveTo>
                    <a:pt x="31" y="15"/>
                  </a:moveTo>
                  <a:lnTo>
                    <a:pt x="22" y="14"/>
                  </a:lnTo>
                  <a:lnTo>
                    <a:pt x="14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8"/>
                  </a:lnTo>
                  <a:lnTo>
                    <a:pt x="4" y="15"/>
                  </a:lnTo>
                  <a:lnTo>
                    <a:pt x="10" y="21"/>
                  </a:lnTo>
                  <a:lnTo>
                    <a:pt x="16" y="25"/>
                  </a:lnTo>
                  <a:lnTo>
                    <a:pt x="24" y="29"/>
                  </a:lnTo>
                  <a:lnTo>
                    <a:pt x="31" y="31"/>
                  </a:lnTo>
                  <a:lnTo>
                    <a:pt x="39" y="29"/>
                  </a:lnTo>
                  <a:lnTo>
                    <a:pt x="47" y="25"/>
                  </a:lnTo>
                  <a:lnTo>
                    <a:pt x="53" y="21"/>
                  </a:lnTo>
                  <a:lnTo>
                    <a:pt x="57" y="15"/>
                  </a:lnTo>
                  <a:lnTo>
                    <a:pt x="61" y="8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6"/>
                  </a:lnTo>
                  <a:lnTo>
                    <a:pt x="49" y="12"/>
                  </a:lnTo>
                  <a:lnTo>
                    <a:pt x="39" y="14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91"/>
            <p:cNvSpPr>
              <a:spLocks noChangeArrowheads="1"/>
            </p:cNvSpPr>
            <p:nvPr/>
          </p:nvSpPr>
          <p:spPr bwMode="auto">
            <a:xfrm>
              <a:off x="6732918" y="1479043"/>
              <a:ext cx="25567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1" name="Group 110"/>
          <p:cNvGrpSpPr/>
          <p:nvPr userDrawn="1"/>
        </p:nvGrpSpPr>
        <p:grpSpPr>
          <a:xfrm>
            <a:off x="2463564" y="2323177"/>
            <a:ext cx="168956" cy="211352"/>
            <a:chOff x="2274059" y="1742383"/>
            <a:chExt cx="155959" cy="158514"/>
          </a:xfrm>
        </p:grpSpPr>
        <p:sp>
          <p:nvSpPr>
            <p:cNvPr id="112" name="Freeform 92"/>
            <p:cNvSpPr>
              <a:spLocks noEditPoints="1"/>
            </p:cNvSpPr>
            <p:nvPr/>
          </p:nvSpPr>
          <p:spPr bwMode="auto">
            <a:xfrm>
              <a:off x="2274059" y="1742383"/>
              <a:ext cx="155959" cy="158514"/>
            </a:xfrm>
            <a:custGeom>
              <a:avLst/>
              <a:gdLst>
                <a:gd name="T0" fmla="*/ 61 w 122"/>
                <a:gd name="T1" fmla="*/ 0 h 123"/>
                <a:gd name="T2" fmla="*/ 37 w 122"/>
                <a:gd name="T3" fmla="*/ 5 h 123"/>
                <a:gd name="T4" fmla="*/ 18 w 122"/>
                <a:gd name="T5" fmla="*/ 19 h 123"/>
                <a:gd name="T6" fmla="*/ 4 w 122"/>
                <a:gd name="T7" fmla="*/ 39 h 123"/>
                <a:gd name="T8" fmla="*/ 0 w 122"/>
                <a:gd name="T9" fmla="*/ 62 h 123"/>
                <a:gd name="T10" fmla="*/ 4 w 122"/>
                <a:gd name="T11" fmla="*/ 86 h 123"/>
                <a:gd name="T12" fmla="*/ 18 w 122"/>
                <a:gd name="T13" fmla="*/ 106 h 123"/>
                <a:gd name="T14" fmla="*/ 37 w 122"/>
                <a:gd name="T15" fmla="*/ 117 h 123"/>
                <a:gd name="T16" fmla="*/ 61 w 122"/>
                <a:gd name="T17" fmla="*/ 123 h 123"/>
                <a:gd name="T18" fmla="*/ 85 w 122"/>
                <a:gd name="T19" fmla="*/ 117 h 123"/>
                <a:gd name="T20" fmla="*/ 104 w 122"/>
                <a:gd name="T21" fmla="*/ 106 h 123"/>
                <a:gd name="T22" fmla="*/ 118 w 122"/>
                <a:gd name="T23" fmla="*/ 86 h 123"/>
                <a:gd name="T24" fmla="*/ 122 w 122"/>
                <a:gd name="T25" fmla="*/ 62 h 123"/>
                <a:gd name="T26" fmla="*/ 118 w 122"/>
                <a:gd name="T27" fmla="*/ 39 h 123"/>
                <a:gd name="T28" fmla="*/ 104 w 122"/>
                <a:gd name="T29" fmla="*/ 19 h 123"/>
                <a:gd name="T30" fmla="*/ 85 w 122"/>
                <a:gd name="T31" fmla="*/ 5 h 123"/>
                <a:gd name="T32" fmla="*/ 61 w 122"/>
                <a:gd name="T33" fmla="*/ 0 h 123"/>
                <a:gd name="T34" fmla="*/ 61 w 122"/>
                <a:gd name="T35" fmla="*/ 115 h 123"/>
                <a:gd name="T36" fmla="*/ 41 w 122"/>
                <a:gd name="T37" fmla="*/ 111 h 123"/>
                <a:gd name="T38" fmla="*/ 24 w 122"/>
                <a:gd name="T39" fmla="*/ 100 h 123"/>
                <a:gd name="T40" fmla="*/ 12 w 122"/>
                <a:gd name="T41" fmla="*/ 82 h 123"/>
                <a:gd name="T42" fmla="*/ 8 w 122"/>
                <a:gd name="T43" fmla="*/ 62 h 123"/>
                <a:gd name="T44" fmla="*/ 12 w 122"/>
                <a:gd name="T45" fmla="*/ 41 h 123"/>
                <a:gd name="T46" fmla="*/ 24 w 122"/>
                <a:gd name="T47" fmla="*/ 23 h 123"/>
                <a:gd name="T48" fmla="*/ 41 w 122"/>
                <a:gd name="T49" fmla="*/ 13 h 123"/>
                <a:gd name="T50" fmla="*/ 61 w 122"/>
                <a:gd name="T51" fmla="*/ 7 h 123"/>
                <a:gd name="T52" fmla="*/ 83 w 122"/>
                <a:gd name="T53" fmla="*/ 13 h 123"/>
                <a:gd name="T54" fmla="*/ 98 w 122"/>
                <a:gd name="T55" fmla="*/ 23 h 123"/>
                <a:gd name="T56" fmla="*/ 110 w 122"/>
                <a:gd name="T57" fmla="*/ 41 h 123"/>
                <a:gd name="T58" fmla="*/ 114 w 122"/>
                <a:gd name="T59" fmla="*/ 62 h 123"/>
                <a:gd name="T60" fmla="*/ 110 w 122"/>
                <a:gd name="T61" fmla="*/ 82 h 123"/>
                <a:gd name="T62" fmla="*/ 98 w 122"/>
                <a:gd name="T63" fmla="*/ 100 h 123"/>
                <a:gd name="T64" fmla="*/ 83 w 122"/>
                <a:gd name="T65" fmla="*/ 111 h 123"/>
                <a:gd name="T66" fmla="*/ 61 w 122"/>
                <a:gd name="T67" fmla="*/ 11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3">
                  <a:moveTo>
                    <a:pt x="61" y="0"/>
                  </a:moveTo>
                  <a:lnTo>
                    <a:pt x="37" y="5"/>
                  </a:lnTo>
                  <a:lnTo>
                    <a:pt x="18" y="19"/>
                  </a:lnTo>
                  <a:lnTo>
                    <a:pt x="4" y="39"/>
                  </a:lnTo>
                  <a:lnTo>
                    <a:pt x="0" y="62"/>
                  </a:lnTo>
                  <a:lnTo>
                    <a:pt x="4" y="86"/>
                  </a:lnTo>
                  <a:lnTo>
                    <a:pt x="18" y="106"/>
                  </a:lnTo>
                  <a:lnTo>
                    <a:pt x="37" y="117"/>
                  </a:lnTo>
                  <a:lnTo>
                    <a:pt x="61" y="123"/>
                  </a:lnTo>
                  <a:lnTo>
                    <a:pt x="85" y="117"/>
                  </a:lnTo>
                  <a:lnTo>
                    <a:pt x="104" y="106"/>
                  </a:lnTo>
                  <a:lnTo>
                    <a:pt x="118" y="86"/>
                  </a:lnTo>
                  <a:lnTo>
                    <a:pt x="122" y="62"/>
                  </a:lnTo>
                  <a:lnTo>
                    <a:pt x="118" y="39"/>
                  </a:lnTo>
                  <a:lnTo>
                    <a:pt x="104" y="19"/>
                  </a:lnTo>
                  <a:lnTo>
                    <a:pt x="85" y="5"/>
                  </a:lnTo>
                  <a:lnTo>
                    <a:pt x="61" y="0"/>
                  </a:lnTo>
                  <a:close/>
                  <a:moveTo>
                    <a:pt x="61" y="115"/>
                  </a:moveTo>
                  <a:lnTo>
                    <a:pt x="41" y="111"/>
                  </a:lnTo>
                  <a:lnTo>
                    <a:pt x="24" y="100"/>
                  </a:lnTo>
                  <a:lnTo>
                    <a:pt x="12" y="82"/>
                  </a:lnTo>
                  <a:lnTo>
                    <a:pt x="8" y="62"/>
                  </a:lnTo>
                  <a:lnTo>
                    <a:pt x="12" y="41"/>
                  </a:lnTo>
                  <a:lnTo>
                    <a:pt x="24" y="23"/>
                  </a:lnTo>
                  <a:lnTo>
                    <a:pt x="41" y="13"/>
                  </a:lnTo>
                  <a:lnTo>
                    <a:pt x="61" y="7"/>
                  </a:lnTo>
                  <a:lnTo>
                    <a:pt x="83" y="13"/>
                  </a:lnTo>
                  <a:lnTo>
                    <a:pt x="98" y="23"/>
                  </a:lnTo>
                  <a:lnTo>
                    <a:pt x="110" y="41"/>
                  </a:lnTo>
                  <a:lnTo>
                    <a:pt x="114" y="62"/>
                  </a:lnTo>
                  <a:lnTo>
                    <a:pt x="110" y="82"/>
                  </a:lnTo>
                  <a:lnTo>
                    <a:pt x="98" y="100"/>
                  </a:lnTo>
                  <a:lnTo>
                    <a:pt x="83" y="111"/>
                  </a:lnTo>
                  <a:lnTo>
                    <a:pt x="61" y="11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93"/>
            <p:cNvSpPr>
              <a:spLocks/>
            </p:cNvSpPr>
            <p:nvPr/>
          </p:nvSpPr>
          <p:spPr bwMode="auto">
            <a:xfrm>
              <a:off x="2322637" y="1780732"/>
              <a:ext cx="20453" cy="30680"/>
            </a:xfrm>
            <a:custGeom>
              <a:avLst/>
              <a:gdLst>
                <a:gd name="T0" fmla="*/ 16 w 16"/>
                <a:gd name="T1" fmla="*/ 12 h 24"/>
                <a:gd name="T2" fmla="*/ 16 w 16"/>
                <a:gd name="T3" fmla="*/ 8 h 24"/>
                <a:gd name="T4" fmla="*/ 14 w 16"/>
                <a:gd name="T5" fmla="*/ 4 h 24"/>
                <a:gd name="T6" fmla="*/ 12 w 16"/>
                <a:gd name="T7" fmla="*/ 2 h 24"/>
                <a:gd name="T8" fmla="*/ 8 w 16"/>
                <a:gd name="T9" fmla="*/ 0 h 24"/>
                <a:gd name="T10" fmla="*/ 6 w 16"/>
                <a:gd name="T11" fmla="*/ 2 h 24"/>
                <a:gd name="T12" fmla="*/ 4 w 16"/>
                <a:gd name="T13" fmla="*/ 4 h 24"/>
                <a:gd name="T14" fmla="*/ 2 w 16"/>
                <a:gd name="T15" fmla="*/ 8 h 24"/>
                <a:gd name="T16" fmla="*/ 0 w 16"/>
                <a:gd name="T17" fmla="*/ 12 h 24"/>
                <a:gd name="T18" fmla="*/ 2 w 16"/>
                <a:gd name="T19" fmla="*/ 16 h 24"/>
                <a:gd name="T20" fmla="*/ 4 w 16"/>
                <a:gd name="T21" fmla="*/ 20 h 24"/>
                <a:gd name="T22" fmla="*/ 6 w 16"/>
                <a:gd name="T23" fmla="*/ 22 h 24"/>
                <a:gd name="T24" fmla="*/ 8 w 16"/>
                <a:gd name="T25" fmla="*/ 24 h 24"/>
                <a:gd name="T26" fmla="*/ 12 w 16"/>
                <a:gd name="T27" fmla="*/ 22 h 24"/>
                <a:gd name="T28" fmla="*/ 14 w 16"/>
                <a:gd name="T29" fmla="*/ 20 h 24"/>
                <a:gd name="T30" fmla="*/ 16 w 16"/>
                <a:gd name="T31" fmla="*/ 16 h 24"/>
                <a:gd name="T32" fmla="*/ 16 w 16"/>
                <a:gd name="T3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4">
                  <a:moveTo>
                    <a:pt x="16" y="12"/>
                  </a:moveTo>
                  <a:lnTo>
                    <a:pt x="16" y="8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8" y="24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6" y="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94"/>
            <p:cNvSpPr>
              <a:spLocks/>
            </p:cNvSpPr>
            <p:nvPr/>
          </p:nvSpPr>
          <p:spPr bwMode="auto">
            <a:xfrm>
              <a:off x="2360986" y="1780732"/>
              <a:ext cx="20453" cy="30680"/>
            </a:xfrm>
            <a:custGeom>
              <a:avLst/>
              <a:gdLst>
                <a:gd name="T0" fmla="*/ 8 w 16"/>
                <a:gd name="T1" fmla="*/ 0 h 24"/>
                <a:gd name="T2" fmla="*/ 4 w 16"/>
                <a:gd name="T3" fmla="*/ 2 h 24"/>
                <a:gd name="T4" fmla="*/ 2 w 16"/>
                <a:gd name="T5" fmla="*/ 4 h 24"/>
                <a:gd name="T6" fmla="*/ 0 w 16"/>
                <a:gd name="T7" fmla="*/ 8 h 24"/>
                <a:gd name="T8" fmla="*/ 0 w 16"/>
                <a:gd name="T9" fmla="*/ 12 h 24"/>
                <a:gd name="T10" fmla="*/ 0 w 16"/>
                <a:gd name="T11" fmla="*/ 16 h 24"/>
                <a:gd name="T12" fmla="*/ 2 w 16"/>
                <a:gd name="T13" fmla="*/ 20 h 24"/>
                <a:gd name="T14" fmla="*/ 4 w 16"/>
                <a:gd name="T15" fmla="*/ 22 h 24"/>
                <a:gd name="T16" fmla="*/ 8 w 16"/>
                <a:gd name="T17" fmla="*/ 24 h 24"/>
                <a:gd name="T18" fmla="*/ 10 w 16"/>
                <a:gd name="T19" fmla="*/ 22 h 24"/>
                <a:gd name="T20" fmla="*/ 14 w 16"/>
                <a:gd name="T21" fmla="*/ 20 h 24"/>
                <a:gd name="T22" fmla="*/ 16 w 16"/>
                <a:gd name="T23" fmla="*/ 16 h 24"/>
                <a:gd name="T24" fmla="*/ 16 w 16"/>
                <a:gd name="T25" fmla="*/ 12 h 24"/>
                <a:gd name="T26" fmla="*/ 16 w 16"/>
                <a:gd name="T27" fmla="*/ 8 h 24"/>
                <a:gd name="T28" fmla="*/ 14 w 16"/>
                <a:gd name="T29" fmla="*/ 4 h 24"/>
                <a:gd name="T30" fmla="*/ 10 w 16"/>
                <a:gd name="T31" fmla="*/ 2 h 24"/>
                <a:gd name="T32" fmla="*/ 8 w 1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4">
                  <a:moveTo>
                    <a:pt x="8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10" y="22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95"/>
            <p:cNvSpPr>
              <a:spLocks/>
            </p:cNvSpPr>
            <p:nvPr/>
          </p:nvSpPr>
          <p:spPr bwMode="auto">
            <a:xfrm>
              <a:off x="2332864" y="1831866"/>
              <a:ext cx="38351" cy="38351"/>
            </a:xfrm>
            <a:custGeom>
              <a:avLst/>
              <a:gdLst>
                <a:gd name="T0" fmla="*/ 16 w 32"/>
                <a:gd name="T1" fmla="*/ 0 h 30"/>
                <a:gd name="T2" fmla="*/ 10 w 32"/>
                <a:gd name="T3" fmla="*/ 0 h 30"/>
                <a:gd name="T4" fmla="*/ 6 w 32"/>
                <a:gd name="T5" fmla="*/ 4 h 30"/>
                <a:gd name="T6" fmla="*/ 2 w 32"/>
                <a:gd name="T7" fmla="*/ 8 h 30"/>
                <a:gd name="T8" fmla="*/ 0 w 32"/>
                <a:gd name="T9" fmla="*/ 14 h 30"/>
                <a:gd name="T10" fmla="*/ 2 w 32"/>
                <a:gd name="T11" fmla="*/ 20 h 30"/>
                <a:gd name="T12" fmla="*/ 6 w 32"/>
                <a:gd name="T13" fmla="*/ 26 h 30"/>
                <a:gd name="T14" fmla="*/ 10 w 32"/>
                <a:gd name="T15" fmla="*/ 28 h 30"/>
                <a:gd name="T16" fmla="*/ 16 w 32"/>
                <a:gd name="T17" fmla="*/ 30 h 30"/>
                <a:gd name="T18" fmla="*/ 22 w 32"/>
                <a:gd name="T19" fmla="*/ 28 h 30"/>
                <a:gd name="T20" fmla="*/ 28 w 32"/>
                <a:gd name="T21" fmla="*/ 26 h 30"/>
                <a:gd name="T22" fmla="*/ 30 w 32"/>
                <a:gd name="T23" fmla="*/ 20 h 30"/>
                <a:gd name="T24" fmla="*/ 32 w 32"/>
                <a:gd name="T25" fmla="*/ 14 h 30"/>
                <a:gd name="T26" fmla="*/ 30 w 32"/>
                <a:gd name="T27" fmla="*/ 8 h 30"/>
                <a:gd name="T28" fmla="*/ 28 w 32"/>
                <a:gd name="T29" fmla="*/ 4 h 30"/>
                <a:gd name="T30" fmla="*/ 22 w 32"/>
                <a:gd name="T31" fmla="*/ 0 h 30"/>
                <a:gd name="T32" fmla="*/ 16 w 32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0">
                  <a:moveTo>
                    <a:pt x="16" y="0"/>
                  </a:moveTo>
                  <a:lnTo>
                    <a:pt x="10" y="0"/>
                  </a:lnTo>
                  <a:lnTo>
                    <a:pt x="6" y="4"/>
                  </a:lnTo>
                  <a:lnTo>
                    <a:pt x="2" y="8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6" y="30"/>
                  </a:lnTo>
                  <a:lnTo>
                    <a:pt x="22" y="28"/>
                  </a:lnTo>
                  <a:lnTo>
                    <a:pt x="28" y="26"/>
                  </a:lnTo>
                  <a:lnTo>
                    <a:pt x="30" y="20"/>
                  </a:lnTo>
                  <a:lnTo>
                    <a:pt x="32" y="14"/>
                  </a:lnTo>
                  <a:lnTo>
                    <a:pt x="30" y="8"/>
                  </a:lnTo>
                  <a:lnTo>
                    <a:pt x="28" y="4"/>
                  </a:lnTo>
                  <a:lnTo>
                    <a:pt x="22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 userDrawn="1"/>
        </p:nvGrpSpPr>
        <p:grpSpPr>
          <a:xfrm>
            <a:off x="5850960" y="1907291"/>
            <a:ext cx="171724" cy="207945"/>
            <a:chOff x="5400886" y="1430467"/>
            <a:chExt cx="158514" cy="155959"/>
          </a:xfrm>
        </p:grpSpPr>
        <p:sp>
          <p:nvSpPr>
            <p:cNvPr id="117" name="Freeform 96"/>
            <p:cNvSpPr>
              <a:spLocks noEditPoints="1"/>
            </p:cNvSpPr>
            <p:nvPr/>
          </p:nvSpPr>
          <p:spPr bwMode="auto">
            <a:xfrm>
              <a:off x="5400886" y="1430467"/>
              <a:ext cx="158514" cy="155959"/>
            </a:xfrm>
            <a:custGeom>
              <a:avLst/>
              <a:gdLst>
                <a:gd name="T0" fmla="*/ 61 w 124"/>
                <a:gd name="T1" fmla="*/ 0 h 122"/>
                <a:gd name="T2" fmla="*/ 37 w 124"/>
                <a:gd name="T3" fmla="*/ 4 h 122"/>
                <a:gd name="T4" fmla="*/ 18 w 124"/>
                <a:gd name="T5" fmla="*/ 18 h 122"/>
                <a:gd name="T6" fmla="*/ 6 w 124"/>
                <a:gd name="T7" fmla="*/ 37 h 122"/>
                <a:gd name="T8" fmla="*/ 0 w 124"/>
                <a:gd name="T9" fmla="*/ 61 h 122"/>
                <a:gd name="T10" fmla="*/ 6 w 124"/>
                <a:gd name="T11" fmla="*/ 84 h 122"/>
                <a:gd name="T12" fmla="*/ 18 w 124"/>
                <a:gd name="T13" fmla="*/ 104 h 122"/>
                <a:gd name="T14" fmla="*/ 37 w 124"/>
                <a:gd name="T15" fmla="*/ 118 h 122"/>
                <a:gd name="T16" fmla="*/ 61 w 124"/>
                <a:gd name="T17" fmla="*/ 122 h 122"/>
                <a:gd name="T18" fmla="*/ 86 w 124"/>
                <a:gd name="T19" fmla="*/ 118 h 122"/>
                <a:gd name="T20" fmla="*/ 104 w 124"/>
                <a:gd name="T21" fmla="*/ 104 h 122"/>
                <a:gd name="T22" fmla="*/ 118 w 124"/>
                <a:gd name="T23" fmla="*/ 84 h 122"/>
                <a:gd name="T24" fmla="*/ 124 w 124"/>
                <a:gd name="T25" fmla="*/ 61 h 122"/>
                <a:gd name="T26" fmla="*/ 118 w 124"/>
                <a:gd name="T27" fmla="*/ 37 h 122"/>
                <a:gd name="T28" fmla="*/ 104 w 124"/>
                <a:gd name="T29" fmla="*/ 18 h 122"/>
                <a:gd name="T30" fmla="*/ 86 w 124"/>
                <a:gd name="T31" fmla="*/ 4 h 122"/>
                <a:gd name="T32" fmla="*/ 61 w 124"/>
                <a:gd name="T33" fmla="*/ 0 h 122"/>
                <a:gd name="T34" fmla="*/ 61 w 124"/>
                <a:gd name="T35" fmla="*/ 114 h 122"/>
                <a:gd name="T36" fmla="*/ 41 w 124"/>
                <a:gd name="T37" fmla="*/ 110 h 122"/>
                <a:gd name="T38" fmla="*/ 24 w 124"/>
                <a:gd name="T39" fmla="*/ 98 h 122"/>
                <a:gd name="T40" fmla="*/ 12 w 124"/>
                <a:gd name="T41" fmla="*/ 83 h 122"/>
                <a:gd name="T42" fmla="*/ 8 w 124"/>
                <a:gd name="T43" fmla="*/ 61 h 122"/>
                <a:gd name="T44" fmla="*/ 12 w 124"/>
                <a:gd name="T45" fmla="*/ 41 h 122"/>
                <a:gd name="T46" fmla="*/ 24 w 124"/>
                <a:gd name="T47" fmla="*/ 24 h 122"/>
                <a:gd name="T48" fmla="*/ 41 w 124"/>
                <a:gd name="T49" fmla="*/ 12 h 122"/>
                <a:gd name="T50" fmla="*/ 61 w 124"/>
                <a:gd name="T51" fmla="*/ 8 h 122"/>
                <a:gd name="T52" fmla="*/ 83 w 124"/>
                <a:gd name="T53" fmla="*/ 12 h 122"/>
                <a:gd name="T54" fmla="*/ 100 w 124"/>
                <a:gd name="T55" fmla="*/ 24 h 122"/>
                <a:gd name="T56" fmla="*/ 112 w 124"/>
                <a:gd name="T57" fmla="*/ 41 h 122"/>
                <a:gd name="T58" fmla="*/ 116 w 124"/>
                <a:gd name="T59" fmla="*/ 61 h 122"/>
                <a:gd name="T60" fmla="*/ 112 w 124"/>
                <a:gd name="T61" fmla="*/ 83 h 122"/>
                <a:gd name="T62" fmla="*/ 100 w 124"/>
                <a:gd name="T63" fmla="*/ 98 h 122"/>
                <a:gd name="T64" fmla="*/ 83 w 124"/>
                <a:gd name="T65" fmla="*/ 110 h 122"/>
                <a:gd name="T66" fmla="*/ 61 w 124"/>
                <a:gd name="T67" fmla="*/ 1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22">
                  <a:moveTo>
                    <a:pt x="61" y="0"/>
                  </a:moveTo>
                  <a:lnTo>
                    <a:pt x="37" y="4"/>
                  </a:lnTo>
                  <a:lnTo>
                    <a:pt x="18" y="18"/>
                  </a:lnTo>
                  <a:lnTo>
                    <a:pt x="6" y="37"/>
                  </a:lnTo>
                  <a:lnTo>
                    <a:pt x="0" y="61"/>
                  </a:lnTo>
                  <a:lnTo>
                    <a:pt x="6" y="84"/>
                  </a:lnTo>
                  <a:lnTo>
                    <a:pt x="18" y="104"/>
                  </a:lnTo>
                  <a:lnTo>
                    <a:pt x="37" y="118"/>
                  </a:lnTo>
                  <a:lnTo>
                    <a:pt x="61" y="122"/>
                  </a:lnTo>
                  <a:lnTo>
                    <a:pt x="86" y="118"/>
                  </a:lnTo>
                  <a:lnTo>
                    <a:pt x="104" y="104"/>
                  </a:lnTo>
                  <a:lnTo>
                    <a:pt x="118" y="84"/>
                  </a:lnTo>
                  <a:lnTo>
                    <a:pt x="124" y="61"/>
                  </a:lnTo>
                  <a:lnTo>
                    <a:pt x="118" y="37"/>
                  </a:lnTo>
                  <a:lnTo>
                    <a:pt x="104" y="18"/>
                  </a:lnTo>
                  <a:lnTo>
                    <a:pt x="86" y="4"/>
                  </a:lnTo>
                  <a:lnTo>
                    <a:pt x="61" y="0"/>
                  </a:lnTo>
                  <a:close/>
                  <a:moveTo>
                    <a:pt x="61" y="114"/>
                  </a:moveTo>
                  <a:lnTo>
                    <a:pt x="41" y="110"/>
                  </a:lnTo>
                  <a:lnTo>
                    <a:pt x="24" y="98"/>
                  </a:lnTo>
                  <a:lnTo>
                    <a:pt x="12" y="83"/>
                  </a:lnTo>
                  <a:lnTo>
                    <a:pt x="8" y="61"/>
                  </a:lnTo>
                  <a:lnTo>
                    <a:pt x="12" y="41"/>
                  </a:lnTo>
                  <a:lnTo>
                    <a:pt x="24" y="24"/>
                  </a:lnTo>
                  <a:lnTo>
                    <a:pt x="41" y="12"/>
                  </a:lnTo>
                  <a:lnTo>
                    <a:pt x="61" y="8"/>
                  </a:lnTo>
                  <a:lnTo>
                    <a:pt x="83" y="12"/>
                  </a:lnTo>
                  <a:lnTo>
                    <a:pt x="100" y="24"/>
                  </a:lnTo>
                  <a:lnTo>
                    <a:pt x="112" y="41"/>
                  </a:lnTo>
                  <a:lnTo>
                    <a:pt x="116" y="61"/>
                  </a:lnTo>
                  <a:lnTo>
                    <a:pt x="112" y="83"/>
                  </a:lnTo>
                  <a:lnTo>
                    <a:pt x="100" y="98"/>
                  </a:lnTo>
                  <a:lnTo>
                    <a:pt x="83" y="110"/>
                  </a:lnTo>
                  <a:lnTo>
                    <a:pt x="61" y="1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97"/>
            <p:cNvSpPr>
              <a:spLocks/>
            </p:cNvSpPr>
            <p:nvPr/>
          </p:nvSpPr>
          <p:spPr bwMode="auto">
            <a:xfrm>
              <a:off x="5431566" y="1517394"/>
              <a:ext cx="97154" cy="30680"/>
            </a:xfrm>
            <a:custGeom>
              <a:avLst/>
              <a:gdLst>
                <a:gd name="T0" fmla="*/ 74 w 76"/>
                <a:gd name="T1" fmla="*/ 0 h 23"/>
                <a:gd name="T2" fmla="*/ 59 w 76"/>
                <a:gd name="T3" fmla="*/ 12 h 23"/>
                <a:gd name="T4" fmla="*/ 37 w 76"/>
                <a:gd name="T5" fmla="*/ 15 h 23"/>
                <a:gd name="T6" fmla="*/ 17 w 76"/>
                <a:gd name="T7" fmla="*/ 12 h 23"/>
                <a:gd name="T8" fmla="*/ 0 w 76"/>
                <a:gd name="T9" fmla="*/ 0 h 23"/>
                <a:gd name="T10" fmla="*/ 0 w 76"/>
                <a:gd name="T11" fmla="*/ 0 h 23"/>
                <a:gd name="T12" fmla="*/ 9 w 76"/>
                <a:gd name="T13" fmla="*/ 12 h 23"/>
                <a:gd name="T14" fmla="*/ 21 w 76"/>
                <a:gd name="T15" fmla="*/ 19 h 23"/>
                <a:gd name="T16" fmla="*/ 37 w 76"/>
                <a:gd name="T17" fmla="*/ 23 h 23"/>
                <a:gd name="T18" fmla="*/ 55 w 76"/>
                <a:gd name="T19" fmla="*/ 19 h 23"/>
                <a:gd name="T20" fmla="*/ 66 w 76"/>
                <a:gd name="T21" fmla="*/ 12 h 23"/>
                <a:gd name="T22" fmla="*/ 76 w 76"/>
                <a:gd name="T23" fmla="*/ 0 h 23"/>
                <a:gd name="T24" fmla="*/ 74 w 76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23">
                  <a:moveTo>
                    <a:pt x="74" y="0"/>
                  </a:moveTo>
                  <a:lnTo>
                    <a:pt x="59" y="12"/>
                  </a:lnTo>
                  <a:lnTo>
                    <a:pt x="37" y="15"/>
                  </a:lnTo>
                  <a:lnTo>
                    <a:pt x="17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12"/>
                  </a:lnTo>
                  <a:lnTo>
                    <a:pt x="21" y="19"/>
                  </a:lnTo>
                  <a:lnTo>
                    <a:pt x="37" y="23"/>
                  </a:lnTo>
                  <a:lnTo>
                    <a:pt x="55" y="19"/>
                  </a:lnTo>
                  <a:lnTo>
                    <a:pt x="66" y="12"/>
                  </a:lnTo>
                  <a:lnTo>
                    <a:pt x="76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8"/>
            <p:cNvSpPr>
              <a:spLocks/>
            </p:cNvSpPr>
            <p:nvPr/>
          </p:nvSpPr>
          <p:spPr bwMode="auto">
            <a:xfrm>
              <a:off x="5452020" y="1471374"/>
              <a:ext cx="20453" cy="28124"/>
            </a:xfrm>
            <a:custGeom>
              <a:avLst/>
              <a:gdLst>
                <a:gd name="T0" fmla="*/ 8 w 16"/>
                <a:gd name="T1" fmla="*/ 22 h 22"/>
                <a:gd name="T2" fmla="*/ 10 w 16"/>
                <a:gd name="T3" fmla="*/ 22 h 22"/>
                <a:gd name="T4" fmla="*/ 12 w 16"/>
                <a:gd name="T5" fmla="*/ 18 h 22"/>
                <a:gd name="T6" fmla="*/ 14 w 16"/>
                <a:gd name="T7" fmla="*/ 16 h 22"/>
                <a:gd name="T8" fmla="*/ 16 w 16"/>
                <a:gd name="T9" fmla="*/ 10 h 22"/>
                <a:gd name="T10" fmla="*/ 14 w 16"/>
                <a:gd name="T11" fmla="*/ 6 h 22"/>
                <a:gd name="T12" fmla="*/ 12 w 16"/>
                <a:gd name="T13" fmla="*/ 2 h 22"/>
                <a:gd name="T14" fmla="*/ 10 w 16"/>
                <a:gd name="T15" fmla="*/ 0 h 22"/>
                <a:gd name="T16" fmla="*/ 8 w 16"/>
                <a:gd name="T17" fmla="*/ 0 h 22"/>
                <a:gd name="T18" fmla="*/ 4 w 16"/>
                <a:gd name="T19" fmla="*/ 0 h 22"/>
                <a:gd name="T20" fmla="*/ 2 w 16"/>
                <a:gd name="T21" fmla="*/ 2 h 22"/>
                <a:gd name="T22" fmla="*/ 0 w 16"/>
                <a:gd name="T23" fmla="*/ 6 h 22"/>
                <a:gd name="T24" fmla="*/ 0 w 16"/>
                <a:gd name="T25" fmla="*/ 10 h 22"/>
                <a:gd name="T26" fmla="*/ 0 w 16"/>
                <a:gd name="T27" fmla="*/ 16 h 22"/>
                <a:gd name="T28" fmla="*/ 2 w 16"/>
                <a:gd name="T29" fmla="*/ 18 h 22"/>
                <a:gd name="T30" fmla="*/ 4 w 16"/>
                <a:gd name="T31" fmla="*/ 22 h 22"/>
                <a:gd name="T32" fmla="*/ 8 w 16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2">
                  <a:moveTo>
                    <a:pt x="8" y="22"/>
                  </a:moveTo>
                  <a:lnTo>
                    <a:pt x="10" y="22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9"/>
            <p:cNvSpPr>
              <a:spLocks/>
            </p:cNvSpPr>
            <p:nvPr/>
          </p:nvSpPr>
          <p:spPr bwMode="auto">
            <a:xfrm>
              <a:off x="5487813" y="1471374"/>
              <a:ext cx="20453" cy="28124"/>
            </a:xfrm>
            <a:custGeom>
              <a:avLst/>
              <a:gdLst>
                <a:gd name="T0" fmla="*/ 8 w 16"/>
                <a:gd name="T1" fmla="*/ 22 h 22"/>
                <a:gd name="T2" fmla="*/ 12 w 16"/>
                <a:gd name="T3" fmla="*/ 22 h 22"/>
                <a:gd name="T4" fmla="*/ 14 w 16"/>
                <a:gd name="T5" fmla="*/ 18 h 22"/>
                <a:gd name="T6" fmla="*/ 16 w 16"/>
                <a:gd name="T7" fmla="*/ 16 h 22"/>
                <a:gd name="T8" fmla="*/ 16 w 16"/>
                <a:gd name="T9" fmla="*/ 10 h 22"/>
                <a:gd name="T10" fmla="*/ 16 w 16"/>
                <a:gd name="T11" fmla="*/ 6 h 22"/>
                <a:gd name="T12" fmla="*/ 14 w 16"/>
                <a:gd name="T13" fmla="*/ 2 h 22"/>
                <a:gd name="T14" fmla="*/ 12 w 16"/>
                <a:gd name="T15" fmla="*/ 0 h 22"/>
                <a:gd name="T16" fmla="*/ 8 w 16"/>
                <a:gd name="T17" fmla="*/ 0 h 22"/>
                <a:gd name="T18" fmla="*/ 6 w 16"/>
                <a:gd name="T19" fmla="*/ 0 h 22"/>
                <a:gd name="T20" fmla="*/ 2 w 16"/>
                <a:gd name="T21" fmla="*/ 2 h 22"/>
                <a:gd name="T22" fmla="*/ 2 w 16"/>
                <a:gd name="T23" fmla="*/ 6 h 22"/>
                <a:gd name="T24" fmla="*/ 0 w 16"/>
                <a:gd name="T25" fmla="*/ 10 h 22"/>
                <a:gd name="T26" fmla="*/ 2 w 16"/>
                <a:gd name="T27" fmla="*/ 16 h 22"/>
                <a:gd name="T28" fmla="*/ 2 w 16"/>
                <a:gd name="T29" fmla="*/ 18 h 22"/>
                <a:gd name="T30" fmla="*/ 6 w 16"/>
                <a:gd name="T31" fmla="*/ 22 h 22"/>
                <a:gd name="T32" fmla="*/ 8 w 16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2">
                  <a:moveTo>
                    <a:pt x="8" y="22"/>
                  </a:moveTo>
                  <a:lnTo>
                    <a:pt x="12" y="22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6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6191638" y="1907291"/>
            <a:ext cx="168956" cy="207945"/>
            <a:chOff x="5715358" y="1430467"/>
            <a:chExt cx="155959" cy="155959"/>
          </a:xfrm>
        </p:grpSpPr>
        <p:sp>
          <p:nvSpPr>
            <p:cNvPr id="122" name="Freeform 100"/>
            <p:cNvSpPr>
              <a:spLocks noEditPoints="1"/>
            </p:cNvSpPr>
            <p:nvPr/>
          </p:nvSpPr>
          <p:spPr bwMode="auto">
            <a:xfrm>
              <a:off x="5715358" y="1430467"/>
              <a:ext cx="155959" cy="155959"/>
            </a:xfrm>
            <a:custGeom>
              <a:avLst/>
              <a:gdLst>
                <a:gd name="T0" fmla="*/ 61 w 121"/>
                <a:gd name="T1" fmla="*/ 0 h 122"/>
                <a:gd name="T2" fmla="*/ 37 w 121"/>
                <a:gd name="T3" fmla="*/ 4 h 122"/>
                <a:gd name="T4" fmla="*/ 17 w 121"/>
                <a:gd name="T5" fmla="*/ 18 h 122"/>
                <a:gd name="T6" fmla="*/ 4 w 121"/>
                <a:gd name="T7" fmla="*/ 37 h 122"/>
                <a:gd name="T8" fmla="*/ 0 w 121"/>
                <a:gd name="T9" fmla="*/ 61 h 122"/>
                <a:gd name="T10" fmla="*/ 4 w 121"/>
                <a:gd name="T11" fmla="*/ 84 h 122"/>
                <a:gd name="T12" fmla="*/ 17 w 121"/>
                <a:gd name="T13" fmla="*/ 104 h 122"/>
                <a:gd name="T14" fmla="*/ 37 w 121"/>
                <a:gd name="T15" fmla="*/ 118 h 122"/>
                <a:gd name="T16" fmla="*/ 61 w 121"/>
                <a:gd name="T17" fmla="*/ 122 h 122"/>
                <a:gd name="T18" fmla="*/ 84 w 121"/>
                <a:gd name="T19" fmla="*/ 118 h 122"/>
                <a:gd name="T20" fmla="*/ 104 w 121"/>
                <a:gd name="T21" fmla="*/ 104 h 122"/>
                <a:gd name="T22" fmla="*/ 117 w 121"/>
                <a:gd name="T23" fmla="*/ 84 h 122"/>
                <a:gd name="T24" fmla="*/ 121 w 121"/>
                <a:gd name="T25" fmla="*/ 61 h 122"/>
                <a:gd name="T26" fmla="*/ 117 w 121"/>
                <a:gd name="T27" fmla="*/ 37 h 122"/>
                <a:gd name="T28" fmla="*/ 104 w 121"/>
                <a:gd name="T29" fmla="*/ 18 h 122"/>
                <a:gd name="T30" fmla="*/ 84 w 121"/>
                <a:gd name="T31" fmla="*/ 4 h 122"/>
                <a:gd name="T32" fmla="*/ 61 w 121"/>
                <a:gd name="T33" fmla="*/ 0 h 122"/>
                <a:gd name="T34" fmla="*/ 61 w 121"/>
                <a:gd name="T35" fmla="*/ 114 h 122"/>
                <a:gd name="T36" fmla="*/ 39 w 121"/>
                <a:gd name="T37" fmla="*/ 110 h 122"/>
                <a:gd name="T38" fmla="*/ 23 w 121"/>
                <a:gd name="T39" fmla="*/ 98 h 122"/>
                <a:gd name="T40" fmla="*/ 11 w 121"/>
                <a:gd name="T41" fmla="*/ 83 h 122"/>
                <a:gd name="T42" fmla="*/ 7 w 121"/>
                <a:gd name="T43" fmla="*/ 61 h 122"/>
                <a:gd name="T44" fmla="*/ 11 w 121"/>
                <a:gd name="T45" fmla="*/ 41 h 122"/>
                <a:gd name="T46" fmla="*/ 23 w 121"/>
                <a:gd name="T47" fmla="*/ 24 h 122"/>
                <a:gd name="T48" fmla="*/ 39 w 121"/>
                <a:gd name="T49" fmla="*/ 12 h 122"/>
                <a:gd name="T50" fmla="*/ 61 w 121"/>
                <a:gd name="T51" fmla="*/ 8 h 122"/>
                <a:gd name="T52" fmla="*/ 82 w 121"/>
                <a:gd name="T53" fmla="*/ 12 h 122"/>
                <a:gd name="T54" fmla="*/ 98 w 121"/>
                <a:gd name="T55" fmla="*/ 24 h 122"/>
                <a:gd name="T56" fmla="*/ 110 w 121"/>
                <a:gd name="T57" fmla="*/ 41 h 122"/>
                <a:gd name="T58" fmla="*/ 114 w 121"/>
                <a:gd name="T59" fmla="*/ 61 h 122"/>
                <a:gd name="T60" fmla="*/ 110 w 121"/>
                <a:gd name="T61" fmla="*/ 83 h 122"/>
                <a:gd name="T62" fmla="*/ 98 w 121"/>
                <a:gd name="T63" fmla="*/ 98 h 122"/>
                <a:gd name="T64" fmla="*/ 82 w 121"/>
                <a:gd name="T65" fmla="*/ 110 h 122"/>
                <a:gd name="T66" fmla="*/ 61 w 121"/>
                <a:gd name="T67" fmla="*/ 1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" h="122">
                  <a:moveTo>
                    <a:pt x="61" y="0"/>
                  </a:moveTo>
                  <a:lnTo>
                    <a:pt x="37" y="4"/>
                  </a:lnTo>
                  <a:lnTo>
                    <a:pt x="17" y="18"/>
                  </a:lnTo>
                  <a:lnTo>
                    <a:pt x="4" y="37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7" y="104"/>
                  </a:lnTo>
                  <a:lnTo>
                    <a:pt x="37" y="118"/>
                  </a:lnTo>
                  <a:lnTo>
                    <a:pt x="61" y="122"/>
                  </a:lnTo>
                  <a:lnTo>
                    <a:pt x="84" y="118"/>
                  </a:lnTo>
                  <a:lnTo>
                    <a:pt x="104" y="104"/>
                  </a:lnTo>
                  <a:lnTo>
                    <a:pt x="117" y="84"/>
                  </a:lnTo>
                  <a:lnTo>
                    <a:pt x="121" y="61"/>
                  </a:lnTo>
                  <a:lnTo>
                    <a:pt x="117" y="37"/>
                  </a:lnTo>
                  <a:lnTo>
                    <a:pt x="104" y="18"/>
                  </a:lnTo>
                  <a:lnTo>
                    <a:pt x="84" y="4"/>
                  </a:lnTo>
                  <a:lnTo>
                    <a:pt x="61" y="0"/>
                  </a:lnTo>
                  <a:close/>
                  <a:moveTo>
                    <a:pt x="61" y="114"/>
                  </a:moveTo>
                  <a:lnTo>
                    <a:pt x="39" y="110"/>
                  </a:lnTo>
                  <a:lnTo>
                    <a:pt x="23" y="98"/>
                  </a:lnTo>
                  <a:lnTo>
                    <a:pt x="11" y="83"/>
                  </a:lnTo>
                  <a:lnTo>
                    <a:pt x="7" y="61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39" y="12"/>
                  </a:lnTo>
                  <a:lnTo>
                    <a:pt x="61" y="8"/>
                  </a:lnTo>
                  <a:lnTo>
                    <a:pt x="82" y="12"/>
                  </a:lnTo>
                  <a:lnTo>
                    <a:pt x="98" y="24"/>
                  </a:lnTo>
                  <a:lnTo>
                    <a:pt x="110" y="41"/>
                  </a:lnTo>
                  <a:lnTo>
                    <a:pt x="114" y="61"/>
                  </a:lnTo>
                  <a:lnTo>
                    <a:pt x="110" y="83"/>
                  </a:lnTo>
                  <a:lnTo>
                    <a:pt x="98" y="98"/>
                  </a:lnTo>
                  <a:lnTo>
                    <a:pt x="82" y="110"/>
                  </a:lnTo>
                  <a:lnTo>
                    <a:pt x="61" y="1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01"/>
            <p:cNvSpPr>
              <a:spLocks/>
            </p:cNvSpPr>
            <p:nvPr/>
          </p:nvSpPr>
          <p:spPr bwMode="auto">
            <a:xfrm>
              <a:off x="5746038" y="1517394"/>
              <a:ext cx="94598" cy="30680"/>
            </a:xfrm>
            <a:custGeom>
              <a:avLst/>
              <a:gdLst>
                <a:gd name="T0" fmla="*/ 38 w 75"/>
                <a:gd name="T1" fmla="*/ 0 h 23"/>
                <a:gd name="T2" fmla="*/ 22 w 75"/>
                <a:gd name="T3" fmla="*/ 2 h 23"/>
                <a:gd name="T4" fmla="*/ 10 w 75"/>
                <a:gd name="T5" fmla="*/ 10 h 23"/>
                <a:gd name="T6" fmla="*/ 0 w 75"/>
                <a:gd name="T7" fmla="*/ 23 h 23"/>
                <a:gd name="T8" fmla="*/ 0 w 75"/>
                <a:gd name="T9" fmla="*/ 23 h 23"/>
                <a:gd name="T10" fmla="*/ 18 w 75"/>
                <a:gd name="T11" fmla="*/ 12 h 23"/>
                <a:gd name="T12" fmla="*/ 38 w 75"/>
                <a:gd name="T13" fmla="*/ 8 h 23"/>
                <a:gd name="T14" fmla="*/ 57 w 75"/>
                <a:gd name="T15" fmla="*/ 12 h 23"/>
                <a:gd name="T16" fmla="*/ 75 w 75"/>
                <a:gd name="T17" fmla="*/ 23 h 23"/>
                <a:gd name="T18" fmla="*/ 75 w 75"/>
                <a:gd name="T19" fmla="*/ 23 h 23"/>
                <a:gd name="T20" fmla="*/ 65 w 75"/>
                <a:gd name="T21" fmla="*/ 10 h 23"/>
                <a:gd name="T22" fmla="*/ 53 w 75"/>
                <a:gd name="T23" fmla="*/ 2 h 23"/>
                <a:gd name="T24" fmla="*/ 38 w 75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23">
                  <a:moveTo>
                    <a:pt x="38" y="0"/>
                  </a:moveTo>
                  <a:lnTo>
                    <a:pt x="22" y="2"/>
                  </a:lnTo>
                  <a:lnTo>
                    <a:pt x="10" y="10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8" y="12"/>
                  </a:lnTo>
                  <a:lnTo>
                    <a:pt x="38" y="8"/>
                  </a:lnTo>
                  <a:lnTo>
                    <a:pt x="57" y="12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65" y="10"/>
                  </a:lnTo>
                  <a:lnTo>
                    <a:pt x="53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02"/>
            <p:cNvSpPr>
              <a:spLocks/>
            </p:cNvSpPr>
            <p:nvPr/>
          </p:nvSpPr>
          <p:spPr bwMode="auto">
            <a:xfrm>
              <a:off x="5761378" y="1471374"/>
              <a:ext cx="20453" cy="28124"/>
            </a:xfrm>
            <a:custGeom>
              <a:avLst/>
              <a:gdLst>
                <a:gd name="T0" fmla="*/ 8 w 16"/>
                <a:gd name="T1" fmla="*/ 22 h 22"/>
                <a:gd name="T2" fmla="*/ 12 w 16"/>
                <a:gd name="T3" fmla="*/ 22 h 22"/>
                <a:gd name="T4" fmla="*/ 14 w 16"/>
                <a:gd name="T5" fmla="*/ 18 h 22"/>
                <a:gd name="T6" fmla="*/ 16 w 16"/>
                <a:gd name="T7" fmla="*/ 16 h 22"/>
                <a:gd name="T8" fmla="*/ 16 w 16"/>
                <a:gd name="T9" fmla="*/ 10 h 22"/>
                <a:gd name="T10" fmla="*/ 16 w 16"/>
                <a:gd name="T11" fmla="*/ 6 h 22"/>
                <a:gd name="T12" fmla="*/ 14 w 16"/>
                <a:gd name="T13" fmla="*/ 2 h 22"/>
                <a:gd name="T14" fmla="*/ 12 w 16"/>
                <a:gd name="T15" fmla="*/ 0 h 22"/>
                <a:gd name="T16" fmla="*/ 8 w 16"/>
                <a:gd name="T17" fmla="*/ 0 h 22"/>
                <a:gd name="T18" fmla="*/ 6 w 16"/>
                <a:gd name="T19" fmla="*/ 0 h 22"/>
                <a:gd name="T20" fmla="*/ 2 w 16"/>
                <a:gd name="T21" fmla="*/ 2 h 22"/>
                <a:gd name="T22" fmla="*/ 2 w 16"/>
                <a:gd name="T23" fmla="*/ 6 h 22"/>
                <a:gd name="T24" fmla="*/ 0 w 16"/>
                <a:gd name="T25" fmla="*/ 10 h 22"/>
                <a:gd name="T26" fmla="*/ 2 w 16"/>
                <a:gd name="T27" fmla="*/ 16 h 22"/>
                <a:gd name="T28" fmla="*/ 2 w 16"/>
                <a:gd name="T29" fmla="*/ 18 h 22"/>
                <a:gd name="T30" fmla="*/ 6 w 16"/>
                <a:gd name="T31" fmla="*/ 22 h 22"/>
                <a:gd name="T32" fmla="*/ 8 w 16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2">
                  <a:moveTo>
                    <a:pt x="8" y="22"/>
                  </a:moveTo>
                  <a:lnTo>
                    <a:pt x="12" y="22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6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03"/>
            <p:cNvSpPr>
              <a:spLocks/>
            </p:cNvSpPr>
            <p:nvPr/>
          </p:nvSpPr>
          <p:spPr bwMode="auto">
            <a:xfrm>
              <a:off x="5802285" y="1471374"/>
              <a:ext cx="20453" cy="28124"/>
            </a:xfrm>
            <a:custGeom>
              <a:avLst/>
              <a:gdLst>
                <a:gd name="T0" fmla="*/ 8 w 16"/>
                <a:gd name="T1" fmla="*/ 22 h 22"/>
                <a:gd name="T2" fmla="*/ 10 w 16"/>
                <a:gd name="T3" fmla="*/ 22 h 22"/>
                <a:gd name="T4" fmla="*/ 14 w 16"/>
                <a:gd name="T5" fmla="*/ 18 h 22"/>
                <a:gd name="T6" fmla="*/ 14 w 16"/>
                <a:gd name="T7" fmla="*/ 16 h 22"/>
                <a:gd name="T8" fmla="*/ 16 w 16"/>
                <a:gd name="T9" fmla="*/ 10 h 22"/>
                <a:gd name="T10" fmla="*/ 14 w 16"/>
                <a:gd name="T11" fmla="*/ 6 h 22"/>
                <a:gd name="T12" fmla="*/ 14 w 16"/>
                <a:gd name="T13" fmla="*/ 2 h 22"/>
                <a:gd name="T14" fmla="*/ 10 w 16"/>
                <a:gd name="T15" fmla="*/ 0 h 22"/>
                <a:gd name="T16" fmla="*/ 8 w 16"/>
                <a:gd name="T17" fmla="*/ 0 h 22"/>
                <a:gd name="T18" fmla="*/ 4 w 16"/>
                <a:gd name="T19" fmla="*/ 0 h 22"/>
                <a:gd name="T20" fmla="*/ 2 w 16"/>
                <a:gd name="T21" fmla="*/ 2 h 22"/>
                <a:gd name="T22" fmla="*/ 0 w 16"/>
                <a:gd name="T23" fmla="*/ 6 h 22"/>
                <a:gd name="T24" fmla="*/ 0 w 16"/>
                <a:gd name="T25" fmla="*/ 10 h 22"/>
                <a:gd name="T26" fmla="*/ 0 w 16"/>
                <a:gd name="T27" fmla="*/ 16 h 22"/>
                <a:gd name="T28" fmla="*/ 2 w 16"/>
                <a:gd name="T29" fmla="*/ 18 h 22"/>
                <a:gd name="T30" fmla="*/ 4 w 16"/>
                <a:gd name="T31" fmla="*/ 22 h 22"/>
                <a:gd name="T32" fmla="*/ 8 w 16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2">
                  <a:moveTo>
                    <a:pt x="8" y="22"/>
                  </a:moveTo>
                  <a:lnTo>
                    <a:pt x="10" y="22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 userDrawn="1"/>
        </p:nvGrpSpPr>
        <p:grpSpPr>
          <a:xfrm>
            <a:off x="6529546" y="1907291"/>
            <a:ext cx="168956" cy="207945"/>
            <a:chOff x="6027273" y="1430467"/>
            <a:chExt cx="155959" cy="155959"/>
          </a:xfrm>
        </p:grpSpPr>
        <p:sp>
          <p:nvSpPr>
            <p:cNvPr id="127" name="Freeform 104"/>
            <p:cNvSpPr>
              <a:spLocks noEditPoints="1"/>
            </p:cNvSpPr>
            <p:nvPr/>
          </p:nvSpPr>
          <p:spPr bwMode="auto">
            <a:xfrm>
              <a:off x="6027273" y="1430467"/>
              <a:ext cx="155959" cy="155959"/>
            </a:xfrm>
            <a:custGeom>
              <a:avLst/>
              <a:gdLst>
                <a:gd name="T0" fmla="*/ 63 w 124"/>
                <a:gd name="T1" fmla="*/ 0 h 122"/>
                <a:gd name="T2" fmla="*/ 38 w 124"/>
                <a:gd name="T3" fmla="*/ 4 h 122"/>
                <a:gd name="T4" fmla="*/ 18 w 124"/>
                <a:gd name="T5" fmla="*/ 18 h 122"/>
                <a:gd name="T6" fmla="*/ 6 w 124"/>
                <a:gd name="T7" fmla="*/ 37 h 122"/>
                <a:gd name="T8" fmla="*/ 0 w 124"/>
                <a:gd name="T9" fmla="*/ 61 h 122"/>
                <a:gd name="T10" fmla="*/ 6 w 124"/>
                <a:gd name="T11" fmla="*/ 84 h 122"/>
                <a:gd name="T12" fmla="*/ 18 w 124"/>
                <a:gd name="T13" fmla="*/ 104 h 122"/>
                <a:gd name="T14" fmla="*/ 38 w 124"/>
                <a:gd name="T15" fmla="*/ 118 h 122"/>
                <a:gd name="T16" fmla="*/ 63 w 124"/>
                <a:gd name="T17" fmla="*/ 122 h 122"/>
                <a:gd name="T18" fmla="*/ 87 w 124"/>
                <a:gd name="T19" fmla="*/ 118 h 122"/>
                <a:gd name="T20" fmla="*/ 106 w 124"/>
                <a:gd name="T21" fmla="*/ 104 h 122"/>
                <a:gd name="T22" fmla="*/ 118 w 124"/>
                <a:gd name="T23" fmla="*/ 84 h 122"/>
                <a:gd name="T24" fmla="*/ 124 w 124"/>
                <a:gd name="T25" fmla="*/ 61 h 122"/>
                <a:gd name="T26" fmla="*/ 118 w 124"/>
                <a:gd name="T27" fmla="*/ 37 h 122"/>
                <a:gd name="T28" fmla="*/ 106 w 124"/>
                <a:gd name="T29" fmla="*/ 18 h 122"/>
                <a:gd name="T30" fmla="*/ 87 w 124"/>
                <a:gd name="T31" fmla="*/ 4 h 122"/>
                <a:gd name="T32" fmla="*/ 63 w 124"/>
                <a:gd name="T33" fmla="*/ 0 h 122"/>
                <a:gd name="T34" fmla="*/ 63 w 124"/>
                <a:gd name="T35" fmla="*/ 114 h 122"/>
                <a:gd name="T36" fmla="*/ 41 w 124"/>
                <a:gd name="T37" fmla="*/ 110 h 122"/>
                <a:gd name="T38" fmla="*/ 24 w 124"/>
                <a:gd name="T39" fmla="*/ 98 h 122"/>
                <a:gd name="T40" fmla="*/ 12 w 124"/>
                <a:gd name="T41" fmla="*/ 83 h 122"/>
                <a:gd name="T42" fmla="*/ 8 w 124"/>
                <a:gd name="T43" fmla="*/ 61 h 122"/>
                <a:gd name="T44" fmla="*/ 12 w 124"/>
                <a:gd name="T45" fmla="*/ 41 h 122"/>
                <a:gd name="T46" fmla="*/ 24 w 124"/>
                <a:gd name="T47" fmla="*/ 24 h 122"/>
                <a:gd name="T48" fmla="*/ 41 w 124"/>
                <a:gd name="T49" fmla="*/ 12 h 122"/>
                <a:gd name="T50" fmla="*/ 63 w 124"/>
                <a:gd name="T51" fmla="*/ 8 h 122"/>
                <a:gd name="T52" fmla="*/ 83 w 124"/>
                <a:gd name="T53" fmla="*/ 12 h 122"/>
                <a:gd name="T54" fmla="*/ 100 w 124"/>
                <a:gd name="T55" fmla="*/ 24 h 122"/>
                <a:gd name="T56" fmla="*/ 112 w 124"/>
                <a:gd name="T57" fmla="*/ 41 h 122"/>
                <a:gd name="T58" fmla="*/ 116 w 124"/>
                <a:gd name="T59" fmla="*/ 61 h 122"/>
                <a:gd name="T60" fmla="*/ 112 w 124"/>
                <a:gd name="T61" fmla="*/ 83 h 122"/>
                <a:gd name="T62" fmla="*/ 100 w 124"/>
                <a:gd name="T63" fmla="*/ 98 h 122"/>
                <a:gd name="T64" fmla="*/ 83 w 124"/>
                <a:gd name="T65" fmla="*/ 110 h 122"/>
                <a:gd name="T66" fmla="*/ 63 w 124"/>
                <a:gd name="T67" fmla="*/ 1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22">
                  <a:moveTo>
                    <a:pt x="63" y="0"/>
                  </a:moveTo>
                  <a:lnTo>
                    <a:pt x="38" y="4"/>
                  </a:lnTo>
                  <a:lnTo>
                    <a:pt x="18" y="18"/>
                  </a:lnTo>
                  <a:lnTo>
                    <a:pt x="6" y="37"/>
                  </a:lnTo>
                  <a:lnTo>
                    <a:pt x="0" y="61"/>
                  </a:lnTo>
                  <a:lnTo>
                    <a:pt x="6" y="84"/>
                  </a:lnTo>
                  <a:lnTo>
                    <a:pt x="18" y="104"/>
                  </a:lnTo>
                  <a:lnTo>
                    <a:pt x="38" y="118"/>
                  </a:lnTo>
                  <a:lnTo>
                    <a:pt x="63" y="122"/>
                  </a:lnTo>
                  <a:lnTo>
                    <a:pt x="87" y="118"/>
                  </a:lnTo>
                  <a:lnTo>
                    <a:pt x="106" y="104"/>
                  </a:lnTo>
                  <a:lnTo>
                    <a:pt x="118" y="84"/>
                  </a:lnTo>
                  <a:lnTo>
                    <a:pt x="124" y="61"/>
                  </a:lnTo>
                  <a:lnTo>
                    <a:pt x="118" y="37"/>
                  </a:lnTo>
                  <a:lnTo>
                    <a:pt x="106" y="18"/>
                  </a:lnTo>
                  <a:lnTo>
                    <a:pt x="87" y="4"/>
                  </a:lnTo>
                  <a:lnTo>
                    <a:pt x="63" y="0"/>
                  </a:lnTo>
                  <a:close/>
                  <a:moveTo>
                    <a:pt x="63" y="114"/>
                  </a:moveTo>
                  <a:lnTo>
                    <a:pt x="41" y="110"/>
                  </a:lnTo>
                  <a:lnTo>
                    <a:pt x="24" y="98"/>
                  </a:lnTo>
                  <a:lnTo>
                    <a:pt x="12" y="83"/>
                  </a:lnTo>
                  <a:lnTo>
                    <a:pt x="8" y="61"/>
                  </a:lnTo>
                  <a:lnTo>
                    <a:pt x="12" y="41"/>
                  </a:lnTo>
                  <a:lnTo>
                    <a:pt x="24" y="24"/>
                  </a:lnTo>
                  <a:lnTo>
                    <a:pt x="41" y="12"/>
                  </a:lnTo>
                  <a:lnTo>
                    <a:pt x="63" y="8"/>
                  </a:lnTo>
                  <a:lnTo>
                    <a:pt x="83" y="12"/>
                  </a:lnTo>
                  <a:lnTo>
                    <a:pt x="100" y="24"/>
                  </a:lnTo>
                  <a:lnTo>
                    <a:pt x="112" y="41"/>
                  </a:lnTo>
                  <a:lnTo>
                    <a:pt x="116" y="61"/>
                  </a:lnTo>
                  <a:lnTo>
                    <a:pt x="112" y="83"/>
                  </a:lnTo>
                  <a:lnTo>
                    <a:pt x="100" y="98"/>
                  </a:lnTo>
                  <a:lnTo>
                    <a:pt x="83" y="110"/>
                  </a:lnTo>
                  <a:lnTo>
                    <a:pt x="63" y="1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05"/>
            <p:cNvSpPr>
              <a:spLocks/>
            </p:cNvSpPr>
            <p:nvPr/>
          </p:nvSpPr>
          <p:spPr bwMode="auto">
            <a:xfrm>
              <a:off x="6075851" y="1471374"/>
              <a:ext cx="20453" cy="28124"/>
            </a:xfrm>
            <a:custGeom>
              <a:avLst/>
              <a:gdLst>
                <a:gd name="T0" fmla="*/ 7 w 15"/>
                <a:gd name="T1" fmla="*/ 22 h 22"/>
                <a:gd name="T2" fmla="*/ 9 w 15"/>
                <a:gd name="T3" fmla="*/ 22 h 22"/>
                <a:gd name="T4" fmla="*/ 11 w 15"/>
                <a:gd name="T5" fmla="*/ 18 h 22"/>
                <a:gd name="T6" fmla="*/ 13 w 15"/>
                <a:gd name="T7" fmla="*/ 16 h 22"/>
                <a:gd name="T8" fmla="*/ 15 w 15"/>
                <a:gd name="T9" fmla="*/ 10 h 22"/>
                <a:gd name="T10" fmla="*/ 13 w 15"/>
                <a:gd name="T11" fmla="*/ 6 h 22"/>
                <a:gd name="T12" fmla="*/ 11 w 15"/>
                <a:gd name="T13" fmla="*/ 2 h 22"/>
                <a:gd name="T14" fmla="*/ 9 w 15"/>
                <a:gd name="T15" fmla="*/ 0 h 22"/>
                <a:gd name="T16" fmla="*/ 7 w 15"/>
                <a:gd name="T17" fmla="*/ 0 h 22"/>
                <a:gd name="T18" fmla="*/ 3 w 15"/>
                <a:gd name="T19" fmla="*/ 0 h 22"/>
                <a:gd name="T20" fmla="*/ 1 w 15"/>
                <a:gd name="T21" fmla="*/ 2 h 22"/>
                <a:gd name="T22" fmla="*/ 0 w 15"/>
                <a:gd name="T23" fmla="*/ 6 h 22"/>
                <a:gd name="T24" fmla="*/ 0 w 15"/>
                <a:gd name="T25" fmla="*/ 10 h 22"/>
                <a:gd name="T26" fmla="*/ 0 w 15"/>
                <a:gd name="T27" fmla="*/ 16 h 22"/>
                <a:gd name="T28" fmla="*/ 1 w 15"/>
                <a:gd name="T29" fmla="*/ 18 h 22"/>
                <a:gd name="T30" fmla="*/ 3 w 15"/>
                <a:gd name="T31" fmla="*/ 22 h 22"/>
                <a:gd name="T32" fmla="*/ 7 w 15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22">
                  <a:moveTo>
                    <a:pt x="7" y="22"/>
                  </a:moveTo>
                  <a:lnTo>
                    <a:pt x="9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0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3" y="22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6"/>
            <p:cNvSpPr>
              <a:spLocks/>
            </p:cNvSpPr>
            <p:nvPr/>
          </p:nvSpPr>
          <p:spPr bwMode="auto">
            <a:xfrm>
              <a:off x="6114201" y="1471374"/>
              <a:ext cx="20453" cy="28124"/>
            </a:xfrm>
            <a:custGeom>
              <a:avLst/>
              <a:gdLst>
                <a:gd name="T0" fmla="*/ 8 w 16"/>
                <a:gd name="T1" fmla="*/ 22 h 22"/>
                <a:gd name="T2" fmla="*/ 12 w 16"/>
                <a:gd name="T3" fmla="*/ 22 h 22"/>
                <a:gd name="T4" fmla="*/ 14 w 16"/>
                <a:gd name="T5" fmla="*/ 18 h 22"/>
                <a:gd name="T6" fmla="*/ 16 w 16"/>
                <a:gd name="T7" fmla="*/ 16 h 22"/>
                <a:gd name="T8" fmla="*/ 16 w 16"/>
                <a:gd name="T9" fmla="*/ 10 h 22"/>
                <a:gd name="T10" fmla="*/ 16 w 16"/>
                <a:gd name="T11" fmla="*/ 6 h 22"/>
                <a:gd name="T12" fmla="*/ 14 w 16"/>
                <a:gd name="T13" fmla="*/ 2 h 22"/>
                <a:gd name="T14" fmla="*/ 12 w 16"/>
                <a:gd name="T15" fmla="*/ 0 h 22"/>
                <a:gd name="T16" fmla="*/ 8 w 16"/>
                <a:gd name="T17" fmla="*/ 0 h 22"/>
                <a:gd name="T18" fmla="*/ 6 w 16"/>
                <a:gd name="T19" fmla="*/ 0 h 22"/>
                <a:gd name="T20" fmla="*/ 4 w 16"/>
                <a:gd name="T21" fmla="*/ 2 h 22"/>
                <a:gd name="T22" fmla="*/ 2 w 16"/>
                <a:gd name="T23" fmla="*/ 6 h 22"/>
                <a:gd name="T24" fmla="*/ 0 w 16"/>
                <a:gd name="T25" fmla="*/ 10 h 22"/>
                <a:gd name="T26" fmla="*/ 2 w 16"/>
                <a:gd name="T27" fmla="*/ 16 h 22"/>
                <a:gd name="T28" fmla="*/ 4 w 16"/>
                <a:gd name="T29" fmla="*/ 18 h 22"/>
                <a:gd name="T30" fmla="*/ 6 w 16"/>
                <a:gd name="T31" fmla="*/ 22 h 22"/>
                <a:gd name="T32" fmla="*/ 8 w 16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2">
                  <a:moveTo>
                    <a:pt x="8" y="22"/>
                  </a:moveTo>
                  <a:lnTo>
                    <a:pt x="12" y="22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6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7"/>
            <p:cNvSpPr>
              <a:spLocks noChangeArrowheads="1"/>
            </p:cNvSpPr>
            <p:nvPr/>
          </p:nvSpPr>
          <p:spPr bwMode="auto">
            <a:xfrm>
              <a:off x="6065624" y="1527621"/>
              <a:ext cx="79258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1" name="Freeform 108"/>
          <p:cNvSpPr>
            <a:spLocks/>
          </p:cNvSpPr>
          <p:nvPr userDrawn="1"/>
        </p:nvSpPr>
        <p:spPr bwMode="auto">
          <a:xfrm>
            <a:off x="6886845" y="1498222"/>
            <a:ext cx="149566" cy="201127"/>
          </a:xfrm>
          <a:custGeom>
            <a:avLst/>
            <a:gdLst>
              <a:gd name="T0" fmla="*/ 106 w 108"/>
              <a:gd name="T1" fmla="*/ 91 h 118"/>
              <a:gd name="T2" fmla="*/ 106 w 108"/>
              <a:gd name="T3" fmla="*/ 91 h 118"/>
              <a:gd name="T4" fmla="*/ 104 w 108"/>
              <a:gd name="T5" fmla="*/ 89 h 118"/>
              <a:gd name="T6" fmla="*/ 100 w 108"/>
              <a:gd name="T7" fmla="*/ 87 h 118"/>
              <a:gd name="T8" fmla="*/ 94 w 108"/>
              <a:gd name="T9" fmla="*/ 85 h 118"/>
              <a:gd name="T10" fmla="*/ 90 w 108"/>
              <a:gd name="T11" fmla="*/ 83 h 118"/>
              <a:gd name="T12" fmla="*/ 84 w 108"/>
              <a:gd name="T13" fmla="*/ 81 h 118"/>
              <a:gd name="T14" fmla="*/ 80 w 108"/>
              <a:gd name="T15" fmla="*/ 79 h 118"/>
              <a:gd name="T16" fmla="*/ 78 w 108"/>
              <a:gd name="T17" fmla="*/ 79 h 118"/>
              <a:gd name="T18" fmla="*/ 76 w 108"/>
              <a:gd name="T19" fmla="*/ 79 h 118"/>
              <a:gd name="T20" fmla="*/ 74 w 108"/>
              <a:gd name="T21" fmla="*/ 81 h 118"/>
              <a:gd name="T22" fmla="*/ 72 w 108"/>
              <a:gd name="T23" fmla="*/ 83 h 118"/>
              <a:gd name="T24" fmla="*/ 68 w 108"/>
              <a:gd name="T25" fmla="*/ 85 h 118"/>
              <a:gd name="T26" fmla="*/ 64 w 108"/>
              <a:gd name="T27" fmla="*/ 89 h 118"/>
              <a:gd name="T28" fmla="*/ 57 w 108"/>
              <a:gd name="T29" fmla="*/ 85 h 118"/>
              <a:gd name="T30" fmla="*/ 51 w 108"/>
              <a:gd name="T31" fmla="*/ 81 h 118"/>
              <a:gd name="T32" fmla="*/ 45 w 108"/>
              <a:gd name="T33" fmla="*/ 75 h 118"/>
              <a:gd name="T34" fmla="*/ 39 w 108"/>
              <a:gd name="T35" fmla="*/ 69 h 118"/>
              <a:gd name="T36" fmla="*/ 35 w 108"/>
              <a:gd name="T37" fmla="*/ 63 h 118"/>
              <a:gd name="T38" fmla="*/ 31 w 108"/>
              <a:gd name="T39" fmla="*/ 57 h 118"/>
              <a:gd name="T40" fmla="*/ 27 w 108"/>
              <a:gd name="T41" fmla="*/ 52 h 118"/>
              <a:gd name="T42" fmla="*/ 25 w 108"/>
              <a:gd name="T43" fmla="*/ 46 h 118"/>
              <a:gd name="T44" fmla="*/ 29 w 108"/>
              <a:gd name="T45" fmla="*/ 40 h 118"/>
              <a:gd name="T46" fmla="*/ 33 w 108"/>
              <a:gd name="T47" fmla="*/ 36 h 118"/>
              <a:gd name="T48" fmla="*/ 35 w 108"/>
              <a:gd name="T49" fmla="*/ 34 h 118"/>
              <a:gd name="T50" fmla="*/ 35 w 108"/>
              <a:gd name="T51" fmla="*/ 32 h 118"/>
              <a:gd name="T52" fmla="*/ 35 w 108"/>
              <a:gd name="T53" fmla="*/ 30 h 118"/>
              <a:gd name="T54" fmla="*/ 35 w 108"/>
              <a:gd name="T55" fmla="*/ 26 h 118"/>
              <a:gd name="T56" fmla="*/ 35 w 108"/>
              <a:gd name="T57" fmla="*/ 20 h 118"/>
              <a:gd name="T58" fmla="*/ 33 w 108"/>
              <a:gd name="T59" fmla="*/ 14 h 118"/>
              <a:gd name="T60" fmla="*/ 31 w 108"/>
              <a:gd name="T61" fmla="*/ 10 h 118"/>
              <a:gd name="T62" fmla="*/ 29 w 108"/>
              <a:gd name="T63" fmla="*/ 6 h 118"/>
              <a:gd name="T64" fmla="*/ 27 w 108"/>
              <a:gd name="T65" fmla="*/ 4 h 118"/>
              <a:gd name="T66" fmla="*/ 27 w 108"/>
              <a:gd name="T67" fmla="*/ 2 h 118"/>
              <a:gd name="T68" fmla="*/ 23 w 108"/>
              <a:gd name="T69" fmla="*/ 0 h 118"/>
              <a:gd name="T70" fmla="*/ 19 w 108"/>
              <a:gd name="T71" fmla="*/ 0 h 118"/>
              <a:gd name="T72" fmla="*/ 15 w 108"/>
              <a:gd name="T73" fmla="*/ 0 h 118"/>
              <a:gd name="T74" fmla="*/ 13 w 108"/>
              <a:gd name="T75" fmla="*/ 0 h 118"/>
              <a:gd name="T76" fmla="*/ 9 w 108"/>
              <a:gd name="T77" fmla="*/ 2 h 118"/>
              <a:gd name="T78" fmla="*/ 5 w 108"/>
              <a:gd name="T79" fmla="*/ 6 h 118"/>
              <a:gd name="T80" fmla="*/ 3 w 108"/>
              <a:gd name="T81" fmla="*/ 10 h 118"/>
              <a:gd name="T82" fmla="*/ 0 w 108"/>
              <a:gd name="T83" fmla="*/ 14 h 118"/>
              <a:gd name="T84" fmla="*/ 0 w 108"/>
              <a:gd name="T85" fmla="*/ 22 h 118"/>
              <a:gd name="T86" fmla="*/ 2 w 108"/>
              <a:gd name="T87" fmla="*/ 40 h 118"/>
              <a:gd name="T88" fmla="*/ 9 w 108"/>
              <a:gd name="T89" fmla="*/ 63 h 118"/>
              <a:gd name="T90" fmla="*/ 25 w 108"/>
              <a:gd name="T91" fmla="*/ 87 h 118"/>
              <a:gd name="T92" fmla="*/ 45 w 108"/>
              <a:gd name="T93" fmla="*/ 105 h 118"/>
              <a:gd name="T94" fmla="*/ 66 w 108"/>
              <a:gd name="T95" fmla="*/ 114 h 118"/>
              <a:gd name="T96" fmla="*/ 82 w 108"/>
              <a:gd name="T97" fmla="*/ 118 h 118"/>
              <a:gd name="T98" fmla="*/ 90 w 108"/>
              <a:gd name="T99" fmla="*/ 118 h 118"/>
              <a:gd name="T100" fmla="*/ 90 w 108"/>
              <a:gd name="T101" fmla="*/ 118 h 118"/>
              <a:gd name="T102" fmla="*/ 92 w 108"/>
              <a:gd name="T103" fmla="*/ 118 h 118"/>
              <a:gd name="T104" fmla="*/ 96 w 108"/>
              <a:gd name="T105" fmla="*/ 114 h 118"/>
              <a:gd name="T106" fmla="*/ 100 w 108"/>
              <a:gd name="T107" fmla="*/ 112 h 118"/>
              <a:gd name="T108" fmla="*/ 104 w 108"/>
              <a:gd name="T109" fmla="*/ 108 h 118"/>
              <a:gd name="T110" fmla="*/ 106 w 108"/>
              <a:gd name="T111" fmla="*/ 107 h 118"/>
              <a:gd name="T112" fmla="*/ 108 w 108"/>
              <a:gd name="T113" fmla="*/ 103 h 118"/>
              <a:gd name="T114" fmla="*/ 108 w 108"/>
              <a:gd name="T115" fmla="*/ 99 h 118"/>
              <a:gd name="T116" fmla="*/ 108 w 108"/>
              <a:gd name="T117" fmla="*/ 95 h 118"/>
              <a:gd name="T118" fmla="*/ 106 w 108"/>
              <a:gd name="T119" fmla="*/ 91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" h="118">
                <a:moveTo>
                  <a:pt x="106" y="91"/>
                </a:moveTo>
                <a:lnTo>
                  <a:pt x="106" y="91"/>
                </a:lnTo>
                <a:lnTo>
                  <a:pt x="104" y="89"/>
                </a:lnTo>
                <a:lnTo>
                  <a:pt x="100" y="87"/>
                </a:lnTo>
                <a:lnTo>
                  <a:pt x="94" y="85"/>
                </a:lnTo>
                <a:lnTo>
                  <a:pt x="90" y="83"/>
                </a:lnTo>
                <a:lnTo>
                  <a:pt x="84" y="81"/>
                </a:lnTo>
                <a:lnTo>
                  <a:pt x="80" y="79"/>
                </a:lnTo>
                <a:lnTo>
                  <a:pt x="78" y="79"/>
                </a:lnTo>
                <a:lnTo>
                  <a:pt x="76" y="79"/>
                </a:lnTo>
                <a:lnTo>
                  <a:pt x="74" y="81"/>
                </a:lnTo>
                <a:lnTo>
                  <a:pt x="72" y="83"/>
                </a:lnTo>
                <a:lnTo>
                  <a:pt x="68" y="85"/>
                </a:lnTo>
                <a:lnTo>
                  <a:pt x="64" y="89"/>
                </a:lnTo>
                <a:lnTo>
                  <a:pt x="57" y="85"/>
                </a:lnTo>
                <a:lnTo>
                  <a:pt x="51" y="81"/>
                </a:lnTo>
                <a:lnTo>
                  <a:pt x="45" y="75"/>
                </a:lnTo>
                <a:lnTo>
                  <a:pt x="39" y="69"/>
                </a:lnTo>
                <a:lnTo>
                  <a:pt x="35" y="63"/>
                </a:lnTo>
                <a:lnTo>
                  <a:pt x="31" y="57"/>
                </a:lnTo>
                <a:lnTo>
                  <a:pt x="27" y="52"/>
                </a:lnTo>
                <a:lnTo>
                  <a:pt x="25" y="46"/>
                </a:lnTo>
                <a:lnTo>
                  <a:pt x="29" y="40"/>
                </a:lnTo>
                <a:lnTo>
                  <a:pt x="33" y="36"/>
                </a:lnTo>
                <a:lnTo>
                  <a:pt x="35" y="34"/>
                </a:lnTo>
                <a:lnTo>
                  <a:pt x="35" y="32"/>
                </a:lnTo>
                <a:lnTo>
                  <a:pt x="35" y="30"/>
                </a:lnTo>
                <a:lnTo>
                  <a:pt x="35" y="26"/>
                </a:lnTo>
                <a:lnTo>
                  <a:pt x="35" y="20"/>
                </a:lnTo>
                <a:lnTo>
                  <a:pt x="33" y="14"/>
                </a:lnTo>
                <a:lnTo>
                  <a:pt x="31" y="10"/>
                </a:lnTo>
                <a:lnTo>
                  <a:pt x="29" y="6"/>
                </a:lnTo>
                <a:lnTo>
                  <a:pt x="27" y="4"/>
                </a:lnTo>
                <a:lnTo>
                  <a:pt x="27" y="2"/>
                </a:lnTo>
                <a:lnTo>
                  <a:pt x="23" y="0"/>
                </a:lnTo>
                <a:lnTo>
                  <a:pt x="19" y="0"/>
                </a:lnTo>
                <a:lnTo>
                  <a:pt x="15" y="0"/>
                </a:lnTo>
                <a:lnTo>
                  <a:pt x="13" y="0"/>
                </a:lnTo>
                <a:lnTo>
                  <a:pt x="9" y="2"/>
                </a:lnTo>
                <a:lnTo>
                  <a:pt x="5" y="6"/>
                </a:lnTo>
                <a:lnTo>
                  <a:pt x="3" y="10"/>
                </a:lnTo>
                <a:lnTo>
                  <a:pt x="0" y="14"/>
                </a:lnTo>
                <a:lnTo>
                  <a:pt x="0" y="22"/>
                </a:lnTo>
                <a:lnTo>
                  <a:pt x="2" y="40"/>
                </a:lnTo>
                <a:lnTo>
                  <a:pt x="9" y="63"/>
                </a:lnTo>
                <a:lnTo>
                  <a:pt x="25" y="87"/>
                </a:lnTo>
                <a:lnTo>
                  <a:pt x="45" y="105"/>
                </a:lnTo>
                <a:lnTo>
                  <a:pt x="66" y="114"/>
                </a:lnTo>
                <a:lnTo>
                  <a:pt x="82" y="118"/>
                </a:lnTo>
                <a:lnTo>
                  <a:pt x="90" y="118"/>
                </a:lnTo>
                <a:lnTo>
                  <a:pt x="90" y="118"/>
                </a:lnTo>
                <a:lnTo>
                  <a:pt x="92" y="118"/>
                </a:lnTo>
                <a:lnTo>
                  <a:pt x="96" y="114"/>
                </a:lnTo>
                <a:lnTo>
                  <a:pt x="100" y="112"/>
                </a:lnTo>
                <a:lnTo>
                  <a:pt x="104" y="108"/>
                </a:lnTo>
                <a:lnTo>
                  <a:pt x="106" y="107"/>
                </a:lnTo>
                <a:lnTo>
                  <a:pt x="108" y="103"/>
                </a:lnTo>
                <a:lnTo>
                  <a:pt x="108" y="99"/>
                </a:lnTo>
                <a:lnTo>
                  <a:pt x="108" y="95"/>
                </a:lnTo>
                <a:lnTo>
                  <a:pt x="106" y="9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2" name="Group 131"/>
          <p:cNvGrpSpPr/>
          <p:nvPr userDrawn="1"/>
        </p:nvGrpSpPr>
        <p:grpSpPr>
          <a:xfrm>
            <a:off x="4837235" y="1907289"/>
            <a:ext cx="168955" cy="129539"/>
            <a:chOff x="4465139" y="1430467"/>
            <a:chExt cx="155958" cy="97154"/>
          </a:xfrm>
        </p:grpSpPr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4472808" y="1430467"/>
              <a:ext cx="140619" cy="63918"/>
            </a:xfrm>
            <a:custGeom>
              <a:avLst/>
              <a:gdLst>
                <a:gd name="T0" fmla="*/ 110 w 110"/>
                <a:gd name="T1" fmla="*/ 0 h 49"/>
                <a:gd name="T2" fmla="*/ 108 w 110"/>
                <a:gd name="T3" fmla="*/ 0 h 49"/>
                <a:gd name="T4" fmla="*/ 2 w 110"/>
                <a:gd name="T5" fmla="*/ 0 h 49"/>
                <a:gd name="T6" fmla="*/ 0 w 110"/>
                <a:gd name="T7" fmla="*/ 0 h 49"/>
                <a:gd name="T8" fmla="*/ 55 w 110"/>
                <a:gd name="T9" fmla="*/ 49 h 49"/>
                <a:gd name="T10" fmla="*/ 110 w 110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49">
                  <a:moveTo>
                    <a:pt x="110" y="0"/>
                  </a:moveTo>
                  <a:lnTo>
                    <a:pt x="108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55" y="49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4569963" y="1438136"/>
              <a:ext cx="51134" cy="84371"/>
            </a:xfrm>
            <a:custGeom>
              <a:avLst/>
              <a:gdLst>
                <a:gd name="T0" fmla="*/ 37 w 39"/>
                <a:gd name="T1" fmla="*/ 0 h 67"/>
                <a:gd name="T2" fmla="*/ 0 w 39"/>
                <a:gd name="T3" fmla="*/ 33 h 67"/>
                <a:gd name="T4" fmla="*/ 37 w 39"/>
                <a:gd name="T5" fmla="*/ 67 h 67"/>
                <a:gd name="T6" fmla="*/ 39 w 39"/>
                <a:gd name="T7" fmla="*/ 63 h 67"/>
                <a:gd name="T8" fmla="*/ 39 w 39"/>
                <a:gd name="T9" fmla="*/ 2 h 67"/>
                <a:gd name="T10" fmla="*/ 37 w 39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67">
                  <a:moveTo>
                    <a:pt x="37" y="0"/>
                  </a:moveTo>
                  <a:lnTo>
                    <a:pt x="0" y="33"/>
                  </a:lnTo>
                  <a:lnTo>
                    <a:pt x="37" y="67"/>
                  </a:lnTo>
                  <a:lnTo>
                    <a:pt x="39" y="63"/>
                  </a:lnTo>
                  <a:lnTo>
                    <a:pt x="39" y="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4465139" y="1435580"/>
              <a:ext cx="48578" cy="86927"/>
            </a:xfrm>
            <a:custGeom>
              <a:avLst/>
              <a:gdLst>
                <a:gd name="T0" fmla="*/ 0 w 40"/>
                <a:gd name="T1" fmla="*/ 0 h 69"/>
                <a:gd name="T2" fmla="*/ 0 w 40"/>
                <a:gd name="T3" fmla="*/ 4 h 69"/>
                <a:gd name="T4" fmla="*/ 0 w 40"/>
                <a:gd name="T5" fmla="*/ 65 h 69"/>
                <a:gd name="T6" fmla="*/ 0 w 40"/>
                <a:gd name="T7" fmla="*/ 69 h 69"/>
                <a:gd name="T8" fmla="*/ 40 w 40"/>
                <a:gd name="T9" fmla="*/ 35 h 69"/>
                <a:gd name="T10" fmla="*/ 0 w 40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9">
                  <a:moveTo>
                    <a:pt x="0" y="0"/>
                  </a:moveTo>
                  <a:lnTo>
                    <a:pt x="0" y="4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4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4472808" y="1486714"/>
              <a:ext cx="138061" cy="40907"/>
            </a:xfrm>
            <a:custGeom>
              <a:avLst/>
              <a:gdLst>
                <a:gd name="T0" fmla="*/ 55 w 108"/>
                <a:gd name="T1" fmla="*/ 16 h 34"/>
                <a:gd name="T2" fmla="*/ 39 w 108"/>
                <a:gd name="T3" fmla="*/ 0 h 34"/>
                <a:gd name="T4" fmla="*/ 0 w 108"/>
                <a:gd name="T5" fmla="*/ 34 h 34"/>
                <a:gd name="T6" fmla="*/ 2 w 108"/>
                <a:gd name="T7" fmla="*/ 34 h 34"/>
                <a:gd name="T8" fmla="*/ 108 w 108"/>
                <a:gd name="T9" fmla="*/ 34 h 34"/>
                <a:gd name="T10" fmla="*/ 71 w 108"/>
                <a:gd name="T11" fmla="*/ 0 h 34"/>
                <a:gd name="T12" fmla="*/ 55 w 108"/>
                <a:gd name="T1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34">
                  <a:moveTo>
                    <a:pt x="55" y="16"/>
                  </a:moveTo>
                  <a:lnTo>
                    <a:pt x="39" y="0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108" y="34"/>
                  </a:lnTo>
                  <a:lnTo>
                    <a:pt x="71" y="0"/>
                  </a:lnTo>
                  <a:lnTo>
                    <a:pt x="55" y="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 userDrawn="1"/>
        </p:nvGrpSpPr>
        <p:grpSpPr>
          <a:xfrm>
            <a:off x="2804245" y="1907291"/>
            <a:ext cx="168953" cy="143175"/>
            <a:chOff x="2588532" y="1430467"/>
            <a:chExt cx="155957" cy="107381"/>
          </a:xfrm>
        </p:grpSpPr>
        <p:sp>
          <p:nvSpPr>
            <p:cNvPr id="138" name="Freeform 113"/>
            <p:cNvSpPr>
              <a:spLocks/>
            </p:cNvSpPr>
            <p:nvPr/>
          </p:nvSpPr>
          <p:spPr bwMode="auto">
            <a:xfrm>
              <a:off x="2588532" y="1430467"/>
              <a:ext cx="104825" cy="107381"/>
            </a:xfrm>
            <a:custGeom>
              <a:avLst/>
              <a:gdLst>
                <a:gd name="T0" fmla="*/ 74 w 82"/>
                <a:gd name="T1" fmla="*/ 0 h 84"/>
                <a:gd name="T2" fmla="*/ 6 w 82"/>
                <a:gd name="T3" fmla="*/ 0 h 84"/>
                <a:gd name="T4" fmla="*/ 2 w 82"/>
                <a:gd name="T5" fmla="*/ 0 h 84"/>
                <a:gd name="T6" fmla="*/ 0 w 82"/>
                <a:gd name="T7" fmla="*/ 4 h 84"/>
                <a:gd name="T8" fmla="*/ 0 w 82"/>
                <a:gd name="T9" fmla="*/ 8 h 84"/>
                <a:gd name="T10" fmla="*/ 0 w 82"/>
                <a:gd name="T11" fmla="*/ 77 h 84"/>
                <a:gd name="T12" fmla="*/ 0 w 82"/>
                <a:gd name="T13" fmla="*/ 81 h 84"/>
                <a:gd name="T14" fmla="*/ 2 w 82"/>
                <a:gd name="T15" fmla="*/ 83 h 84"/>
                <a:gd name="T16" fmla="*/ 6 w 82"/>
                <a:gd name="T17" fmla="*/ 84 h 84"/>
                <a:gd name="T18" fmla="*/ 74 w 82"/>
                <a:gd name="T19" fmla="*/ 84 h 84"/>
                <a:gd name="T20" fmla="*/ 78 w 82"/>
                <a:gd name="T21" fmla="*/ 83 h 84"/>
                <a:gd name="T22" fmla="*/ 82 w 82"/>
                <a:gd name="T23" fmla="*/ 81 h 84"/>
                <a:gd name="T24" fmla="*/ 82 w 82"/>
                <a:gd name="T25" fmla="*/ 77 h 84"/>
                <a:gd name="T26" fmla="*/ 82 w 82"/>
                <a:gd name="T27" fmla="*/ 8 h 84"/>
                <a:gd name="T28" fmla="*/ 82 w 82"/>
                <a:gd name="T29" fmla="*/ 4 h 84"/>
                <a:gd name="T30" fmla="*/ 78 w 82"/>
                <a:gd name="T31" fmla="*/ 0 h 84"/>
                <a:gd name="T32" fmla="*/ 74 w 82"/>
                <a:gd name="T3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4">
                  <a:moveTo>
                    <a:pt x="74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2" y="83"/>
                  </a:lnTo>
                  <a:lnTo>
                    <a:pt x="6" y="84"/>
                  </a:lnTo>
                  <a:lnTo>
                    <a:pt x="74" y="84"/>
                  </a:lnTo>
                  <a:lnTo>
                    <a:pt x="78" y="83"/>
                  </a:lnTo>
                  <a:lnTo>
                    <a:pt x="82" y="81"/>
                  </a:lnTo>
                  <a:lnTo>
                    <a:pt x="82" y="77"/>
                  </a:lnTo>
                  <a:lnTo>
                    <a:pt x="82" y="8"/>
                  </a:lnTo>
                  <a:lnTo>
                    <a:pt x="82" y="4"/>
                  </a:lnTo>
                  <a:lnTo>
                    <a:pt x="78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4"/>
            <p:cNvSpPr>
              <a:spLocks/>
            </p:cNvSpPr>
            <p:nvPr/>
          </p:nvSpPr>
          <p:spPr bwMode="auto">
            <a:xfrm>
              <a:off x="2703582" y="1445807"/>
              <a:ext cx="40907" cy="74145"/>
            </a:xfrm>
            <a:custGeom>
              <a:avLst/>
              <a:gdLst>
                <a:gd name="T0" fmla="*/ 24 w 31"/>
                <a:gd name="T1" fmla="*/ 2 h 59"/>
                <a:gd name="T2" fmla="*/ 10 w 31"/>
                <a:gd name="T3" fmla="*/ 10 h 59"/>
                <a:gd name="T4" fmla="*/ 6 w 31"/>
                <a:gd name="T5" fmla="*/ 12 h 59"/>
                <a:gd name="T6" fmla="*/ 0 w 31"/>
                <a:gd name="T7" fmla="*/ 16 h 59"/>
                <a:gd name="T8" fmla="*/ 0 w 31"/>
                <a:gd name="T9" fmla="*/ 45 h 59"/>
                <a:gd name="T10" fmla="*/ 6 w 31"/>
                <a:gd name="T11" fmla="*/ 47 h 59"/>
                <a:gd name="T12" fmla="*/ 10 w 31"/>
                <a:gd name="T13" fmla="*/ 51 h 59"/>
                <a:gd name="T14" fmla="*/ 24 w 31"/>
                <a:gd name="T15" fmla="*/ 59 h 59"/>
                <a:gd name="T16" fmla="*/ 27 w 31"/>
                <a:gd name="T17" fmla="*/ 59 h 59"/>
                <a:gd name="T18" fmla="*/ 29 w 31"/>
                <a:gd name="T19" fmla="*/ 59 h 59"/>
                <a:gd name="T20" fmla="*/ 31 w 31"/>
                <a:gd name="T21" fmla="*/ 55 h 59"/>
                <a:gd name="T22" fmla="*/ 31 w 31"/>
                <a:gd name="T23" fmla="*/ 6 h 59"/>
                <a:gd name="T24" fmla="*/ 29 w 31"/>
                <a:gd name="T25" fmla="*/ 2 h 59"/>
                <a:gd name="T26" fmla="*/ 27 w 31"/>
                <a:gd name="T27" fmla="*/ 0 h 59"/>
                <a:gd name="T28" fmla="*/ 24 w 31"/>
                <a:gd name="T2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59">
                  <a:moveTo>
                    <a:pt x="24" y="2"/>
                  </a:moveTo>
                  <a:lnTo>
                    <a:pt x="10" y="10"/>
                  </a:lnTo>
                  <a:lnTo>
                    <a:pt x="6" y="12"/>
                  </a:lnTo>
                  <a:lnTo>
                    <a:pt x="0" y="16"/>
                  </a:lnTo>
                  <a:lnTo>
                    <a:pt x="0" y="45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24" y="59"/>
                  </a:lnTo>
                  <a:lnTo>
                    <a:pt x="27" y="59"/>
                  </a:lnTo>
                  <a:lnTo>
                    <a:pt x="29" y="59"/>
                  </a:lnTo>
                  <a:lnTo>
                    <a:pt x="31" y="55"/>
                  </a:lnTo>
                  <a:lnTo>
                    <a:pt x="31" y="6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0" name="Group 139"/>
          <p:cNvGrpSpPr/>
          <p:nvPr userDrawn="1"/>
        </p:nvGrpSpPr>
        <p:grpSpPr>
          <a:xfrm>
            <a:off x="5513052" y="1907291"/>
            <a:ext cx="168955" cy="207943"/>
            <a:chOff x="5088970" y="1430467"/>
            <a:chExt cx="155958" cy="155957"/>
          </a:xfrm>
        </p:grpSpPr>
        <p:sp>
          <p:nvSpPr>
            <p:cNvPr id="141" name="Freeform 115"/>
            <p:cNvSpPr>
              <a:spLocks/>
            </p:cNvSpPr>
            <p:nvPr/>
          </p:nvSpPr>
          <p:spPr bwMode="auto">
            <a:xfrm>
              <a:off x="5127320" y="1479043"/>
              <a:ext cx="117608" cy="107381"/>
            </a:xfrm>
            <a:custGeom>
              <a:avLst/>
              <a:gdLst>
                <a:gd name="T0" fmla="*/ 76 w 92"/>
                <a:gd name="T1" fmla="*/ 0 h 85"/>
                <a:gd name="T2" fmla="*/ 69 w 92"/>
                <a:gd name="T3" fmla="*/ 0 h 85"/>
                <a:gd name="T4" fmla="*/ 69 w 92"/>
                <a:gd name="T5" fmla="*/ 8 h 85"/>
                <a:gd name="T6" fmla="*/ 69 w 92"/>
                <a:gd name="T7" fmla="*/ 16 h 85"/>
                <a:gd name="T8" fmla="*/ 65 w 92"/>
                <a:gd name="T9" fmla="*/ 22 h 85"/>
                <a:gd name="T10" fmla="*/ 59 w 92"/>
                <a:gd name="T11" fmla="*/ 28 h 85"/>
                <a:gd name="T12" fmla="*/ 53 w 92"/>
                <a:gd name="T13" fmla="*/ 30 h 85"/>
                <a:gd name="T14" fmla="*/ 47 w 92"/>
                <a:gd name="T15" fmla="*/ 32 h 85"/>
                <a:gd name="T16" fmla="*/ 12 w 92"/>
                <a:gd name="T17" fmla="*/ 32 h 85"/>
                <a:gd name="T18" fmla="*/ 0 w 92"/>
                <a:gd name="T19" fmla="*/ 42 h 85"/>
                <a:gd name="T20" fmla="*/ 0 w 92"/>
                <a:gd name="T21" fmla="*/ 47 h 85"/>
                <a:gd name="T22" fmla="*/ 2 w 92"/>
                <a:gd name="T23" fmla="*/ 53 h 85"/>
                <a:gd name="T24" fmla="*/ 6 w 92"/>
                <a:gd name="T25" fmla="*/ 57 h 85"/>
                <a:gd name="T26" fmla="*/ 10 w 92"/>
                <a:gd name="T27" fmla="*/ 61 h 85"/>
                <a:gd name="T28" fmla="*/ 16 w 92"/>
                <a:gd name="T29" fmla="*/ 63 h 85"/>
                <a:gd name="T30" fmla="*/ 55 w 92"/>
                <a:gd name="T31" fmla="*/ 63 h 85"/>
                <a:gd name="T32" fmla="*/ 76 w 92"/>
                <a:gd name="T33" fmla="*/ 85 h 85"/>
                <a:gd name="T34" fmla="*/ 76 w 92"/>
                <a:gd name="T35" fmla="*/ 63 h 85"/>
                <a:gd name="T36" fmla="*/ 82 w 92"/>
                <a:gd name="T37" fmla="*/ 61 h 85"/>
                <a:gd name="T38" fmla="*/ 88 w 92"/>
                <a:gd name="T39" fmla="*/ 57 h 85"/>
                <a:gd name="T40" fmla="*/ 90 w 92"/>
                <a:gd name="T41" fmla="*/ 53 h 85"/>
                <a:gd name="T42" fmla="*/ 92 w 92"/>
                <a:gd name="T43" fmla="*/ 47 h 85"/>
                <a:gd name="T44" fmla="*/ 92 w 92"/>
                <a:gd name="T45" fmla="*/ 16 h 85"/>
                <a:gd name="T46" fmla="*/ 90 w 92"/>
                <a:gd name="T47" fmla="*/ 10 h 85"/>
                <a:gd name="T48" fmla="*/ 88 w 92"/>
                <a:gd name="T49" fmla="*/ 6 h 85"/>
                <a:gd name="T50" fmla="*/ 82 w 92"/>
                <a:gd name="T51" fmla="*/ 2 h 85"/>
                <a:gd name="T52" fmla="*/ 76 w 92"/>
                <a:gd name="T5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2" h="85">
                  <a:moveTo>
                    <a:pt x="76" y="0"/>
                  </a:moveTo>
                  <a:lnTo>
                    <a:pt x="69" y="0"/>
                  </a:lnTo>
                  <a:lnTo>
                    <a:pt x="69" y="8"/>
                  </a:lnTo>
                  <a:lnTo>
                    <a:pt x="69" y="16"/>
                  </a:lnTo>
                  <a:lnTo>
                    <a:pt x="65" y="22"/>
                  </a:lnTo>
                  <a:lnTo>
                    <a:pt x="59" y="28"/>
                  </a:lnTo>
                  <a:lnTo>
                    <a:pt x="53" y="30"/>
                  </a:lnTo>
                  <a:lnTo>
                    <a:pt x="47" y="32"/>
                  </a:lnTo>
                  <a:lnTo>
                    <a:pt x="12" y="32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2" y="53"/>
                  </a:lnTo>
                  <a:lnTo>
                    <a:pt x="6" y="57"/>
                  </a:lnTo>
                  <a:lnTo>
                    <a:pt x="10" y="61"/>
                  </a:lnTo>
                  <a:lnTo>
                    <a:pt x="16" y="63"/>
                  </a:lnTo>
                  <a:lnTo>
                    <a:pt x="55" y="63"/>
                  </a:lnTo>
                  <a:lnTo>
                    <a:pt x="76" y="85"/>
                  </a:lnTo>
                  <a:lnTo>
                    <a:pt x="76" y="63"/>
                  </a:lnTo>
                  <a:lnTo>
                    <a:pt x="82" y="61"/>
                  </a:lnTo>
                  <a:lnTo>
                    <a:pt x="88" y="57"/>
                  </a:lnTo>
                  <a:lnTo>
                    <a:pt x="90" y="53"/>
                  </a:lnTo>
                  <a:lnTo>
                    <a:pt x="92" y="47"/>
                  </a:lnTo>
                  <a:lnTo>
                    <a:pt x="92" y="16"/>
                  </a:lnTo>
                  <a:lnTo>
                    <a:pt x="90" y="10"/>
                  </a:lnTo>
                  <a:lnTo>
                    <a:pt x="88" y="6"/>
                  </a:lnTo>
                  <a:lnTo>
                    <a:pt x="82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/>
            <p:cNvSpPr>
              <a:spLocks/>
            </p:cNvSpPr>
            <p:nvPr/>
          </p:nvSpPr>
          <p:spPr bwMode="auto">
            <a:xfrm>
              <a:off x="5088970" y="1430467"/>
              <a:ext cx="115052" cy="107381"/>
            </a:xfrm>
            <a:custGeom>
              <a:avLst/>
              <a:gdLst>
                <a:gd name="T0" fmla="*/ 38 w 91"/>
                <a:gd name="T1" fmla="*/ 61 h 84"/>
                <a:gd name="T2" fmla="*/ 77 w 91"/>
                <a:gd name="T3" fmla="*/ 61 h 84"/>
                <a:gd name="T4" fmla="*/ 83 w 91"/>
                <a:gd name="T5" fmla="*/ 59 h 84"/>
                <a:gd name="T6" fmla="*/ 87 w 91"/>
                <a:gd name="T7" fmla="*/ 57 h 84"/>
                <a:gd name="T8" fmla="*/ 91 w 91"/>
                <a:gd name="T9" fmla="*/ 51 h 84"/>
                <a:gd name="T10" fmla="*/ 91 w 91"/>
                <a:gd name="T11" fmla="*/ 45 h 84"/>
                <a:gd name="T12" fmla="*/ 91 w 91"/>
                <a:gd name="T13" fmla="*/ 16 h 84"/>
                <a:gd name="T14" fmla="*/ 91 w 91"/>
                <a:gd name="T15" fmla="*/ 10 h 84"/>
                <a:gd name="T16" fmla="*/ 87 w 91"/>
                <a:gd name="T17" fmla="*/ 4 h 84"/>
                <a:gd name="T18" fmla="*/ 83 w 91"/>
                <a:gd name="T19" fmla="*/ 2 h 84"/>
                <a:gd name="T20" fmla="*/ 77 w 91"/>
                <a:gd name="T21" fmla="*/ 0 h 84"/>
                <a:gd name="T22" fmla="*/ 16 w 91"/>
                <a:gd name="T23" fmla="*/ 0 h 84"/>
                <a:gd name="T24" fmla="*/ 10 w 91"/>
                <a:gd name="T25" fmla="*/ 2 h 84"/>
                <a:gd name="T26" fmla="*/ 4 w 91"/>
                <a:gd name="T27" fmla="*/ 4 h 84"/>
                <a:gd name="T28" fmla="*/ 0 w 91"/>
                <a:gd name="T29" fmla="*/ 10 h 84"/>
                <a:gd name="T30" fmla="*/ 0 w 91"/>
                <a:gd name="T31" fmla="*/ 16 h 84"/>
                <a:gd name="T32" fmla="*/ 0 w 91"/>
                <a:gd name="T33" fmla="*/ 45 h 84"/>
                <a:gd name="T34" fmla="*/ 0 w 91"/>
                <a:gd name="T35" fmla="*/ 51 h 84"/>
                <a:gd name="T36" fmla="*/ 4 w 91"/>
                <a:gd name="T37" fmla="*/ 57 h 84"/>
                <a:gd name="T38" fmla="*/ 10 w 91"/>
                <a:gd name="T39" fmla="*/ 59 h 84"/>
                <a:gd name="T40" fmla="*/ 16 w 91"/>
                <a:gd name="T41" fmla="*/ 61 h 84"/>
                <a:gd name="T42" fmla="*/ 16 w 91"/>
                <a:gd name="T43" fmla="*/ 84 h 84"/>
                <a:gd name="T44" fmla="*/ 38 w 91"/>
                <a:gd name="T45" fmla="*/ 6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84">
                  <a:moveTo>
                    <a:pt x="38" y="61"/>
                  </a:moveTo>
                  <a:lnTo>
                    <a:pt x="77" y="61"/>
                  </a:lnTo>
                  <a:lnTo>
                    <a:pt x="83" y="59"/>
                  </a:lnTo>
                  <a:lnTo>
                    <a:pt x="87" y="57"/>
                  </a:lnTo>
                  <a:lnTo>
                    <a:pt x="91" y="51"/>
                  </a:lnTo>
                  <a:lnTo>
                    <a:pt x="91" y="45"/>
                  </a:lnTo>
                  <a:lnTo>
                    <a:pt x="91" y="16"/>
                  </a:lnTo>
                  <a:lnTo>
                    <a:pt x="91" y="10"/>
                  </a:lnTo>
                  <a:lnTo>
                    <a:pt x="87" y="4"/>
                  </a:lnTo>
                  <a:lnTo>
                    <a:pt x="83" y="2"/>
                  </a:lnTo>
                  <a:lnTo>
                    <a:pt x="77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4" y="57"/>
                  </a:lnTo>
                  <a:lnTo>
                    <a:pt x="10" y="59"/>
                  </a:lnTo>
                  <a:lnTo>
                    <a:pt x="16" y="61"/>
                  </a:lnTo>
                  <a:lnTo>
                    <a:pt x="16" y="84"/>
                  </a:lnTo>
                  <a:lnTo>
                    <a:pt x="38" y="6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3" name="Group 142"/>
          <p:cNvGrpSpPr/>
          <p:nvPr userDrawn="1"/>
        </p:nvGrpSpPr>
        <p:grpSpPr>
          <a:xfrm>
            <a:off x="4158646" y="1907291"/>
            <a:ext cx="168956" cy="207945"/>
            <a:chOff x="3838750" y="1430467"/>
            <a:chExt cx="155959" cy="155959"/>
          </a:xfrm>
        </p:grpSpPr>
        <p:sp>
          <p:nvSpPr>
            <p:cNvPr id="144" name="Freeform 117"/>
            <p:cNvSpPr>
              <a:spLocks/>
            </p:cNvSpPr>
            <p:nvPr/>
          </p:nvSpPr>
          <p:spPr bwMode="auto">
            <a:xfrm>
              <a:off x="3838750" y="1545517"/>
              <a:ext cx="40907" cy="40907"/>
            </a:xfrm>
            <a:custGeom>
              <a:avLst/>
              <a:gdLst>
                <a:gd name="T0" fmla="*/ 16 w 31"/>
                <a:gd name="T1" fmla="*/ 0 h 32"/>
                <a:gd name="T2" fmla="*/ 10 w 31"/>
                <a:gd name="T3" fmla="*/ 0 h 32"/>
                <a:gd name="T4" fmla="*/ 4 w 31"/>
                <a:gd name="T5" fmla="*/ 4 h 32"/>
                <a:gd name="T6" fmla="*/ 0 w 31"/>
                <a:gd name="T7" fmla="*/ 10 h 32"/>
                <a:gd name="T8" fmla="*/ 0 w 31"/>
                <a:gd name="T9" fmla="*/ 16 h 32"/>
                <a:gd name="T10" fmla="*/ 0 w 31"/>
                <a:gd name="T11" fmla="*/ 22 h 32"/>
                <a:gd name="T12" fmla="*/ 4 w 31"/>
                <a:gd name="T13" fmla="*/ 28 h 32"/>
                <a:gd name="T14" fmla="*/ 10 w 31"/>
                <a:gd name="T15" fmla="*/ 32 h 32"/>
                <a:gd name="T16" fmla="*/ 16 w 31"/>
                <a:gd name="T17" fmla="*/ 32 h 32"/>
                <a:gd name="T18" fmla="*/ 22 w 31"/>
                <a:gd name="T19" fmla="*/ 32 h 32"/>
                <a:gd name="T20" fmla="*/ 28 w 31"/>
                <a:gd name="T21" fmla="*/ 28 h 32"/>
                <a:gd name="T22" fmla="*/ 31 w 31"/>
                <a:gd name="T23" fmla="*/ 22 h 32"/>
                <a:gd name="T24" fmla="*/ 31 w 31"/>
                <a:gd name="T25" fmla="*/ 16 h 32"/>
                <a:gd name="T26" fmla="*/ 31 w 31"/>
                <a:gd name="T27" fmla="*/ 10 h 32"/>
                <a:gd name="T28" fmla="*/ 28 w 31"/>
                <a:gd name="T29" fmla="*/ 4 h 32"/>
                <a:gd name="T30" fmla="*/ 22 w 31"/>
                <a:gd name="T31" fmla="*/ 0 h 32"/>
                <a:gd name="T32" fmla="*/ 16 w 31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2">
                  <a:moveTo>
                    <a:pt x="16" y="0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22" y="32"/>
                  </a:lnTo>
                  <a:lnTo>
                    <a:pt x="28" y="28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31" y="10"/>
                  </a:lnTo>
                  <a:lnTo>
                    <a:pt x="28" y="4"/>
                  </a:lnTo>
                  <a:lnTo>
                    <a:pt x="22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8"/>
            <p:cNvSpPr>
              <a:spLocks/>
            </p:cNvSpPr>
            <p:nvPr/>
          </p:nvSpPr>
          <p:spPr bwMode="auto">
            <a:xfrm>
              <a:off x="3838750" y="1484157"/>
              <a:ext cx="102267" cy="102267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22 h 81"/>
                <a:gd name="T4" fmla="*/ 22 w 81"/>
                <a:gd name="T5" fmla="*/ 28 h 81"/>
                <a:gd name="T6" fmla="*/ 41 w 81"/>
                <a:gd name="T7" fmla="*/ 40 h 81"/>
                <a:gd name="T8" fmla="*/ 53 w 81"/>
                <a:gd name="T9" fmla="*/ 59 h 81"/>
                <a:gd name="T10" fmla="*/ 59 w 81"/>
                <a:gd name="T11" fmla="*/ 81 h 81"/>
                <a:gd name="T12" fmla="*/ 81 w 81"/>
                <a:gd name="T13" fmla="*/ 81 h 81"/>
                <a:gd name="T14" fmla="*/ 75 w 81"/>
                <a:gd name="T15" fmla="*/ 55 h 81"/>
                <a:gd name="T16" fmla="*/ 65 w 81"/>
                <a:gd name="T17" fmla="*/ 34 h 81"/>
                <a:gd name="T18" fmla="*/ 47 w 81"/>
                <a:gd name="T19" fmla="*/ 16 h 81"/>
                <a:gd name="T20" fmla="*/ 26 w 81"/>
                <a:gd name="T21" fmla="*/ 6 h 81"/>
                <a:gd name="T22" fmla="*/ 0 w 81"/>
                <a:gd name="T2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81">
                  <a:moveTo>
                    <a:pt x="0" y="0"/>
                  </a:moveTo>
                  <a:lnTo>
                    <a:pt x="0" y="22"/>
                  </a:lnTo>
                  <a:lnTo>
                    <a:pt x="22" y="28"/>
                  </a:lnTo>
                  <a:lnTo>
                    <a:pt x="41" y="40"/>
                  </a:lnTo>
                  <a:lnTo>
                    <a:pt x="53" y="59"/>
                  </a:lnTo>
                  <a:lnTo>
                    <a:pt x="59" y="81"/>
                  </a:lnTo>
                  <a:lnTo>
                    <a:pt x="81" y="81"/>
                  </a:lnTo>
                  <a:lnTo>
                    <a:pt x="75" y="55"/>
                  </a:lnTo>
                  <a:lnTo>
                    <a:pt x="65" y="34"/>
                  </a:lnTo>
                  <a:lnTo>
                    <a:pt x="47" y="16"/>
                  </a:lnTo>
                  <a:lnTo>
                    <a:pt x="2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9"/>
            <p:cNvSpPr>
              <a:spLocks/>
            </p:cNvSpPr>
            <p:nvPr/>
          </p:nvSpPr>
          <p:spPr bwMode="auto">
            <a:xfrm>
              <a:off x="3838750" y="1430467"/>
              <a:ext cx="155959" cy="155959"/>
            </a:xfrm>
            <a:custGeom>
              <a:avLst/>
              <a:gdLst>
                <a:gd name="T0" fmla="*/ 0 w 122"/>
                <a:gd name="T1" fmla="*/ 0 h 122"/>
                <a:gd name="T2" fmla="*/ 0 w 122"/>
                <a:gd name="T3" fmla="*/ 22 h 122"/>
                <a:gd name="T4" fmla="*/ 31 w 122"/>
                <a:gd name="T5" fmla="*/ 28 h 122"/>
                <a:gd name="T6" fmla="*/ 59 w 122"/>
                <a:gd name="T7" fmla="*/ 41 h 122"/>
                <a:gd name="T8" fmla="*/ 81 w 122"/>
                <a:gd name="T9" fmla="*/ 63 h 122"/>
                <a:gd name="T10" fmla="*/ 94 w 122"/>
                <a:gd name="T11" fmla="*/ 90 h 122"/>
                <a:gd name="T12" fmla="*/ 100 w 122"/>
                <a:gd name="T13" fmla="*/ 122 h 122"/>
                <a:gd name="T14" fmla="*/ 122 w 122"/>
                <a:gd name="T15" fmla="*/ 122 h 122"/>
                <a:gd name="T16" fmla="*/ 118 w 122"/>
                <a:gd name="T17" fmla="*/ 88 h 122"/>
                <a:gd name="T18" fmla="*/ 104 w 122"/>
                <a:gd name="T19" fmla="*/ 61 h 122"/>
                <a:gd name="T20" fmla="*/ 86 w 122"/>
                <a:gd name="T21" fmla="*/ 35 h 122"/>
                <a:gd name="T22" fmla="*/ 61 w 122"/>
                <a:gd name="T23" fmla="*/ 18 h 122"/>
                <a:gd name="T24" fmla="*/ 33 w 122"/>
                <a:gd name="T25" fmla="*/ 4 h 122"/>
                <a:gd name="T26" fmla="*/ 0 w 122"/>
                <a:gd name="T2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2">
                  <a:moveTo>
                    <a:pt x="0" y="0"/>
                  </a:moveTo>
                  <a:lnTo>
                    <a:pt x="0" y="22"/>
                  </a:lnTo>
                  <a:lnTo>
                    <a:pt x="31" y="28"/>
                  </a:lnTo>
                  <a:lnTo>
                    <a:pt x="59" y="41"/>
                  </a:lnTo>
                  <a:lnTo>
                    <a:pt x="81" y="63"/>
                  </a:lnTo>
                  <a:lnTo>
                    <a:pt x="94" y="90"/>
                  </a:lnTo>
                  <a:lnTo>
                    <a:pt x="100" y="122"/>
                  </a:lnTo>
                  <a:lnTo>
                    <a:pt x="122" y="122"/>
                  </a:lnTo>
                  <a:lnTo>
                    <a:pt x="118" y="88"/>
                  </a:lnTo>
                  <a:lnTo>
                    <a:pt x="104" y="61"/>
                  </a:lnTo>
                  <a:lnTo>
                    <a:pt x="86" y="35"/>
                  </a:lnTo>
                  <a:lnTo>
                    <a:pt x="61" y="18"/>
                  </a:lnTo>
                  <a:lnTo>
                    <a:pt x="3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7" name="Freeform 120"/>
          <p:cNvSpPr>
            <a:spLocks noEditPoints="1"/>
          </p:cNvSpPr>
          <p:nvPr userDrawn="1"/>
        </p:nvSpPr>
        <p:spPr bwMode="auto">
          <a:xfrm>
            <a:off x="5172372" y="1907291"/>
            <a:ext cx="171724" cy="207945"/>
          </a:xfrm>
          <a:custGeom>
            <a:avLst/>
            <a:gdLst>
              <a:gd name="T0" fmla="*/ 0 w 124"/>
              <a:gd name="T1" fmla="*/ 0 h 122"/>
              <a:gd name="T2" fmla="*/ 0 w 124"/>
              <a:gd name="T3" fmla="*/ 92 h 122"/>
              <a:gd name="T4" fmla="*/ 31 w 124"/>
              <a:gd name="T5" fmla="*/ 92 h 122"/>
              <a:gd name="T6" fmla="*/ 31 w 124"/>
              <a:gd name="T7" fmla="*/ 122 h 122"/>
              <a:gd name="T8" fmla="*/ 74 w 124"/>
              <a:gd name="T9" fmla="*/ 92 h 122"/>
              <a:gd name="T10" fmla="*/ 124 w 124"/>
              <a:gd name="T11" fmla="*/ 92 h 122"/>
              <a:gd name="T12" fmla="*/ 124 w 124"/>
              <a:gd name="T13" fmla="*/ 0 h 122"/>
              <a:gd name="T14" fmla="*/ 0 w 124"/>
              <a:gd name="T15" fmla="*/ 0 h 122"/>
              <a:gd name="T16" fmla="*/ 108 w 124"/>
              <a:gd name="T17" fmla="*/ 77 h 122"/>
              <a:gd name="T18" fmla="*/ 76 w 124"/>
              <a:gd name="T19" fmla="*/ 77 h 122"/>
              <a:gd name="T20" fmla="*/ 47 w 124"/>
              <a:gd name="T21" fmla="*/ 100 h 122"/>
              <a:gd name="T22" fmla="*/ 47 w 124"/>
              <a:gd name="T23" fmla="*/ 77 h 122"/>
              <a:gd name="T24" fmla="*/ 16 w 124"/>
              <a:gd name="T25" fmla="*/ 77 h 122"/>
              <a:gd name="T26" fmla="*/ 16 w 124"/>
              <a:gd name="T27" fmla="*/ 16 h 122"/>
              <a:gd name="T28" fmla="*/ 108 w 124"/>
              <a:gd name="T29" fmla="*/ 16 h 122"/>
              <a:gd name="T30" fmla="*/ 108 w 124"/>
              <a:gd name="T31" fmla="*/ 77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" h="122">
                <a:moveTo>
                  <a:pt x="0" y="0"/>
                </a:moveTo>
                <a:lnTo>
                  <a:pt x="0" y="92"/>
                </a:lnTo>
                <a:lnTo>
                  <a:pt x="31" y="92"/>
                </a:lnTo>
                <a:lnTo>
                  <a:pt x="31" y="122"/>
                </a:lnTo>
                <a:lnTo>
                  <a:pt x="74" y="92"/>
                </a:lnTo>
                <a:lnTo>
                  <a:pt x="124" y="92"/>
                </a:lnTo>
                <a:lnTo>
                  <a:pt x="124" y="0"/>
                </a:lnTo>
                <a:lnTo>
                  <a:pt x="0" y="0"/>
                </a:lnTo>
                <a:close/>
                <a:moveTo>
                  <a:pt x="108" y="77"/>
                </a:moveTo>
                <a:lnTo>
                  <a:pt x="76" y="77"/>
                </a:lnTo>
                <a:lnTo>
                  <a:pt x="47" y="100"/>
                </a:lnTo>
                <a:lnTo>
                  <a:pt x="47" y="77"/>
                </a:lnTo>
                <a:lnTo>
                  <a:pt x="16" y="77"/>
                </a:lnTo>
                <a:lnTo>
                  <a:pt x="16" y="16"/>
                </a:lnTo>
                <a:lnTo>
                  <a:pt x="108" y="16"/>
                </a:lnTo>
                <a:lnTo>
                  <a:pt x="108" y="7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121"/>
          <p:cNvSpPr>
            <a:spLocks noEditPoints="1"/>
          </p:cNvSpPr>
          <p:nvPr userDrawn="1"/>
        </p:nvSpPr>
        <p:spPr bwMode="auto">
          <a:xfrm>
            <a:off x="3142152" y="1934564"/>
            <a:ext cx="168956" cy="180673"/>
          </a:xfrm>
          <a:custGeom>
            <a:avLst/>
            <a:gdLst>
              <a:gd name="T0" fmla="*/ 100 w 122"/>
              <a:gd name="T1" fmla="*/ 8 h 106"/>
              <a:gd name="T2" fmla="*/ 100 w 122"/>
              <a:gd name="T3" fmla="*/ 13 h 106"/>
              <a:gd name="T4" fmla="*/ 16 w 122"/>
              <a:gd name="T5" fmla="*/ 37 h 106"/>
              <a:gd name="T6" fmla="*/ 0 w 122"/>
              <a:gd name="T7" fmla="*/ 29 h 106"/>
              <a:gd name="T8" fmla="*/ 0 w 122"/>
              <a:gd name="T9" fmla="*/ 76 h 106"/>
              <a:gd name="T10" fmla="*/ 16 w 122"/>
              <a:gd name="T11" fmla="*/ 68 h 106"/>
              <a:gd name="T12" fmla="*/ 24 w 122"/>
              <a:gd name="T13" fmla="*/ 70 h 106"/>
              <a:gd name="T14" fmla="*/ 22 w 122"/>
              <a:gd name="T15" fmla="*/ 80 h 106"/>
              <a:gd name="T16" fmla="*/ 22 w 122"/>
              <a:gd name="T17" fmla="*/ 84 h 106"/>
              <a:gd name="T18" fmla="*/ 24 w 122"/>
              <a:gd name="T19" fmla="*/ 88 h 106"/>
              <a:gd name="T20" fmla="*/ 26 w 122"/>
              <a:gd name="T21" fmla="*/ 92 h 106"/>
              <a:gd name="T22" fmla="*/ 30 w 122"/>
              <a:gd name="T23" fmla="*/ 94 h 106"/>
              <a:gd name="T24" fmla="*/ 53 w 122"/>
              <a:gd name="T25" fmla="*/ 100 h 106"/>
              <a:gd name="T26" fmla="*/ 55 w 122"/>
              <a:gd name="T27" fmla="*/ 100 h 106"/>
              <a:gd name="T28" fmla="*/ 61 w 122"/>
              <a:gd name="T29" fmla="*/ 100 h 106"/>
              <a:gd name="T30" fmla="*/ 65 w 122"/>
              <a:gd name="T31" fmla="*/ 96 h 106"/>
              <a:gd name="T32" fmla="*/ 67 w 122"/>
              <a:gd name="T33" fmla="*/ 92 h 106"/>
              <a:gd name="T34" fmla="*/ 69 w 122"/>
              <a:gd name="T35" fmla="*/ 82 h 106"/>
              <a:gd name="T36" fmla="*/ 100 w 122"/>
              <a:gd name="T37" fmla="*/ 90 h 106"/>
              <a:gd name="T38" fmla="*/ 100 w 122"/>
              <a:gd name="T39" fmla="*/ 98 h 106"/>
              <a:gd name="T40" fmla="*/ 122 w 122"/>
              <a:gd name="T41" fmla="*/ 106 h 106"/>
              <a:gd name="T42" fmla="*/ 122 w 122"/>
              <a:gd name="T43" fmla="*/ 0 h 106"/>
              <a:gd name="T44" fmla="*/ 100 w 122"/>
              <a:gd name="T45" fmla="*/ 8 h 106"/>
              <a:gd name="T46" fmla="*/ 59 w 122"/>
              <a:gd name="T47" fmla="*/ 90 h 106"/>
              <a:gd name="T48" fmla="*/ 57 w 122"/>
              <a:gd name="T49" fmla="*/ 92 h 106"/>
              <a:gd name="T50" fmla="*/ 55 w 122"/>
              <a:gd name="T51" fmla="*/ 92 h 106"/>
              <a:gd name="T52" fmla="*/ 32 w 122"/>
              <a:gd name="T53" fmla="*/ 86 h 106"/>
              <a:gd name="T54" fmla="*/ 30 w 122"/>
              <a:gd name="T55" fmla="*/ 84 h 106"/>
              <a:gd name="T56" fmla="*/ 30 w 122"/>
              <a:gd name="T57" fmla="*/ 82 h 106"/>
              <a:gd name="T58" fmla="*/ 32 w 122"/>
              <a:gd name="T59" fmla="*/ 72 h 106"/>
              <a:gd name="T60" fmla="*/ 61 w 122"/>
              <a:gd name="T61" fmla="*/ 80 h 106"/>
              <a:gd name="T62" fmla="*/ 59 w 122"/>
              <a:gd name="T63" fmla="*/ 90 h 106"/>
              <a:gd name="T64" fmla="*/ 100 w 122"/>
              <a:gd name="T65" fmla="*/ 53 h 106"/>
              <a:gd name="T66" fmla="*/ 16 w 122"/>
              <a:gd name="T67" fmla="*/ 53 h 106"/>
              <a:gd name="T68" fmla="*/ 16 w 122"/>
              <a:gd name="T69" fmla="*/ 45 h 106"/>
              <a:gd name="T70" fmla="*/ 100 w 122"/>
              <a:gd name="T71" fmla="*/ 21 h 106"/>
              <a:gd name="T72" fmla="*/ 100 w 122"/>
              <a:gd name="T73" fmla="*/ 53 h 106"/>
              <a:gd name="T74" fmla="*/ 114 w 122"/>
              <a:gd name="T75" fmla="*/ 53 h 106"/>
              <a:gd name="T76" fmla="*/ 108 w 122"/>
              <a:gd name="T77" fmla="*/ 53 h 106"/>
              <a:gd name="T78" fmla="*/ 108 w 122"/>
              <a:gd name="T79" fmla="*/ 13 h 106"/>
              <a:gd name="T80" fmla="*/ 114 w 122"/>
              <a:gd name="T81" fmla="*/ 13 h 106"/>
              <a:gd name="T82" fmla="*/ 114 w 122"/>
              <a:gd name="T83" fmla="*/ 5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2" h="106">
                <a:moveTo>
                  <a:pt x="100" y="8"/>
                </a:moveTo>
                <a:lnTo>
                  <a:pt x="100" y="13"/>
                </a:lnTo>
                <a:lnTo>
                  <a:pt x="16" y="37"/>
                </a:lnTo>
                <a:lnTo>
                  <a:pt x="0" y="29"/>
                </a:lnTo>
                <a:lnTo>
                  <a:pt x="0" y="76"/>
                </a:lnTo>
                <a:lnTo>
                  <a:pt x="16" y="68"/>
                </a:lnTo>
                <a:lnTo>
                  <a:pt x="24" y="70"/>
                </a:lnTo>
                <a:lnTo>
                  <a:pt x="22" y="80"/>
                </a:lnTo>
                <a:lnTo>
                  <a:pt x="22" y="84"/>
                </a:lnTo>
                <a:lnTo>
                  <a:pt x="24" y="88"/>
                </a:lnTo>
                <a:lnTo>
                  <a:pt x="26" y="92"/>
                </a:lnTo>
                <a:lnTo>
                  <a:pt x="30" y="94"/>
                </a:lnTo>
                <a:lnTo>
                  <a:pt x="53" y="100"/>
                </a:lnTo>
                <a:lnTo>
                  <a:pt x="55" y="100"/>
                </a:lnTo>
                <a:lnTo>
                  <a:pt x="61" y="100"/>
                </a:lnTo>
                <a:lnTo>
                  <a:pt x="65" y="96"/>
                </a:lnTo>
                <a:lnTo>
                  <a:pt x="67" y="92"/>
                </a:lnTo>
                <a:lnTo>
                  <a:pt x="69" y="82"/>
                </a:lnTo>
                <a:lnTo>
                  <a:pt x="100" y="90"/>
                </a:lnTo>
                <a:lnTo>
                  <a:pt x="100" y="98"/>
                </a:lnTo>
                <a:lnTo>
                  <a:pt x="122" y="106"/>
                </a:lnTo>
                <a:lnTo>
                  <a:pt x="122" y="0"/>
                </a:lnTo>
                <a:lnTo>
                  <a:pt x="100" y="8"/>
                </a:lnTo>
                <a:close/>
                <a:moveTo>
                  <a:pt x="59" y="90"/>
                </a:moveTo>
                <a:lnTo>
                  <a:pt x="57" y="92"/>
                </a:lnTo>
                <a:lnTo>
                  <a:pt x="55" y="92"/>
                </a:lnTo>
                <a:lnTo>
                  <a:pt x="32" y="86"/>
                </a:lnTo>
                <a:lnTo>
                  <a:pt x="30" y="84"/>
                </a:lnTo>
                <a:lnTo>
                  <a:pt x="30" y="82"/>
                </a:lnTo>
                <a:lnTo>
                  <a:pt x="32" y="72"/>
                </a:lnTo>
                <a:lnTo>
                  <a:pt x="61" y="80"/>
                </a:lnTo>
                <a:lnTo>
                  <a:pt x="59" y="90"/>
                </a:lnTo>
                <a:close/>
                <a:moveTo>
                  <a:pt x="100" y="53"/>
                </a:moveTo>
                <a:lnTo>
                  <a:pt x="16" y="53"/>
                </a:lnTo>
                <a:lnTo>
                  <a:pt x="16" y="45"/>
                </a:lnTo>
                <a:lnTo>
                  <a:pt x="100" y="21"/>
                </a:lnTo>
                <a:lnTo>
                  <a:pt x="100" y="53"/>
                </a:lnTo>
                <a:close/>
                <a:moveTo>
                  <a:pt x="114" y="53"/>
                </a:moveTo>
                <a:lnTo>
                  <a:pt x="108" y="53"/>
                </a:lnTo>
                <a:lnTo>
                  <a:pt x="108" y="13"/>
                </a:lnTo>
                <a:lnTo>
                  <a:pt x="114" y="13"/>
                </a:lnTo>
                <a:lnTo>
                  <a:pt x="114" y="5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9" name="Group 148"/>
          <p:cNvGrpSpPr/>
          <p:nvPr userDrawn="1"/>
        </p:nvGrpSpPr>
        <p:grpSpPr>
          <a:xfrm>
            <a:off x="3247404" y="2323177"/>
            <a:ext cx="63705" cy="211352"/>
            <a:chOff x="2997602" y="1742383"/>
            <a:chExt cx="58805" cy="158514"/>
          </a:xfrm>
        </p:grpSpPr>
        <p:sp>
          <p:nvSpPr>
            <p:cNvPr id="150" name="Freeform 122"/>
            <p:cNvSpPr>
              <a:spLocks/>
            </p:cNvSpPr>
            <p:nvPr/>
          </p:nvSpPr>
          <p:spPr bwMode="auto">
            <a:xfrm>
              <a:off x="2997602" y="1780732"/>
              <a:ext cx="58805" cy="120165"/>
            </a:xfrm>
            <a:custGeom>
              <a:avLst/>
              <a:gdLst>
                <a:gd name="T0" fmla="*/ 31 w 45"/>
                <a:gd name="T1" fmla="*/ 0 h 92"/>
                <a:gd name="T2" fmla="*/ 16 w 45"/>
                <a:gd name="T3" fmla="*/ 0 h 92"/>
                <a:gd name="T4" fmla="*/ 10 w 45"/>
                <a:gd name="T5" fmla="*/ 2 h 92"/>
                <a:gd name="T6" fmla="*/ 4 w 45"/>
                <a:gd name="T7" fmla="*/ 4 h 92"/>
                <a:gd name="T8" fmla="*/ 2 w 45"/>
                <a:gd name="T9" fmla="*/ 10 h 92"/>
                <a:gd name="T10" fmla="*/ 0 w 45"/>
                <a:gd name="T11" fmla="*/ 16 h 92"/>
                <a:gd name="T12" fmla="*/ 0 w 45"/>
                <a:gd name="T13" fmla="*/ 45 h 92"/>
                <a:gd name="T14" fmla="*/ 8 w 45"/>
                <a:gd name="T15" fmla="*/ 45 h 92"/>
                <a:gd name="T16" fmla="*/ 8 w 45"/>
                <a:gd name="T17" fmla="*/ 92 h 92"/>
                <a:gd name="T18" fmla="*/ 37 w 45"/>
                <a:gd name="T19" fmla="*/ 92 h 92"/>
                <a:gd name="T20" fmla="*/ 37 w 45"/>
                <a:gd name="T21" fmla="*/ 45 h 92"/>
                <a:gd name="T22" fmla="*/ 45 w 45"/>
                <a:gd name="T23" fmla="*/ 45 h 92"/>
                <a:gd name="T24" fmla="*/ 45 w 45"/>
                <a:gd name="T25" fmla="*/ 16 h 92"/>
                <a:gd name="T26" fmla="*/ 45 w 45"/>
                <a:gd name="T27" fmla="*/ 10 h 92"/>
                <a:gd name="T28" fmla="*/ 41 w 45"/>
                <a:gd name="T29" fmla="*/ 4 h 92"/>
                <a:gd name="T30" fmla="*/ 37 w 45"/>
                <a:gd name="T31" fmla="*/ 2 h 92"/>
                <a:gd name="T32" fmla="*/ 31 w 45"/>
                <a:gd name="T3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92">
                  <a:moveTo>
                    <a:pt x="31" y="0"/>
                  </a:move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45"/>
                  </a:lnTo>
                  <a:lnTo>
                    <a:pt x="8" y="45"/>
                  </a:lnTo>
                  <a:lnTo>
                    <a:pt x="8" y="92"/>
                  </a:lnTo>
                  <a:lnTo>
                    <a:pt x="37" y="92"/>
                  </a:lnTo>
                  <a:lnTo>
                    <a:pt x="37" y="45"/>
                  </a:lnTo>
                  <a:lnTo>
                    <a:pt x="45" y="45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3"/>
            <p:cNvSpPr>
              <a:spLocks/>
            </p:cNvSpPr>
            <p:nvPr/>
          </p:nvSpPr>
          <p:spPr bwMode="auto">
            <a:xfrm>
              <a:off x="3012942" y="1742383"/>
              <a:ext cx="30680" cy="30680"/>
            </a:xfrm>
            <a:custGeom>
              <a:avLst/>
              <a:gdLst>
                <a:gd name="T0" fmla="*/ 11 w 23"/>
                <a:gd name="T1" fmla="*/ 23 h 23"/>
                <a:gd name="T2" fmla="*/ 15 w 23"/>
                <a:gd name="T3" fmla="*/ 23 h 23"/>
                <a:gd name="T4" fmla="*/ 19 w 23"/>
                <a:gd name="T5" fmla="*/ 19 h 23"/>
                <a:gd name="T6" fmla="*/ 21 w 23"/>
                <a:gd name="T7" fmla="*/ 17 h 23"/>
                <a:gd name="T8" fmla="*/ 23 w 23"/>
                <a:gd name="T9" fmla="*/ 11 h 23"/>
                <a:gd name="T10" fmla="*/ 21 w 23"/>
                <a:gd name="T11" fmla="*/ 7 h 23"/>
                <a:gd name="T12" fmla="*/ 19 w 23"/>
                <a:gd name="T13" fmla="*/ 3 h 23"/>
                <a:gd name="T14" fmla="*/ 15 w 23"/>
                <a:gd name="T15" fmla="*/ 1 h 23"/>
                <a:gd name="T16" fmla="*/ 11 w 23"/>
                <a:gd name="T17" fmla="*/ 0 h 23"/>
                <a:gd name="T18" fmla="*/ 6 w 23"/>
                <a:gd name="T19" fmla="*/ 1 h 23"/>
                <a:gd name="T20" fmla="*/ 4 w 23"/>
                <a:gd name="T21" fmla="*/ 3 h 23"/>
                <a:gd name="T22" fmla="*/ 0 w 23"/>
                <a:gd name="T23" fmla="*/ 7 h 23"/>
                <a:gd name="T24" fmla="*/ 0 w 23"/>
                <a:gd name="T25" fmla="*/ 11 h 23"/>
                <a:gd name="T26" fmla="*/ 0 w 23"/>
                <a:gd name="T27" fmla="*/ 17 h 23"/>
                <a:gd name="T28" fmla="*/ 4 w 23"/>
                <a:gd name="T29" fmla="*/ 19 h 23"/>
                <a:gd name="T30" fmla="*/ 6 w 23"/>
                <a:gd name="T31" fmla="*/ 23 h 23"/>
                <a:gd name="T32" fmla="*/ 11 w 23"/>
                <a:gd name="T3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3">
                  <a:moveTo>
                    <a:pt x="11" y="23"/>
                  </a:moveTo>
                  <a:lnTo>
                    <a:pt x="15" y="23"/>
                  </a:lnTo>
                  <a:lnTo>
                    <a:pt x="19" y="19"/>
                  </a:lnTo>
                  <a:lnTo>
                    <a:pt x="21" y="17"/>
                  </a:lnTo>
                  <a:lnTo>
                    <a:pt x="23" y="11"/>
                  </a:lnTo>
                  <a:lnTo>
                    <a:pt x="21" y="7"/>
                  </a:lnTo>
                  <a:lnTo>
                    <a:pt x="19" y="3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4" y="19"/>
                  </a:lnTo>
                  <a:lnTo>
                    <a:pt x="6" y="23"/>
                  </a:lnTo>
                  <a:lnTo>
                    <a:pt x="11" y="2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/>
          <p:cNvGrpSpPr/>
          <p:nvPr userDrawn="1"/>
        </p:nvGrpSpPr>
        <p:grpSpPr>
          <a:xfrm>
            <a:off x="4158646" y="2323177"/>
            <a:ext cx="168956" cy="211352"/>
            <a:chOff x="3838750" y="1742383"/>
            <a:chExt cx="155959" cy="158514"/>
          </a:xfrm>
        </p:grpSpPr>
        <p:sp>
          <p:nvSpPr>
            <p:cNvPr id="153" name="Freeform 124"/>
            <p:cNvSpPr>
              <a:spLocks noEditPoints="1"/>
            </p:cNvSpPr>
            <p:nvPr/>
          </p:nvSpPr>
          <p:spPr bwMode="auto">
            <a:xfrm>
              <a:off x="3838750" y="1742383"/>
              <a:ext cx="155959" cy="158514"/>
            </a:xfrm>
            <a:custGeom>
              <a:avLst/>
              <a:gdLst>
                <a:gd name="T0" fmla="*/ 96 w 122"/>
                <a:gd name="T1" fmla="*/ 74 h 123"/>
                <a:gd name="T2" fmla="*/ 102 w 122"/>
                <a:gd name="T3" fmla="*/ 66 h 123"/>
                <a:gd name="T4" fmla="*/ 106 w 122"/>
                <a:gd name="T5" fmla="*/ 56 h 123"/>
                <a:gd name="T6" fmla="*/ 106 w 122"/>
                <a:gd name="T7" fmla="*/ 47 h 123"/>
                <a:gd name="T8" fmla="*/ 102 w 122"/>
                <a:gd name="T9" fmla="*/ 29 h 123"/>
                <a:gd name="T10" fmla="*/ 92 w 122"/>
                <a:gd name="T11" fmla="*/ 13 h 123"/>
                <a:gd name="T12" fmla="*/ 79 w 122"/>
                <a:gd name="T13" fmla="*/ 3 h 123"/>
                <a:gd name="T14" fmla="*/ 61 w 122"/>
                <a:gd name="T15" fmla="*/ 0 h 123"/>
                <a:gd name="T16" fmla="*/ 43 w 122"/>
                <a:gd name="T17" fmla="*/ 3 h 123"/>
                <a:gd name="T18" fmla="*/ 28 w 122"/>
                <a:gd name="T19" fmla="*/ 15 h 123"/>
                <a:gd name="T20" fmla="*/ 28 w 122"/>
                <a:gd name="T21" fmla="*/ 15 h 123"/>
                <a:gd name="T22" fmla="*/ 26 w 122"/>
                <a:gd name="T23" fmla="*/ 17 h 123"/>
                <a:gd name="T24" fmla="*/ 22 w 122"/>
                <a:gd name="T25" fmla="*/ 21 h 123"/>
                <a:gd name="T26" fmla="*/ 20 w 122"/>
                <a:gd name="T27" fmla="*/ 25 h 123"/>
                <a:gd name="T28" fmla="*/ 18 w 122"/>
                <a:gd name="T29" fmla="*/ 31 h 123"/>
                <a:gd name="T30" fmla="*/ 16 w 122"/>
                <a:gd name="T31" fmla="*/ 35 h 123"/>
                <a:gd name="T32" fmla="*/ 16 w 122"/>
                <a:gd name="T33" fmla="*/ 37 h 123"/>
                <a:gd name="T34" fmla="*/ 16 w 122"/>
                <a:gd name="T35" fmla="*/ 39 h 123"/>
                <a:gd name="T36" fmla="*/ 14 w 122"/>
                <a:gd name="T37" fmla="*/ 47 h 123"/>
                <a:gd name="T38" fmla="*/ 16 w 122"/>
                <a:gd name="T39" fmla="*/ 56 h 123"/>
                <a:gd name="T40" fmla="*/ 20 w 122"/>
                <a:gd name="T41" fmla="*/ 66 h 123"/>
                <a:gd name="T42" fmla="*/ 24 w 122"/>
                <a:gd name="T43" fmla="*/ 74 h 123"/>
                <a:gd name="T44" fmla="*/ 12 w 122"/>
                <a:gd name="T45" fmla="*/ 88 h 123"/>
                <a:gd name="T46" fmla="*/ 2 w 122"/>
                <a:gd name="T47" fmla="*/ 104 h 123"/>
                <a:gd name="T48" fmla="*/ 0 w 122"/>
                <a:gd name="T49" fmla="*/ 123 h 123"/>
                <a:gd name="T50" fmla="*/ 45 w 122"/>
                <a:gd name="T51" fmla="*/ 123 h 123"/>
                <a:gd name="T52" fmla="*/ 53 w 122"/>
                <a:gd name="T53" fmla="*/ 100 h 123"/>
                <a:gd name="T54" fmla="*/ 53 w 122"/>
                <a:gd name="T55" fmla="*/ 92 h 123"/>
                <a:gd name="T56" fmla="*/ 69 w 122"/>
                <a:gd name="T57" fmla="*/ 92 h 123"/>
                <a:gd name="T58" fmla="*/ 69 w 122"/>
                <a:gd name="T59" fmla="*/ 100 h 123"/>
                <a:gd name="T60" fmla="*/ 77 w 122"/>
                <a:gd name="T61" fmla="*/ 123 h 123"/>
                <a:gd name="T62" fmla="*/ 122 w 122"/>
                <a:gd name="T63" fmla="*/ 123 h 123"/>
                <a:gd name="T64" fmla="*/ 118 w 122"/>
                <a:gd name="T65" fmla="*/ 104 h 123"/>
                <a:gd name="T66" fmla="*/ 110 w 122"/>
                <a:gd name="T67" fmla="*/ 88 h 123"/>
                <a:gd name="T68" fmla="*/ 96 w 122"/>
                <a:gd name="T69" fmla="*/ 74 h 123"/>
                <a:gd name="T70" fmla="*/ 61 w 122"/>
                <a:gd name="T71" fmla="*/ 84 h 123"/>
                <a:gd name="T72" fmla="*/ 41 w 122"/>
                <a:gd name="T73" fmla="*/ 80 h 123"/>
                <a:gd name="T74" fmla="*/ 28 w 122"/>
                <a:gd name="T75" fmla="*/ 66 h 123"/>
                <a:gd name="T76" fmla="*/ 22 w 122"/>
                <a:gd name="T77" fmla="*/ 47 h 123"/>
                <a:gd name="T78" fmla="*/ 24 w 122"/>
                <a:gd name="T79" fmla="*/ 41 h 123"/>
                <a:gd name="T80" fmla="*/ 24 w 122"/>
                <a:gd name="T81" fmla="*/ 37 h 123"/>
                <a:gd name="T82" fmla="*/ 33 w 122"/>
                <a:gd name="T83" fmla="*/ 31 h 123"/>
                <a:gd name="T84" fmla="*/ 41 w 122"/>
                <a:gd name="T85" fmla="*/ 23 h 123"/>
                <a:gd name="T86" fmla="*/ 47 w 122"/>
                <a:gd name="T87" fmla="*/ 15 h 123"/>
                <a:gd name="T88" fmla="*/ 63 w 122"/>
                <a:gd name="T89" fmla="*/ 27 h 123"/>
                <a:gd name="T90" fmla="*/ 83 w 122"/>
                <a:gd name="T91" fmla="*/ 31 h 123"/>
                <a:gd name="T92" fmla="*/ 88 w 122"/>
                <a:gd name="T93" fmla="*/ 31 h 123"/>
                <a:gd name="T94" fmla="*/ 94 w 122"/>
                <a:gd name="T95" fmla="*/ 31 h 123"/>
                <a:gd name="T96" fmla="*/ 98 w 122"/>
                <a:gd name="T97" fmla="*/ 39 h 123"/>
                <a:gd name="T98" fmla="*/ 98 w 122"/>
                <a:gd name="T99" fmla="*/ 47 h 123"/>
                <a:gd name="T100" fmla="*/ 94 w 122"/>
                <a:gd name="T101" fmla="*/ 66 h 123"/>
                <a:gd name="T102" fmla="*/ 81 w 122"/>
                <a:gd name="T103" fmla="*/ 80 h 123"/>
                <a:gd name="T104" fmla="*/ 61 w 122"/>
                <a:gd name="T105" fmla="*/ 8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" h="123">
                  <a:moveTo>
                    <a:pt x="96" y="74"/>
                  </a:moveTo>
                  <a:lnTo>
                    <a:pt x="102" y="66"/>
                  </a:lnTo>
                  <a:lnTo>
                    <a:pt x="106" y="56"/>
                  </a:lnTo>
                  <a:lnTo>
                    <a:pt x="106" y="47"/>
                  </a:lnTo>
                  <a:lnTo>
                    <a:pt x="102" y="29"/>
                  </a:lnTo>
                  <a:lnTo>
                    <a:pt x="92" y="13"/>
                  </a:lnTo>
                  <a:lnTo>
                    <a:pt x="79" y="3"/>
                  </a:lnTo>
                  <a:lnTo>
                    <a:pt x="61" y="0"/>
                  </a:lnTo>
                  <a:lnTo>
                    <a:pt x="43" y="3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2" y="21"/>
                  </a:lnTo>
                  <a:lnTo>
                    <a:pt x="20" y="25"/>
                  </a:lnTo>
                  <a:lnTo>
                    <a:pt x="18" y="31"/>
                  </a:lnTo>
                  <a:lnTo>
                    <a:pt x="16" y="35"/>
                  </a:lnTo>
                  <a:lnTo>
                    <a:pt x="16" y="37"/>
                  </a:lnTo>
                  <a:lnTo>
                    <a:pt x="16" y="39"/>
                  </a:lnTo>
                  <a:lnTo>
                    <a:pt x="14" y="47"/>
                  </a:lnTo>
                  <a:lnTo>
                    <a:pt x="16" y="56"/>
                  </a:lnTo>
                  <a:lnTo>
                    <a:pt x="20" y="66"/>
                  </a:lnTo>
                  <a:lnTo>
                    <a:pt x="24" y="74"/>
                  </a:lnTo>
                  <a:lnTo>
                    <a:pt x="12" y="88"/>
                  </a:lnTo>
                  <a:lnTo>
                    <a:pt x="2" y="104"/>
                  </a:lnTo>
                  <a:lnTo>
                    <a:pt x="0" y="123"/>
                  </a:lnTo>
                  <a:lnTo>
                    <a:pt x="45" y="123"/>
                  </a:lnTo>
                  <a:lnTo>
                    <a:pt x="53" y="100"/>
                  </a:lnTo>
                  <a:lnTo>
                    <a:pt x="53" y="92"/>
                  </a:lnTo>
                  <a:lnTo>
                    <a:pt x="69" y="92"/>
                  </a:lnTo>
                  <a:lnTo>
                    <a:pt x="69" y="100"/>
                  </a:lnTo>
                  <a:lnTo>
                    <a:pt x="77" y="123"/>
                  </a:lnTo>
                  <a:lnTo>
                    <a:pt x="122" y="123"/>
                  </a:lnTo>
                  <a:lnTo>
                    <a:pt x="118" y="104"/>
                  </a:lnTo>
                  <a:lnTo>
                    <a:pt x="110" y="88"/>
                  </a:lnTo>
                  <a:lnTo>
                    <a:pt x="96" y="74"/>
                  </a:lnTo>
                  <a:close/>
                  <a:moveTo>
                    <a:pt x="61" y="84"/>
                  </a:moveTo>
                  <a:lnTo>
                    <a:pt x="41" y="80"/>
                  </a:lnTo>
                  <a:lnTo>
                    <a:pt x="28" y="66"/>
                  </a:lnTo>
                  <a:lnTo>
                    <a:pt x="22" y="47"/>
                  </a:lnTo>
                  <a:lnTo>
                    <a:pt x="24" y="41"/>
                  </a:lnTo>
                  <a:lnTo>
                    <a:pt x="24" y="37"/>
                  </a:lnTo>
                  <a:lnTo>
                    <a:pt x="33" y="31"/>
                  </a:lnTo>
                  <a:lnTo>
                    <a:pt x="41" y="23"/>
                  </a:lnTo>
                  <a:lnTo>
                    <a:pt x="47" y="15"/>
                  </a:lnTo>
                  <a:lnTo>
                    <a:pt x="63" y="27"/>
                  </a:lnTo>
                  <a:lnTo>
                    <a:pt x="83" y="31"/>
                  </a:lnTo>
                  <a:lnTo>
                    <a:pt x="88" y="31"/>
                  </a:lnTo>
                  <a:lnTo>
                    <a:pt x="94" y="31"/>
                  </a:lnTo>
                  <a:lnTo>
                    <a:pt x="98" y="39"/>
                  </a:lnTo>
                  <a:lnTo>
                    <a:pt x="98" y="47"/>
                  </a:lnTo>
                  <a:lnTo>
                    <a:pt x="94" y="66"/>
                  </a:lnTo>
                  <a:lnTo>
                    <a:pt x="81" y="80"/>
                  </a:lnTo>
                  <a:lnTo>
                    <a:pt x="61" y="8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25"/>
            <p:cNvSpPr>
              <a:spLocks/>
            </p:cNvSpPr>
            <p:nvPr/>
          </p:nvSpPr>
          <p:spPr bwMode="auto">
            <a:xfrm>
              <a:off x="3889884" y="1793516"/>
              <a:ext cx="15340" cy="17898"/>
            </a:xfrm>
            <a:custGeom>
              <a:avLst/>
              <a:gdLst>
                <a:gd name="T0" fmla="*/ 6 w 12"/>
                <a:gd name="T1" fmla="*/ 0 h 14"/>
                <a:gd name="T2" fmla="*/ 2 w 12"/>
                <a:gd name="T3" fmla="*/ 0 h 14"/>
                <a:gd name="T4" fmla="*/ 0 w 12"/>
                <a:gd name="T5" fmla="*/ 4 h 14"/>
                <a:gd name="T6" fmla="*/ 0 w 12"/>
                <a:gd name="T7" fmla="*/ 6 h 14"/>
                <a:gd name="T8" fmla="*/ 0 w 12"/>
                <a:gd name="T9" fmla="*/ 10 h 14"/>
                <a:gd name="T10" fmla="*/ 2 w 12"/>
                <a:gd name="T11" fmla="*/ 12 h 14"/>
                <a:gd name="T12" fmla="*/ 6 w 12"/>
                <a:gd name="T13" fmla="*/ 14 h 14"/>
                <a:gd name="T14" fmla="*/ 10 w 12"/>
                <a:gd name="T15" fmla="*/ 12 h 14"/>
                <a:gd name="T16" fmla="*/ 12 w 12"/>
                <a:gd name="T17" fmla="*/ 10 h 14"/>
                <a:gd name="T18" fmla="*/ 12 w 12"/>
                <a:gd name="T19" fmla="*/ 6 h 14"/>
                <a:gd name="T20" fmla="*/ 12 w 12"/>
                <a:gd name="T21" fmla="*/ 4 h 14"/>
                <a:gd name="T22" fmla="*/ 10 w 12"/>
                <a:gd name="T23" fmla="*/ 0 h 14"/>
                <a:gd name="T24" fmla="*/ 6 w 12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4">
                  <a:moveTo>
                    <a:pt x="6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26"/>
            <p:cNvSpPr>
              <a:spLocks/>
            </p:cNvSpPr>
            <p:nvPr/>
          </p:nvSpPr>
          <p:spPr bwMode="auto">
            <a:xfrm>
              <a:off x="3925678" y="1793516"/>
              <a:ext cx="17898" cy="17898"/>
            </a:xfrm>
            <a:custGeom>
              <a:avLst/>
              <a:gdLst>
                <a:gd name="T0" fmla="*/ 6 w 14"/>
                <a:gd name="T1" fmla="*/ 0 h 14"/>
                <a:gd name="T2" fmla="*/ 2 w 14"/>
                <a:gd name="T3" fmla="*/ 0 h 14"/>
                <a:gd name="T4" fmla="*/ 0 w 14"/>
                <a:gd name="T5" fmla="*/ 4 h 14"/>
                <a:gd name="T6" fmla="*/ 0 w 14"/>
                <a:gd name="T7" fmla="*/ 6 h 14"/>
                <a:gd name="T8" fmla="*/ 0 w 14"/>
                <a:gd name="T9" fmla="*/ 10 h 14"/>
                <a:gd name="T10" fmla="*/ 2 w 14"/>
                <a:gd name="T11" fmla="*/ 12 h 14"/>
                <a:gd name="T12" fmla="*/ 6 w 14"/>
                <a:gd name="T13" fmla="*/ 14 h 14"/>
                <a:gd name="T14" fmla="*/ 10 w 14"/>
                <a:gd name="T15" fmla="*/ 12 h 14"/>
                <a:gd name="T16" fmla="*/ 12 w 14"/>
                <a:gd name="T17" fmla="*/ 10 h 14"/>
                <a:gd name="T18" fmla="*/ 14 w 14"/>
                <a:gd name="T19" fmla="*/ 6 h 14"/>
                <a:gd name="T20" fmla="*/ 12 w 14"/>
                <a:gd name="T21" fmla="*/ 4 h 14"/>
                <a:gd name="T22" fmla="*/ 10 w 14"/>
                <a:gd name="T23" fmla="*/ 0 h 14"/>
                <a:gd name="T24" fmla="*/ 6 w 14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4">
                  <a:moveTo>
                    <a:pt x="6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6" name="Group 155"/>
          <p:cNvGrpSpPr/>
          <p:nvPr userDrawn="1"/>
        </p:nvGrpSpPr>
        <p:grpSpPr>
          <a:xfrm>
            <a:off x="4507634" y="2323177"/>
            <a:ext cx="168956" cy="211352"/>
            <a:chOff x="4160893" y="1742383"/>
            <a:chExt cx="155959" cy="158514"/>
          </a:xfrm>
        </p:grpSpPr>
        <p:sp>
          <p:nvSpPr>
            <p:cNvPr id="157" name="Freeform 127"/>
            <p:cNvSpPr>
              <a:spLocks/>
            </p:cNvSpPr>
            <p:nvPr/>
          </p:nvSpPr>
          <p:spPr bwMode="auto">
            <a:xfrm>
              <a:off x="4245264" y="1849763"/>
              <a:ext cx="71587" cy="51134"/>
            </a:xfrm>
            <a:custGeom>
              <a:avLst/>
              <a:gdLst>
                <a:gd name="T0" fmla="*/ 42 w 55"/>
                <a:gd name="T1" fmla="*/ 0 h 39"/>
                <a:gd name="T2" fmla="*/ 26 w 55"/>
                <a:gd name="T3" fmla="*/ 10 h 39"/>
                <a:gd name="T4" fmla="*/ 12 w 55"/>
                <a:gd name="T5" fmla="*/ 22 h 39"/>
                <a:gd name="T6" fmla="*/ 0 w 55"/>
                <a:gd name="T7" fmla="*/ 39 h 39"/>
                <a:gd name="T8" fmla="*/ 55 w 55"/>
                <a:gd name="T9" fmla="*/ 39 h 39"/>
                <a:gd name="T10" fmla="*/ 51 w 55"/>
                <a:gd name="T11" fmla="*/ 18 h 39"/>
                <a:gd name="T12" fmla="*/ 42 w 5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9">
                  <a:moveTo>
                    <a:pt x="42" y="0"/>
                  </a:moveTo>
                  <a:lnTo>
                    <a:pt x="26" y="10"/>
                  </a:lnTo>
                  <a:lnTo>
                    <a:pt x="12" y="22"/>
                  </a:lnTo>
                  <a:lnTo>
                    <a:pt x="0" y="39"/>
                  </a:lnTo>
                  <a:lnTo>
                    <a:pt x="55" y="39"/>
                  </a:lnTo>
                  <a:lnTo>
                    <a:pt x="51" y="1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28"/>
            <p:cNvSpPr>
              <a:spLocks/>
            </p:cNvSpPr>
            <p:nvPr/>
          </p:nvSpPr>
          <p:spPr bwMode="auto">
            <a:xfrm>
              <a:off x="4160893" y="1849763"/>
              <a:ext cx="69031" cy="51134"/>
            </a:xfrm>
            <a:custGeom>
              <a:avLst/>
              <a:gdLst>
                <a:gd name="T0" fmla="*/ 14 w 55"/>
                <a:gd name="T1" fmla="*/ 0 h 39"/>
                <a:gd name="T2" fmla="*/ 4 w 55"/>
                <a:gd name="T3" fmla="*/ 18 h 39"/>
                <a:gd name="T4" fmla="*/ 0 w 55"/>
                <a:gd name="T5" fmla="*/ 39 h 39"/>
                <a:gd name="T6" fmla="*/ 55 w 55"/>
                <a:gd name="T7" fmla="*/ 39 h 39"/>
                <a:gd name="T8" fmla="*/ 46 w 55"/>
                <a:gd name="T9" fmla="*/ 22 h 39"/>
                <a:gd name="T10" fmla="*/ 32 w 55"/>
                <a:gd name="T11" fmla="*/ 10 h 39"/>
                <a:gd name="T12" fmla="*/ 14 w 5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9">
                  <a:moveTo>
                    <a:pt x="14" y="0"/>
                  </a:moveTo>
                  <a:lnTo>
                    <a:pt x="4" y="18"/>
                  </a:lnTo>
                  <a:lnTo>
                    <a:pt x="0" y="39"/>
                  </a:lnTo>
                  <a:lnTo>
                    <a:pt x="55" y="39"/>
                  </a:lnTo>
                  <a:lnTo>
                    <a:pt x="46" y="22"/>
                  </a:lnTo>
                  <a:lnTo>
                    <a:pt x="32" y="1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29"/>
            <p:cNvSpPr>
              <a:spLocks noEditPoints="1"/>
            </p:cNvSpPr>
            <p:nvPr/>
          </p:nvSpPr>
          <p:spPr bwMode="auto">
            <a:xfrm>
              <a:off x="4160893" y="1742383"/>
              <a:ext cx="155959" cy="117607"/>
            </a:xfrm>
            <a:custGeom>
              <a:avLst/>
              <a:gdLst>
                <a:gd name="T0" fmla="*/ 111 w 122"/>
                <a:gd name="T1" fmla="*/ 62 h 92"/>
                <a:gd name="T2" fmla="*/ 122 w 122"/>
                <a:gd name="T3" fmla="*/ 70 h 92"/>
                <a:gd name="T4" fmla="*/ 116 w 122"/>
                <a:gd name="T5" fmla="*/ 43 h 92"/>
                <a:gd name="T6" fmla="*/ 107 w 122"/>
                <a:gd name="T7" fmla="*/ 33 h 92"/>
                <a:gd name="T8" fmla="*/ 105 w 122"/>
                <a:gd name="T9" fmla="*/ 29 h 92"/>
                <a:gd name="T10" fmla="*/ 101 w 122"/>
                <a:gd name="T11" fmla="*/ 23 h 92"/>
                <a:gd name="T12" fmla="*/ 97 w 122"/>
                <a:gd name="T13" fmla="*/ 17 h 92"/>
                <a:gd name="T14" fmla="*/ 91 w 122"/>
                <a:gd name="T15" fmla="*/ 11 h 92"/>
                <a:gd name="T16" fmla="*/ 85 w 122"/>
                <a:gd name="T17" fmla="*/ 7 h 92"/>
                <a:gd name="T18" fmla="*/ 77 w 122"/>
                <a:gd name="T19" fmla="*/ 3 h 92"/>
                <a:gd name="T20" fmla="*/ 69 w 122"/>
                <a:gd name="T21" fmla="*/ 1 h 92"/>
                <a:gd name="T22" fmla="*/ 61 w 122"/>
                <a:gd name="T23" fmla="*/ 0 h 92"/>
                <a:gd name="T24" fmla="*/ 61 w 122"/>
                <a:gd name="T25" fmla="*/ 0 h 92"/>
                <a:gd name="T26" fmla="*/ 54 w 122"/>
                <a:gd name="T27" fmla="*/ 1 h 92"/>
                <a:gd name="T28" fmla="*/ 46 w 122"/>
                <a:gd name="T29" fmla="*/ 3 h 92"/>
                <a:gd name="T30" fmla="*/ 40 w 122"/>
                <a:gd name="T31" fmla="*/ 7 h 92"/>
                <a:gd name="T32" fmla="*/ 32 w 122"/>
                <a:gd name="T33" fmla="*/ 11 h 92"/>
                <a:gd name="T34" fmla="*/ 26 w 122"/>
                <a:gd name="T35" fmla="*/ 17 h 92"/>
                <a:gd name="T36" fmla="*/ 22 w 122"/>
                <a:gd name="T37" fmla="*/ 23 h 92"/>
                <a:gd name="T38" fmla="*/ 18 w 122"/>
                <a:gd name="T39" fmla="*/ 29 h 92"/>
                <a:gd name="T40" fmla="*/ 18 w 122"/>
                <a:gd name="T41" fmla="*/ 33 h 92"/>
                <a:gd name="T42" fmla="*/ 6 w 122"/>
                <a:gd name="T43" fmla="*/ 43 h 92"/>
                <a:gd name="T44" fmla="*/ 2 w 122"/>
                <a:gd name="T45" fmla="*/ 70 h 92"/>
                <a:gd name="T46" fmla="*/ 14 w 122"/>
                <a:gd name="T47" fmla="*/ 62 h 92"/>
                <a:gd name="T48" fmla="*/ 26 w 122"/>
                <a:gd name="T49" fmla="*/ 76 h 92"/>
                <a:gd name="T50" fmla="*/ 61 w 122"/>
                <a:gd name="T51" fmla="*/ 92 h 92"/>
                <a:gd name="T52" fmla="*/ 97 w 122"/>
                <a:gd name="T53" fmla="*/ 76 h 92"/>
                <a:gd name="T54" fmla="*/ 61 w 122"/>
                <a:gd name="T55" fmla="*/ 84 h 92"/>
                <a:gd name="T56" fmla="*/ 28 w 122"/>
                <a:gd name="T57" fmla="*/ 66 h 92"/>
                <a:gd name="T58" fmla="*/ 24 w 122"/>
                <a:gd name="T59" fmla="*/ 39 h 92"/>
                <a:gd name="T60" fmla="*/ 44 w 122"/>
                <a:gd name="T61" fmla="*/ 35 h 92"/>
                <a:gd name="T62" fmla="*/ 61 w 122"/>
                <a:gd name="T63" fmla="*/ 7 h 92"/>
                <a:gd name="T64" fmla="*/ 61 w 122"/>
                <a:gd name="T65" fmla="*/ 7 h 92"/>
                <a:gd name="T66" fmla="*/ 79 w 122"/>
                <a:gd name="T67" fmla="*/ 35 h 92"/>
                <a:gd name="T68" fmla="*/ 99 w 122"/>
                <a:gd name="T69" fmla="*/ 39 h 92"/>
                <a:gd name="T70" fmla="*/ 95 w 122"/>
                <a:gd name="T71" fmla="*/ 66 h 92"/>
                <a:gd name="T72" fmla="*/ 61 w 122"/>
                <a:gd name="T73" fmla="*/ 8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" h="92">
                  <a:moveTo>
                    <a:pt x="107" y="58"/>
                  </a:moveTo>
                  <a:lnTo>
                    <a:pt x="111" y="62"/>
                  </a:lnTo>
                  <a:lnTo>
                    <a:pt x="114" y="66"/>
                  </a:lnTo>
                  <a:lnTo>
                    <a:pt x="122" y="70"/>
                  </a:lnTo>
                  <a:lnTo>
                    <a:pt x="122" y="56"/>
                  </a:lnTo>
                  <a:lnTo>
                    <a:pt x="116" y="43"/>
                  </a:lnTo>
                  <a:lnTo>
                    <a:pt x="107" y="35"/>
                  </a:lnTo>
                  <a:lnTo>
                    <a:pt x="107" y="33"/>
                  </a:lnTo>
                  <a:lnTo>
                    <a:pt x="105" y="31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1" y="23"/>
                  </a:lnTo>
                  <a:lnTo>
                    <a:pt x="101" y="23"/>
                  </a:lnTo>
                  <a:lnTo>
                    <a:pt x="97" y="17"/>
                  </a:lnTo>
                  <a:lnTo>
                    <a:pt x="97" y="15"/>
                  </a:lnTo>
                  <a:lnTo>
                    <a:pt x="91" y="11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79" y="3"/>
                  </a:lnTo>
                  <a:lnTo>
                    <a:pt x="77" y="3"/>
                  </a:lnTo>
                  <a:lnTo>
                    <a:pt x="71" y="1"/>
                  </a:lnTo>
                  <a:lnTo>
                    <a:pt x="69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0" y="7"/>
                  </a:lnTo>
                  <a:lnTo>
                    <a:pt x="38" y="7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2" y="21"/>
                  </a:lnTo>
                  <a:lnTo>
                    <a:pt x="22" y="23"/>
                  </a:lnTo>
                  <a:lnTo>
                    <a:pt x="20" y="29"/>
                  </a:lnTo>
                  <a:lnTo>
                    <a:pt x="18" y="29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6" y="35"/>
                  </a:lnTo>
                  <a:lnTo>
                    <a:pt x="6" y="43"/>
                  </a:lnTo>
                  <a:lnTo>
                    <a:pt x="0" y="56"/>
                  </a:lnTo>
                  <a:lnTo>
                    <a:pt x="2" y="70"/>
                  </a:lnTo>
                  <a:lnTo>
                    <a:pt x="8" y="66"/>
                  </a:lnTo>
                  <a:lnTo>
                    <a:pt x="14" y="62"/>
                  </a:lnTo>
                  <a:lnTo>
                    <a:pt x="18" y="58"/>
                  </a:lnTo>
                  <a:lnTo>
                    <a:pt x="26" y="76"/>
                  </a:lnTo>
                  <a:lnTo>
                    <a:pt x="42" y="88"/>
                  </a:lnTo>
                  <a:lnTo>
                    <a:pt x="61" y="92"/>
                  </a:lnTo>
                  <a:lnTo>
                    <a:pt x="81" y="88"/>
                  </a:lnTo>
                  <a:lnTo>
                    <a:pt x="97" y="76"/>
                  </a:lnTo>
                  <a:lnTo>
                    <a:pt x="107" y="58"/>
                  </a:lnTo>
                  <a:close/>
                  <a:moveTo>
                    <a:pt x="61" y="84"/>
                  </a:moveTo>
                  <a:lnTo>
                    <a:pt x="42" y="80"/>
                  </a:lnTo>
                  <a:lnTo>
                    <a:pt x="28" y="66"/>
                  </a:lnTo>
                  <a:lnTo>
                    <a:pt x="24" y="47"/>
                  </a:lnTo>
                  <a:lnTo>
                    <a:pt x="24" y="39"/>
                  </a:lnTo>
                  <a:lnTo>
                    <a:pt x="28" y="39"/>
                  </a:lnTo>
                  <a:lnTo>
                    <a:pt x="44" y="35"/>
                  </a:lnTo>
                  <a:lnTo>
                    <a:pt x="55" y="23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7" y="23"/>
                  </a:lnTo>
                  <a:lnTo>
                    <a:pt x="79" y="35"/>
                  </a:lnTo>
                  <a:lnTo>
                    <a:pt x="97" y="39"/>
                  </a:lnTo>
                  <a:lnTo>
                    <a:pt x="99" y="39"/>
                  </a:lnTo>
                  <a:lnTo>
                    <a:pt x="101" y="47"/>
                  </a:lnTo>
                  <a:lnTo>
                    <a:pt x="95" y="66"/>
                  </a:lnTo>
                  <a:lnTo>
                    <a:pt x="81" y="80"/>
                  </a:lnTo>
                  <a:lnTo>
                    <a:pt x="61" y="8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30"/>
            <p:cNvSpPr>
              <a:spLocks/>
            </p:cNvSpPr>
            <p:nvPr/>
          </p:nvSpPr>
          <p:spPr bwMode="auto">
            <a:xfrm>
              <a:off x="4209471" y="1793516"/>
              <a:ext cx="17898" cy="17898"/>
            </a:xfrm>
            <a:custGeom>
              <a:avLst/>
              <a:gdLst>
                <a:gd name="T0" fmla="*/ 6 w 14"/>
                <a:gd name="T1" fmla="*/ 0 h 14"/>
                <a:gd name="T2" fmla="*/ 4 w 14"/>
                <a:gd name="T3" fmla="*/ 0 h 14"/>
                <a:gd name="T4" fmla="*/ 2 w 14"/>
                <a:gd name="T5" fmla="*/ 4 h 14"/>
                <a:gd name="T6" fmla="*/ 0 w 14"/>
                <a:gd name="T7" fmla="*/ 6 h 14"/>
                <a:gd name="T8" fmla="*/ 2 w 14"/>
                <a:gd name="T9" fmla="*/ 10 h 14"/>
                <a:gd name="T10" fmla="*/ 4 w 14"/>
                <a:gd name="T11" fmla="*/ 12 h 14"/>
                <a:gd name="T12" fmla="*/ 6 w 14"/>
                <a:gd name="T13" fmla="*/ 14 h 14"/>
                <a:gd name="T14" fmla="*/ 10 w 14"/>
                <a:gd name="T15" fmla="*/ 12 h 14"/>
                <a:gd name="T16" fmla="*/ 12 w 14"/>
                <a:gd name="T17" fmla="*/ 10 h 14"/>
                <a:gd name="T18" fmla="*/ 14 w 14"/>
                <a:gd name="T19" fmla="*/ 6 h 14"/>
                <a:gd name="T20" fmla="*/ 12 w 14"/>
                <a:gd name="T21" fmla="*/ 4 h 14"/>
                <a:gd name="T22" fmla="*/ 10 w 14"/>
                <a:gd name="T23" fmla="*/ 0 h 14"/>
                <a:gd name="T24" fmla="*/ 6 w 14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4">
                  <a:moveTo>
                    <a:pt x="6" y="0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31"/>
            <p:cNvSpPr>
              <a:spLocks/>
            </p:cNvSpPr>
            <p:nvPr/>
          </p:nvSpPr>
          <p:spPr bwMode="auto">
            <a:xfrm>
              <a:off x="4247820" y="1793516"/>
              <a:ext cx="17898" cy="17898"/>
            </a:xfrm>
            <a:custGeom>
              <a:avLst/>
              <a:gdLst>
                <a:gd name="T0" fmla="*/ 8 w 14"/>
                <a:gd name="T1" fmla="*/ 0 h 14"/>
                <a:gd name="T2" fmla="*/ 4 w 14"/>
                <a:gd name="T3" fmla="*/ 0 h 14"/>
                <a:gd name="T4" fmla="*/ 2 w 14"/>
                <a:gd name="T5" fmla="*/ 4 h 14"/>
                <a:gd name="T6" fmla="*/ 0 w 14"/>
                <a:gd name="T7" fmla="*/ 6 h 14"/>
                <a:gd name="T8" fmla="*/ 2 w 14"/>
                <a:gd name="T9" fmla="*/ 10 h 14"/>
                <a:gd name="T10" fmla="*/ 4 w 14"/>
                <a:gd name="T11" fmla="*/ 12 h 14"/>
                <a:gd name="T12" fmla="*/ 8 w 14"/>
                <a:gd name="T13" fmla="*/ 14 h 14"/>
                <a:gd name="T14" fmla="*/ 10 w 14"/>
                <a:gd name="T15" fmla="*/ 12 h 14"/>
                <a:gd name="T16" fmla="*/ 12 w 14"/>
                <a:gd name="T17" fmla="*/ 10 h 14"/>
                <a:gd name="T18" fmla="*/ 14 w 14"/>
                <a:gd name="T19" fmla="*/ 6 h 14"/>
                <a:gd name="T20" fmla="*/ 12 w 14"/>
                <a:gd name="T21" fmla="*/ 4 h 14"/>
                <a:gd name="T22" fmla="*/ 10 w 14"/>
                <a:gd name="T23" fmla="*/ 0 h 14"/>
                <a:gd name="T24" fmla="*/ 8 w 14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4">
                  <a:moveTo>
                    <a:pt x="8" y="0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2" name="Group 161"/>
          <p:cNvGrpSpPr/>
          <p:nvPr userDrawn="1"/>
        </p:nvGrpSpPr>
        <p:grpSpPr>
          <a:xfrm>
            <a:off x="3588081" y="2323177"/>
            <a:ext cx="60934" cy="211352"/>
            <a:chOff x="3312073" y="1742383"/>
            <a:chExt cx="56247" cy="158514"/>
          </a:xfrm>
        </p:grpSpPr>
        <p:sp>
          <p:nvSpPr>
            <p:cNvPr id="163" name="Freeform 132"/>
            <p:cNvSpPr>
              <a:spLocks/>
            </p:cNvSpPr>
            <p:nvPr/>
          </p:nvSpPr>
          <p:spPr bwMode="auto">
            <a:xfrm>
              <a:off x="3324858" y="1742383"/>
              <a:ext cx="28124" cy="30680"/>
            </a:xfrm>
            <a:custGeom>
              <a:avLst/>
              <a:gdLst>
                <a:gd name="T0" fmla="*/ 12 w 24"/>
                <a:gd name="T1" fmla="*/ 23 h 23"/>
                <a:gd name="T2" fmla="*/ 16 w 24"/>
                <a:gd name="T3" fmla="*/ 23 h 23"/>
                <a:gd name="T4" fmla="*/ 20 w 24"/>
                <a:gd name="T5" fmla="*/ 19 h 23"/>
                <a:gd name="T6" fmla="*/ 24 w 24"/>
                <a:gd name="T7" fmla="*/ 17 h 23"/>
                <a:gd name="T8" fmla="*/ 24 w 24"/>
                <a:gd name="T9" fmla="*/ 11 h 23"/>
                <a:gd name="T10" fmla="*/ 24 w 24"/>
                <a:gd name="T11" fmla="*/ 7 h 23"/>
                <a:gd name="T12" fmla="*/ 20 w 24"/>
                <a:gd name="T13" fmla="*/ 3 h 23"/>
                <a:gd name="T14" fmla="*/ 16 w 24"/>
                <a:gd name="T15" fmla="*/ 1 h 23"/>
                <a:gd name="T16" fmla="*/ 12 w 24"/>
                <a:gd name="T17" fmla="*/ 0 h 23"/>
                <a:gd name="T18" fmla="*/ 8 w 24"/>
                <a:gd name="T19" fmla="*/ 1 h 23"/>
                <a:gd name="T20" fmla="*/ 4 w 24"/>
                <a:gd name="T21" fmla="*/ 3 h 23"/>
                <a:gd name="T22" fmla="*/ 2 w 24"/>
                <a:gd name="T23" fmla="*/ 7 h 23"/>
                <a:gd name="T24" fmla="*/ 0 w 24"/>
                <a:gd name="T25" fmla="*/ 11 h 23"/>
                <a:gd name="T26" fmla="*/ 2 w 24"/>
                <a:gd name="T27" fmla="*/ 17 h 23"/>
                <a:gd name="T28" fmla="*/ 4 w 24"/>
                <a:gd name="T29" fmla="*/ 19 h 23"/>
                <a:gd name="T30" fmla="*/ 8 w 24"/>
                <a:gd name="T31" fmla="*/ 23 h 23"/>
                <a:gd name="T32" fmla="*/ 12 w 24"/>
                <a:gd name="T3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3">
                  <a:moveTo>
                    <a:pt x="12" y="23"/>
                  </a:moveTo>
                  <a:lnTo>
                    <a:pt x="16" y="23"/>
                  </a:lnTo>
                  <a:lnTo>
                    <a:pt x="20" y="19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4" y="7"/>
                  </a:lnTo>
                  <a:lnTo>
                    <a:pt x="20" y="3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7"/>
                  </a:lnTo>
                  <a:lnTo>
                    <a:pt x="4" y="19"/>
                  </a:lnTo>
                  <a:lnTo>
                    <a:pt x="8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33"/>
            <p:cNvSpPr>
              <a:spLocks/>
            </p:cNvSpPr>
            <p:nvPr/>
          </p:nvSpPr>
          <p:spPr bwMode="auto">
            <a:xfrm>
              <a:off x="3312073" y="1783290"/>
              <a:ext cx="56247" cy="117607"/>
            </a:xfrm>
            <a:custGeom>
              <a:avLst/>
              <a:gdLst>
                <a:gd name="T0" fmla="*/ 34 w 46"/>
                <a:gd name="T1" fmla="*/ 0 h 90"/>
                <a:gd name="T2" fmla="*/ 22 w 46"/>
                <a:gd name="T3" fmla="*/ 22 h 90"/>
                <a:gd name="T4" fmla="*/ 12 w 46"/>
                <a:gd name="T5" fmla="*/ 0 h 90"/>
                <a:gd name="T6" fmla="*/ 4 w 46"/>
                <a:gd name="T7" fmla="*/ 2 h 90"/>
                <a:gd name="T8" fmla="*/ 0 w 46"/>
                <a:gd name="T9" fmla="*/ 4 h 90"/>
                <a:gd name="T10" fmla="*/ 0 w 46"/>
                <a:gd name="T11" fmla="*/ 43 h 90"/>
                <a:gd name="T12" fmla="*/ 10 w 46"/>
                <a:gd name="T13" fmla="*/ 43 h 90"/>
                <a:gd name="T14" fmla="*/ 14 w 46"/>
                <a:gd name="T15" fmla="*/ 90 h 90"/>
                <a:gd name="T16" fmla="*/ 30 w 46"/>
                <a:gd name="T17" fmla="*/ 90 h 90"/>
                <a:gd name="T18" fmla="*/ 34 w 46"/>
                <a:gd name="T19" fmla="*/ 43 h 90"/>
                <a:gd name="T20" fmla="*/ 46 w 46"/>
                <a:gd name="T21" fmla="*/ 43 h 90"/>
                <a:gd name="T22" fmla="*/ 46 w 46"/>
                <a:gd name="T23" fmla="*/ 4 h 90"/>
                <a:gd name="T24" fmla="*/ 40 w 46"/>
                <a:gd name="T25" fmla="*/ 2 h 90"/>
                <a:gd name="T26" fmla="*/ 34 w 46"/>
                <a:gd name="T2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90">
                  <a:moveTo>
                    <a:pt x="34" y="0"/>
                  </a:moveTo>
                  <a:lnTo>
                    <a:pt x="22" y="22"/>
                  </a:lnTo>
                  <a:lnTo>
                    <a:pt x="12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3"/>
                  </a:lnTo>
                  <a:lnTo>
                    <a:pt x="10" y="43"/>
                  </a:lnTo>
                  <a:lnTo>
                    <a:pt x="14" y="90"/>
                  </a:lnTo>
                  <a:lnTo>
                    <a:pt x="30" y="90"/>
                  </a:lnTo>
                  <a:lnTo>
                    <a:pt x="34" y="43"/>
                  </a:lnTo>
                  <a:lnTo>
                    <a:pt x="46" y="43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5" name="Freeform 134"/>
          <p:cNvSpPr>
            <a:spLocks/>
          </p:cNvSpPr>
          <p:nvPr userDrawn="1"/>
        </p:nvSpPr>
        <p:spPr bwMode="auto">
          <a:xfrm>
            <a:off x="2807014" y="2323177"/>
            <a:ext cx="166184" cy="211352"/>
          </a:xfrm>
          <a:custGeom>
            <a:avLst/>
            <a:gdLst>
              <a:gd name="T0" fmla="*/ 114 w 119"/>
              <a:gd name="T1" fmla="*/ 90 h 123"/>
              <a:gd name="T2" fmla="*/ 104 w 119"/>
              <a:gd name="T3" fmla="*/ 86 h 123"/>
              <a:gd name="T4" fmla="*/ 90 w 119"/>
              <a:gd name="T5" fmla="*/ 80 h 123"/>
              <a:gd name="T6" fmla="*/ 78 w 119"/>
              <a:gd name="T7" fmla="*/ 74 h 123"/>
              <a:gd name="T8" fmla="*/ 74 w 119"/>
              <a:gd name="T9" fmla="*/ 72 h 123"/>
              <a:gd name="T10" fmla="*/ 74 w 119"/>
              <a:gd name="T11" fmla="*/ 62 h 123"/>
              <a:gd name="T12" fmla="*/ 76 w 119"/>
              <a:gd name="T13" fmla="*/ 58 h 123"/>
              <a:gd name="T14" fmla="*/ 80 w 119"/>
              <a:gd name="T15" fmla="*/ 47 h 123"/>
              <a:gd name="T16" fmla="*/ 84 w 119"/>
              <a:gd name="T17" fmla="*/ 45 h 123"/>
              <a:gd name="T18" fmla="*/ 86 w 119"/>
              <a:gd name="T19" fmla="*/ 41 h 123"/>
              <a:gd name="T20" fmla="*/ 86 w 119"/>
              <a:gd name="T21" fmla="*/ 37 h 123"/>
              <a:gd name="T22" fmla="*/ 84 w 119"/>
              <a:gd name="T23" fmla="*/ 33 h 123"/>
              <a:gd name="T24" fmla="*/ 82 w 119"/>
              <a:gd name="T25" fmla="*/ 27 h 123"/>
              <a:gd name="T26" fmla="*/ 84 w 119"/>
              <a:gd name="T27" fmla="*/ 19 h 123"/>
              <a:gd name="T28" fmla="*/ 78 w 119"/>
              <a:gd name="T29" fmla="*/ 9 h 123"/>
              <a:gd name="T30" fmla="*/ 66 w 119"/>
              <a:gd name="T31" fmla="*/ 1 h 123"/>
              <a:gd name="T32" fmla="*/ 53 w 119"/>
              <a:gd name="T33" fmla="*/ 1 h 123"/>
              <a:gd name="T34" fmla="*/ 41 w 119"/>
              <a:gd name="T35" fmla="*/ 9 h 123"/>
              <a:gd name="T36" fmla="*/ 35 w 119"/>
              <a:gd name="T37" fmla="*/ 19 h 123"/>
              <a:gd name="T38" fmla="*/ 37 w 119"/>
              <a:gd name="T39" fmla="*/ 27 h 123"/>
              <a:gd name="T40" fmla="*/ 35 w 119"/>
              <a:gd name="T41" fmla="*/ 33 h 123"/>
              <a:gd name="T42" fmla="*/ 33 w 119"/>
              <a:gd name="T43" fmla="*/ 37 h 123"/>
              <a:gd name="T44" fmla="*/ 33 w 119"/>
              <a:gd name="T45" fmla="*/ 41 h 123"/>
              <a:gd name="T46" fmla="*/ 37 w 119"/>
              <a:gd name="T47" fmla="*/ 47 h 123"/>
              <a:gd name="T48" fmla="*/ 41 w 119"/>
              <a:gd name="T49" fmla="*/ 55 h 123"/>
              <a:gd name="T50" fmla="*/ 45 w 119"/>
              <a:gd name="T51" fmla="*/ 60 h 123"/>
              <a:gd name="T52" fmla="*/ 45 w 119"/>
              <a:gd name="T53" fmla="*/ 72 h 123"/>
              <a:gd name="T54" fmla="*/ 43 w 119"/>
              <a:gd name="T55" fmla="*/ 74 h 123"/>
              <a:gd name="T56" fmla="*/ 37 w 119"/>
              <a:gd name="T57" fmla="*/ 76 h 123"/>
              <a:gd name="T58" fmla="*/ 23 w 119"/>
              <a:gd name="T59" fmla="*/ 82 h 123"/>
              <a:gd name="T60" fmla="*/ 9 w 119"/>
              <a:gd name="T61" fmla="*/ 88 h 123"/>
              <a:gd name="T62" fmla="*/ 2 w 119"/>
              <a:gd name="T63" fmla="*/ 94 h 123"/>
              <a:gd name="T64" fmla="*/ 2 w 119"/>
              <a:gd name="T65" fmla="*/ 102 h 123"/>
              <a:gd name="T66" fmla="*/ 0 w 119"/>
              <a:gd name="T67" fmla="*/ 113 h 123"/>
              <a:gd name="T68" fmla="*/ 0 w 119"/>
              <a:gd name="T69" fmla="*/ 121 h 123"/>
              <a:gd name="T70" fmla="*/ 119 w 119"/>
              <a:gd name="T71" fmla="*/ 123 h 123"/>
              <a:gd name="T72" fmla="*/ 119 w 119"/>
              <a:gd name="T73" fmla="*/ 117 h 123"/>
              <a:gd name="T74" fmla="*/ 119 w 119"/>
              <a:gd name="T75" fmla="*/ 108 h 123"/>
              <a:gd name="T76" fmla="*/ 117 w 119"/>
              <a:gd name="T77" fmla="*/ 9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9" h="123">
                <a:moveTo>
                  <a:pt x="117" y="94"/>
                </a:moveTo>
                <a:lnTo>
                  <a:pt x="114" y="90"/>
                </a:lnTo>
                <a:lnTo>
                  <a:pt x="110" y="88"/>
                </a:lnTo>
                <a:lnTo>
                  <a:pt x="104" y="86"/>
                </a:lnTo>
                <a:lnTo>
                  <a:pt x="96" y="82"/>
                </a:lnTo>
                <a:lnTo>
                  <a:pt x="90" y="80"/>
                </a:lnTo>
                <a:lnTo>
                  <a:pt x="84" y="76"/>
                </a:lnTo>
                <a:lnTo>
                  <a:pt x="78" y="74"/>
                </a:lnTo>
                <a:lnTo>
                  <a:pt x="76" y="74"/>
                </a:lnTo>
                <a:lnTo>
                  <a:pt x="74" y="72"/>
                </a:lnTo>
                <a:lnTo>
                  <a:pt x="74" y="72"/>
                </a:lnTo>
                <a:lnTo>
                  <a:pt x="74" y="62"/>
                </a:lnTo>
                <a:lnTo>
                  <a:pt x="74" y="60"/>
                </a:lnTo>
                <a:lnTo>
                  <a:pt x="76" y="58"/>
                </a:lnTo>
                <a:lnTo>
                  <a:pt x="78" y="55"/>
                </a:lnTo>
                <a:lnTo>
                  <a:pt x="80" y="47"/>
                </a:lnTo>
                <a:lnTo>
                  <a:pt x="82" y="47"/>
                </a:lnTo>
                <a:lnTo>
                  <a:pt x="84" y="45"/>
                </a:lnTo>
                <a:lnTo>
                  <a:pt x="86" y="43"/>
                </a:lnTo>
                <a:lnTo>
                  <a:pt x="86" y="41"/>
                </a:lnTo>
                <a:lnTo>
                  <a:pt x="86" y="39"/>
                </a:lnTo>
                <a:lnTo>
                  <a:pt x="86" y="37"/>
                </a:lnTo>
                <a:lnTo>
                  <a:pt x="86" y="33"/>
                </a:lnTo>
                <a:lnTo>
                  <a:pt x="84" y="33"/>
                </a:lnTo>
                <a:lnTo>
                  <a:pt x="82" y="31"/>
                </a:lnTo>
                <a:lnTo>
                  <a:pt x="82" y="27"/>
                </a:lnTo>
                <a:lnTo>
                  <a:pt x="84" y="23"/>
                </a:lnTo>
                <a:lnTo>
                  <a:pt x="84" y="19"/>
                </a:lnTo>
                <a:lnTo>
                  <a:pt x="82" y="13"/>
                </a:lnTo>
                <a:lnTo>
                  <a:pt x="78" y="9"/>
                </a:lnTo>
                <a:lnTo>
                  <a:pt x="74" y="5"/>
                </a:lnTo>
                <a:lnTo>
                  <a:pt x="66" y="1"/>
                </a:lnTo>
                <a:lnTo>
                  <a:pt x="60" y="0"/>
                </a:lnTo>
                <a:lnTo>
                  <a:pt x="53" y="1"/>
                </a:lnTo>
                <a:lnTo>
                  <a:pt x="45" y="5"/>
                </a:lnTo>
                <a:lnTo>
                  <a:pt x="41" y="9"/>
                </a:lnTo>
                <a:lnTo>
                  <a:pt x="37" y="13"/>
                </a:lnTo>
                <a:lnTo>
                  <a:pt x="35" y="19"/>
                </a:lnTo>
                <a:lnTo>
                  <a:pt x="35" y="23"/>
                </a:lnTo>
                <a:lnTo>
                  <a:pt x="37" y="27"/>
                </a:lnTo>
                <a:lnTo>
                  <a:pt x="37" y="31"/>
                </a:lnTo>
                <a:lnTo>
                  <a:pt x="35" y="33"/>
                </a:lnTo>
                <a:lnTo>
                  <a:pt x="33" y="33"/>
                </a:lnTo>
                <a:lnTo>
                  <a:pt x="33" y="37"/>
                </a:lnTo>
                <a:lnTo>
                  <a:pt x="33" y="39"/>
                </a:lnTo>
                <a:lnTo>
                  <a:pt x="33" y="41"/>
                </a:lnTo>
                <a:lnTo>
                  <a:pt x="35" y="43"/>
                </a:lnTo>
                <a:lnTo>
                  <a:pt x="37" y="47"/>
                </a:lnTo>
                <a:lnTo>
                  <a:pt x="39" y="47"/>
                </a:lnTo>
                <a:lnTo>
                  <a:pt x="41" y="55"/>
                </a:lnTo>
                <a:lnTo>
                  <a:pt x="43" y="58"/>
                </a:lnTo>
                <a:lnTo>
                  <a:pt x="45" y="60"/>
                </a:lnTo>
                <a:lnTo>
                  <a:pt x="45" y="62"/>
                </a:lnTo>
                <a:lnTo>
                  <a:pt x="45" y="72"/>
                </a:lnTo>
                <a:lnTo>
                  <a:pt x="45" y="72"/>
                </a:lnTo>
                <a:lnTo>
                  <a:pt x="43" y="74"/>
                </a:lnTo>
                <a:lnTo>
                  <a:pt x="41" y="74"/>
                </a:lnTo>
                <a:lnTo>
                  <a:pt x="37" y="76"/>
                </a:lnTo>
                <a:lnTo>
                  <a:pt x="29" y="80"/>
                </a:lnTo>
                <a:lnTo>
                  <a:pt x="23" y="82"/>
                </a:lnTo>
                <a:lnTo>
                  <a:pt x="15" y="86"/>
                </a:lnTo>
                <a:lnTo>
                  <a:pt x="9" y="88"/>
                </a:lnTo>
                <a:lnTo>
                  <a:pt x="5" y="90"/>
                </a:lnTo>
                <a:lnTo>
                  <a:pt x="2" y="94"/>
                </a:lnTo>
                <a:lnTo>
                  <a:pt x="2" y="96"/>
                </a:lnTo>
                <a:lnTo>
                  <a:pt x="2" y="102"/>
                </a:lnTo>
                <a:lnTo>
                  <a:pt x="0" y="108"/>
                </a:lnTo>
                <a:lnTo>
                  <a:pt x="0" y="113"/>
                </a:lnTo>
                <a:lnTo>
                  <a:pt x="0" y="117"/>
                </a:lnTo>
                <a:lnTo>
                  <a:pt x="0" y="121"/>
                </a:lnTo>
                <a:lnTo>
                  <a:pt x="0" y="123"/>
                </a:lnTo>
                <a:lnTo>
                  <a:pt x="119" y="123"/>
                </a:lnTo>
                <a:lnTo>
                  <a:pt x="119" y="121"/>
                </a:lnTo>
                <a:lnTo>
                  <a:pt x="119" y="117"/>
                </a:lnTo>
                <a:lnTo>
                  <a:pt x="119" y="113"/>
                </a:lnTo>
                <a:lnTo>
                  <a:pt x="119" y="108"/>
                </a:lnTo>
                <a:lnTo>
                  <a:pt x="119" y="102"/>
                </a:lnTo>
                <a:lnTo>
                  <a:pt x="117" y="96"/>
                </a:lnTo>
                <a:lnTo>
                  <a:pt x="117" y="9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6" name="Group 165"/>
          <p:cNvGrpSpPr/>
          <p:nvPr userDrawn="1"/>
        </p:nvGrpSpPr>
        <p:grpSpPr>
          <a:xfrm>
            <a:off x="3817969" y="2387945"/>
            <a:ext cx="168956" cy="146584"/>
            <a:chOff x="3524279" y="1790959"/>
            <a:chExt cx="155959" cy="109938"/>
          </a:xfrm>
        </p:grpSpPr>
        <p:sp>
          <p:nvSpPr>
            <p:cNvPr id="167" name="Freeform 135"/>
            <p:cNvSpPr>
              <a:spLocks/>
            </p:cNvSpPr>
            <p:nvPr/>
          </p:nvSpPr>
          <p:spPr bwMode="auto">
            <a:xfrm>
              <a:off x="3544732" y="1811412"/>
              <a:ext cx="46020" cy="40907"/>
            </a:xfrm>
            <a:custGeom>
              <a:avLst/>
              <a:gdLst>
                <a:gd name="T0" fmla="*/ 36 w 36"/>
                <a:gd name="T1" fmla="*/ 31 h 31"/>
                <a:gd name="T2" fmla="*/ 36 w 36"/>
                <a:gd name="T3" fmla="*/ 31 h 31"/>
                <a:gd name="T4" fmla="*/ 36 w 36"/>
                <a:gd name="T5" fmla="*/ 29 h 31"/>
                <a:gd name="T6" fmla="*/ 36 w 36"/>
                <a:gd name="T7" fmla="*/ 27 h 31"/>
                <a:gd name="T8" fmla="*/ 34 w 36"/>
                <a:gd name="T9" fmla="*/ 25 h 31"/>
                <a:gd name="T10" fmla="*/ 30 w 36"/>
                <a:gd name="T11" fmla="*/ 23 h 31"/>
                <a:gd name="T12" fmla="*/ 26 w 36"/>
                <a:gd name="T13" fmla="*/ 23 h 31"/>
                <a:gd name="T14" fmla="*/ 24 w 36"/>
                <a:gd name="T15" fmla="*/ 21 h 31"/>
                <a:gd name="T16" fmla="*/ 22 w 36"/>
                <a:gd name="T17" fmla="*/ 21 h 31"/>
                <a:gd name="T18" fmla="*/ 22 w 36"/>
                <a:gd name="T19" fmla="*/ 21 h 31"/>
                <a:gd name="T20" fmla="*/ 22 w 36"/>
                <a:gd name="T21" fmla="*/ 17 h 31"/>
                <a:gd name="T22" fmla="*/ 22 w 36"/>
                <a:gd name="T23" fmla="*/ 17 h 31"/>
                <a:gd name="T24" fmla="*/ 24 w 36"/>
                <a:gd name="T25" fmla="*/ 15 h 31"/>
                <a:gd name="T26" fmla="*/ 24 w 36"/>
                <a:gd name="T27" fmla="*/ 13 h 31"/>
                <a:gd name="T28" fmla="*/ 26 w 36"/>
                <a:gd name="T29" fmla="*/ 11 h 31"/>
                <a:gd name="T30" fmla="*/ 26 w 36"/>
                <a:gd name="T31" fmla="*/ 11 h 31"/>
                <a:gd name="T32" fmla="*/ 26 w 36"/>
                <a:gd name="T33" fmla="*/ 9 h 31"/>
                <a:gd name="T34" fmla="*/ 26 w 36"/>
                <a:gd name="T35" fmla="*/ 9 h 31"/>
                <a:gd name="T36" fmla="*/ 24 w 36"/>
                <a:gd name="T37" fmla="*/ 7 h 31"/>
                <a:gd name="T38" fmla="*/ 24 w 36"/>
                <a:gd name="T39" fmla="*/ 5 h 31"/>
                <a:gd name="T40" fmla="*/ 24 w 36"/>
                <a:gd name="T41" fmla="*/ 5 h 31"/>
                <a:gd name="T42" fmla="*/ 24 w 36"/>
                <a:gd name="T43" fmla="*/ 1 h 31"/>
                <a:gd name="T44" fmla="*/ 22 w 36"/>
                <a:gd name="T45" fmla="*/ 0 h 31"/>
                <a:gd name="T46" fmla="*/ 18 w 36"/>
                <a:gd name="T47" fmla="*/ 0 h 31"/>
                <a:gd name="T48" fmla="*/ 14 w 36"/>
                <a:gd name="T49" fmla="*/ 0 h 31"/>
                <a:gd name="T50" fmla="*/ 12 w 36"/>
                <a:gd name="T51" fmla="*/ 1 h 31"/>
                <a:gd name="T52" fmla="*/ 10 w 36"/>
                <a:gd name="T53" fmla="*/ 5 h 31"/>
                <a:gd name="T54" fmla="*/ 10 w 36"/>
                <a:gd name="T55" fmla="*/ 5 h 31"/>
                <a:gd name="T56" fmla="*/ 10 w 36"/>
                <a:gd name="T57" fmla="*/ 7 h 31"/>
                <a:gd name="T58" fmla="*/ 10 w 36"/>
                <a:gd name="T59" fmla="*/ 9 h 31"/>
                <a:gd name="T60" fmla="*/ 10 w 36"/>
                <a:gd name="T61" fmla="*/ 9 h 31"/>
                <a:gd name="T62" fmla="*/ 10 w 36"/>
                <a:gd name="T63" fmla="*/ 11 h 31"/>
                <a:gd name="T64" fmla="*/ 10 w 36"/>
                <a:gd name="T65" fmla="*/ 11 h 31"/>
                <a:gd name="T66" fmla="*/ 12 w 36"/>
                <a:gd name="T67" fmla="*/ 13 h 31"/>
                <a:gd name="T68" fmla="*/ 12 w 36"/>
                <a:gd name="T69" fmla="*/ 15 h 31"/>
                <a:gd name="T70" fmla="*/ 12 w 36"/>
                <a:gd name="T71" fmla="*/ 17 h 31"/>
                <a:gd name="T72" fmla="*/ 14 w 36"/>
                <a:gd name="T73" fmla="*/ 17 h 31"/>
                <a:gd name="T74" fmla="*/ 14 w 36"/>
                <a:gd name="T75" fmla="*/ 21 h 31"/>
                <a:gd name="T76" fmla="*/ 12 w 36"/>
                <a:gd name="T77" fmla="*/ 21 h 31"/>
                <a:gd name="T78" fmla="*/ 12 w 36"/>
                <a:gd name="T79" fmla="*/ 21 h 31"/>
                <a:gd name="T80" fmla="*/ 8 w 36"/>
                <a:gd name="T81" fmla="*/ 23 h 31"/>
                <a:gd name="T82" fmla="*/ 6 w 36"/>
                <a:gd name="T83" fmla="*/ 23 h 31"/>
                <a:gd name="T84" fmla="*/ 2 w 36"/>
                <a:gd name="T85" fmla="*/ 25 h 31"/>
                <a:gd name="T86" fmla="*/ 0 w 36"/>
                <a:gd name="T87" fmla="*/ 27 h 31"/>
                <a:gd name="T88" fmla="*/ 0 w 36"/>
                <a:gd name="T89" fmla="*/ 29 h 31"/>
                <a:gd name="T90" fmla="*/ 0 w 36"/>
                <a:gd name="T91" fmla="*/ 31 h 31"/>
                <a:gd name="T92" fmla="*/ 0 w 36"/>
                <a:gd name="T93" fmla="*/ 31 h 31"/>
                <a:gd name="T94" fmla="*/ 36 w 36"/>
                <a:gd name="T9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" h="31">
                  <a:moveTo>
                    <a:pt x="36" y="31"/>
                  </a:moveTo>
                  <a:lnTo>
                    <a:pt x="36" y="31"/>
                  </a:lnTo>
                  <a:lnTo>
                    <a:pt x="36" y="29"/>
                  </a:lnTo>
                  <a:lnTo>
                    <a:pt x="36" y="27"/>
                  </a:lnTo>
                  <a:lnTo>
                    <a:pt x="34" y="25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4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2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6" y="3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136"/>
            <p:cNvSpPr>
              <a:spLocks noChangeArrowheads="1"/>
            </p:cNvSpPr>
            <p:nvPr/>
          </p:nvSpPr>
          <p:spPr bwMode="auto">
            <a:xfrm>
              <a:off x="3603535" y="1811412"/>
              <a:ext cx="38351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137"/>
            <p:cNvSpPr>
              <a:spLocks noChangeArrowheads="1"/>
            </p:cNvSpPr>
            <p:nvPr/>
          </p:nvSpPr>
          <p:spPr bwMode="auto">
            <a:xfrm>
              <a:off x="3603535" y="1831866"/>
              <a:ext cx="58805" cy="76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38"/>
            <p:cNvSpPr>
              <a:spLocks noChangeArrowheads="1"/>
            </p:cNvSpPr>
            <p:nvPr/>
          </p:nvSpPr>
          <p:spPr bwMode="auto">
            <a:xfrm>
              <a:off x="3603535" y="1849763"/>
              <a:ext cx="48578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39"/>
            <p:cNvSpPr>
              <a:spLocks noEditPoints="1"/>
            </p:cNvSpPr>
            <p:nvPr/>
          </p:nvSpPr>
          <p:spPr bwMode="auto">
            <a:xfrm>
              <a:off x="3524279" y="1790959"/>
              <a:ext cx="155959" cy="109938"/>
            </a:xfrm>
            <a:custGeom>
              <a:avLst/>
              <a:gdLst>
                <a:gd name="T0" fmla="*/ 0 w 122"/>
                <a:gd name="T1" fmla="*/ 0 h 84"/>
                <a:gd name="T2" fmla="*/ 0 w 122"/>
                <a:gd name="T3" fmla="*/ 84 h 84"/>
                <a:gd name="T4" fmla="*/ 122 w 122"/>
                <a:gd name="T5" fmla="*/ 84 h 84"/>
                <a:gd name="T6" fmla="*/ 122 w 122"/>
                <a:gd name="T7" fmla="*/ 0 h 84"/>
                <a:gd name="T8" fmla="*/ 0 w 122"/>
                <a:gd name="T9" fmla="*/ 0 h 84"/>
                <a:gd name="T10" fmla="*/ 116 w 122"/>
                <a:gd name="T11" fmla="*/ 76 h 84"/>
                <a:gd name="T12" fmla="*/ 99 w 122"/>
                <a:gd name="T13" fmla="*/ 76 h 84"/>
                <a:gd name="T14" fmla="*/ 101 w 122"/>
                <a:gd name="T15" fmla="*/ 72 h 84"/>
                <a:gd name="T16" fmla="*/ 99 w 122"/>
                <a:gd name="T17" fmla="*/ 69 h 84"/>
                <a:gd name="T18" fmla="*/ 97 w 122"/>
                <a:gd name="T19" fmla="*/ 65 h 84"/>
                <a:gd name="T20" fmla="*/ 93 w 122"/>
                <a:gd name="T21" fmla="*/ 63 h 84"/>
                <a:gd name="T22" fmla="*/ 89 w 122"/>
                <a:gd name="T23" fmla="*/ 61 h 84"/>
                <a:gd name="T24" fmla="*/ 85 w 122"/>
                <a:gd name="T25" fmla="*/ 63 h 84"/>
                <a:gd name="T26" fmla="*/ 81 w 122"/>
                <a:gd name="T27" fmla="*/ 65 h 84"/>
                <a:gd name="T28" fmla="*/ 79 w 122"/>
                <a:gd name="T29" fmla="*/ 69 h 84"/>
                <a:gd name="T30" fmla="*/ 77 w 122"/>
                <a:gd name="T31" fmla="*/ 72 h 84"/>
                <a:gd name="T32" fmla="*/ 77 w 122"/>
                <a:gd name="T33" fmla="*/ 76 h 84"/>
                <a:gd name="T34" fmla="*/ 46 w 122"/>
                <a:gd name="T35" fmla="*/ 76 h 84"/>
                <a:gd name="T36" fmla="*/ 46 w 122"/>
                <a:gd name="T37" fmla="*/ 72 h 84"/>
                <a:gd name="T38" fmla="*/ 46 w 122"/>
                <a:gd name="T39" fmla="*/ 69 h 84"/>
                <a:gd name="T40" fmla="*/ 44 w 122"/>
                <a:gd name="T41" fmla="*/ 65 h 84"/>
                <a:gd name="T42" fmla="*/ 40 w 122"/>
                <a:gd name="T43" fmla="*/ 63 h 84"/>
                <a:gd name="T44" fmla="*/ 36 w 122"/>
                <a:gd name="T45" fmla="*/ 61 h 84"/>
                <a:gd name="T46" fmla="*/ 30 w 122"/>
                <a:gd name="T47" fmla="*/ 63 h 84"/>
                <a:gd name="T48" fmla="*/ 28 w 122"/>
                <a:gd name="T49" fmla="*/ 65 h 84"/>
                <a:gd name="T50" fmla="*/ 24 w 122"/>
                <a:gd name="T51" fmla="*/ 69 h 84"/>
                <a:gd name="T52" fmla="*/ 24 w 122"/>
                <a:gd name="T53" fmla="*/ 72 h 84"/>
                <a:gd name="T54" fmla="*/ 24 w 122"/>
                <a:gd name="T55" fmla="*/ 76 h 84"/>
                <a:gd name="T56" fmla="*/ 8 w 122"/>
                <a:gd name="T57" fmla="*/ 76 h 84"/>
                <a:gd name="T58" fmla="*/ 8 w 122"/>
                <a:gd name="T59" fmla="*/ 8 h 84"/>
                <a:gd name="T60" fmla="*/ 116 w 122"/>
                <a:gd name="T61" fmla="*/ 8 h 84"/>
                <a:gd name="T62" fmla="*/ 116 w 122"/>
                <a:gd name="T63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84">
                  <a:moveTo>
                    <a:pt x="0" y="0"/>
                  </a:moveTo>
                  <a:lnTo>
                    <a:pt x="0" y="84"/>
                  </a:lnTo>
                  <a:lnTo>
                    <a:pt x="122" y="84"/>
                  </a:lnTo>
                  <a:lnTo>
                    <a:pt x="122" y="0"/>
                  </a:lnTo>
                  <a:lnTo>
                    <a:pt x="0" y="0"/>
                  </a:lnTo>
                  <a:close/>
                  <a:moveTo>
                    <a:pt x="116" y="76"/>
                  </a:moveTo>
                  <a:lnTo>
                    <a:pt x="99" y="76"/>
                  </a:lnTo>
                  <a:lnTo>
                    <a:pt x="101" y="72"/>
                  </a:lnTo>
                  <a:lnTo>
                    <a:pt x="99" y="69"/>
                  </a:lnTo>
                  <a:lnTo>
                    <a:pt x="97" y="65"/>
                  </a:lnTo>
                  <a:lnTo>
                    <a:pt x="93" y="63"/>
                  </a:lnTo>
                  <a:lnTo>
                    <a:pt x="89" y="61"/>
                  </a:lnTo>
                  <a:lnTo>
                    <a:pt x="85" y="63"/>
                  </a:lnTo>
                  <a:lnTo>
                    <a:pt x="81" y="65"/>
                  </a:lnTo>
                  <a:lnTo>
                    <a:pt x="79" y="69"/>
                  </a:lnTo>
                  <a:lnTo>
                    <a:pt x="77" y="72"/>
                  </a:lnTo>
                  <a:lnTo>
                    <a:pt x="77" y="76"/>
                  </a:lnTo>
                  <a:lnTo>
                    <a:pt x="46" y="76"/>
                  </a:lnTo>
                  <a:lnTo>
                    <a:pt x="46" y="72"/>
                  </a:lnTo>
                  <a:lnTo>
                    <a:pt x="46" y="69"/>
                  </a:lnTo>
                  <a:lnTo>
                    <a:pt x="44" y="65"/>
                  </a:lnTo>
                  <a:lnTo>
                    <a:pt x="40" y="63"/>
                  </a:lnTo>
                  <a:lnTo>
                    <a:pt x="36" y="61"/>
                  </a:lnTo>
                  <a:lnTo>
                    <a:pt x="30" y="63"/>
                  </a:lnTo>
                  <a:lnTo>
                    <a:pt x="28" y="65"/>
                  </a:lnTo>
                  <a:lnTo>
                    <a:pt x="24" y="69"/>
                  </a:lnTo>
                  <a:lnTo>
                    <a:pt x="24" y="72"/>
                  </a:lnTo>
                  <a:lnTo>
                    <a:pt x="24" y="76"/>
                  </a:lnTo>
                  <a:lnTo>
                    <a:pt x="8" y="76"/>
                  </a:lnTo>
                  <a:lnTo>
                    <a:pt x="8" y="8"/>
                  </a:lnTo>
                  <a:lnTo>
                    <a:pt x="116" y="8"/>
                  </a:lnTo>
                  <a:lnTo>
                    <a:pt x="116" y="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2" name="Freeform 140"/>
          <p:cNvSpPr>
            <a:spLocks noEditPoints="1"/>
          </p:cNvSpPr>
          <p:nvPr userDrawn="1"/>
        </p:nvSpPr>
        <p:spPr bwMode="auto">
          <a:xfrm>
            <a:off x="4837234" y="2323177"/>
            <a:ext cx="105250" cy="211352"/>
          </a:xfrm>
          <a:custGeom>
            <a:avLst/>
            <a:gdLst>
              <a:gd name="T0" fmla="*/ 77 w 77"/>
              <a:gd name="T1" fmla="*/ 39 h 123"/>
              <a:gd name="T2" fmla="*/ 71 w 77"/>
              <a:gd name="T3" fmla="*/ 19 h 123"/>
              <a:gd name="T4" fmla="*/ 57 w 77"/>
              <a:gd name="T5" fmla="*/ 5 h 123"/>
              <a:gd name="T6" fmla="*/ 38 w 77"/>
              <a:gd name="T7" fmla="*/ 0 h 123"/>
              <a:gd name="T8" fmla="*/ 18 w 77"/>
              <a:gd name="T9" fmla="*/ 5 h 123"/>
              <a:gd name="T10" fmla="*/ 4 w 77"/>
              <a:gd name="T11" fmla="*/ 19 h 123"/>
              <a:gd name="T12" fmla="*/ 0 w 77"/>
              <a:gd name="T13" fmla="*/ 39 h 123"/>
              <a:gd name="T14" fmla="*/ 4 w 77"/>
              <a:gd name="T15" fmla="*/ 56 h 123"/>
              <a:gd name="T16" fmla="*/ 14 w 77"/>
              <a:gd name="T17" fmla="*/ 68 h 123"/>
              <a:gd name="T18" fmla="*/ 30 w 77"/>
              <a:gd name="T19" fmla="*/ 76 h 123"/>
              <a:gd name="T20" fmla="*/ 30 w 77"/>
              <a:gd name="T21" fmla="*/ 92 h 123"/>
              <a:gd name="T22" fmla="*/ 16 w 77"/>
              <a:gd name="T23" fmla="*/ 92 h 123"/>
              <a:gd name="T24" fmla="*/ 16 w 77"/>
              <a:gd name="T25" fmla="*/ 108 h 123"/>
              <a:gd name="T26" fmla="*/ 30 w 77"/>
              <a:gd name="T27" fmla="*/ 108 h 123"/>
              <a:gd name="T28" fmla="*/ 30 w 77"/>
              <a:gd name="T29" fmla="*/ 123 h 123"/>
              <a:gd name="T30" fmla="*/ 45 w 77"/>
              <a:gd name="T31" fmla="*/ 123 h 123"/>
              <a:gd name="T32" fmla="*/ 45 w 77"/>
              <a:gd name="T33" fmla="*/ 108 h 123"/>
              <a:gd name="T34" fmla="*/ 61 w 77"/>
              <a:gd name="T35" fmla="*/ 108 h 123"/>
              <a:gd name="T36" fmla="*/ 61 w 77"/>
              <a:gd name="T37" fmla="*/ 92 h 123"/>
              <a:gd name="T38" fmla="*/ 45 w 77"/>
              <a:gd name="T39" fmla="*/ 92 h 123"/>
              <a:gd name="T40" fmla="*/ 45 w 77"/>
              <a:gd name="T41" fmla="*/ 76 h 123"/>
              <a:gd name="T42" fmla="*/ 61 w 77"/>
              <a:gd name="T43" fmla="*/ 68 h 123"/>
              <a:gd name="T44" fmla="*/ 73 w 77"/>
              <a:gd name="T45" fmla="*/ 56 h 123"/>
              <a:gd name="T46" fmla="*/ 77 w 77"/>
              <a:gd name="T47" fmla="*/ 39 h 123"/>
              <a:gd name="T48" fmla="*/ 38 w 77"/>
              <a:gd name="T49" fmla="*/ 62 h 123"/>
              <a:gd name="T50" fmla="*/ 32 w 77"/>
              <a:gd name="T51" fmla="*/ 60 h 123"/>
              <a:gd name="T52" fmla="*/ 24 w 77"/>
              <a:gd name="T53" fmla="*/ 56 h 123"/>
              <a:gd name="T54" fmla="*/ 20 w 77"/>
              <a:gd name="T55" fmla="*/ 53 h 123"/>
              <a:gd name="T56" fmla="*/ 16 w 77"/>
              <a:gd name="T57" fmla="*/ 47 h 123"/>
              <a:gd name="T58" fmla="*/ 16 w 77"/>
              <a:gd name="T59" fmla="*/ 39 h 123"/>
              <a:gd name="T60" fmla="*/ 16 w 77"/>
              <a:gd name="T61" fmla="*/ 31 h 123"/>
              <a:gd name="T62" fmla="*/ 20 w 77"/>
              <a:gd name="T63" fmla="*/ 25 h 123"/>
              <a:gd name="T64" fmla="*/ 24 w 77"/>
              <a:gd name="T65" fmla="*/ 21 h 123"/>
              <a:gd name="T66" fmla="*/ 32 w 77"/>
              <a:gd name="T67" fmla="*/ 17 h 123"/>
              <a:gd name="T68" fmla="*/ 38 w 77"/>
              <a:gd name="T69" fmla="*/ 15 h 123"/>
              <a:gd name="T70" fmla="*/ 45 w 77"/>
              <a:gd name="T71" fmla="*/ 17 h 123"/>
              <a:gd name="T72" fmla="*/ 51 w 77"/>
              <a:gd name="T73" fmla="*/ 21 h 123"/>
              <a:gd name="T74" fmla="*/ 57 w 77"/>
              <a:gd name="T75" fmla="*/ 25 h 123"/>
              <a:gd name="T76" fmla="*/ 59 w 77"/>
              <a:gd name="T77" fmla="*/ 31 h 123"/>
              <a:gd name="T78" fmla="*/ 61 w 77"/>
              <a:gd name="T79" fmla="*/ 39 h 123"/>
              <a:gd name="T80" fmla="*/ 59 w 77"/>
              <a:gd name="T81" fmla="*/ 47 h 123"/>
              <a:gd name="T82" fmla="*/ 57 w 77"/>
              <a:gd name="T83" fmla="*/ 53 h 123"/>
              <a:gd name="T84" fmla="*/ 51 w 77"/>
              <a:gd name="T85" fmla="*/ 56 h 123"/>
              <a:gd name="T86" fmla="*/ 45 w 77"/>
              <a:gd name="T87" fmla="*/ 60 h 123"/>
              <a:gd name="T88" fmla="*/ 38 w 77"/>
              <a:gd name="T89" fmla="*/ 62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7" h="123">
                <a:moveTo>
                  <a:pt x="77" y="39"/>
                </a:moveTo>
                <a:lnTo>
                  <a:pt x="71" y="19"/>
                </a:lnTo>
                <a:lnTo>
                  <a:pt x="57" y="5"/>
                </a:lnTo>
                <a:lnTo>
                  <a:pt x="38" y="0"/>
                </a:lnTo>
                <a:lnTo>
                  <a:pt x="18" y="5"/>
                </a:lnTo>
                <a:lnTo>
                  <a:pt x="4" y="19"/>
                </a:lnTo>
                <a:lnTo>
                  <a:pt x="0" y="39"/>
                </a:lnTo>
                <a:lnTo>
                  <a:pt x="4" y="56"/>
                </a:lnTo>
                <a:lnTo>
                  <a:pt x="14" y="68"/>
                </a:lnTo>
                <a:lnTo>
                  <a:pt x="30" y="76"/>
                </a:lnTo>
                <a:lnTo>
                  <a:pt x="30" y="92"/>
                </a:lnTo>
                <a:lnTo>
                  <a:pt x="16" y="92"/>
                </a:lnTo>
                <a:lnTo>
                  <a:pt x="16" y="108"/>
                </a:lnTo>
                <a:lnTo>
                  <a:pt x="30" y="108"/>
                </a:lnTo>
                <a:lnTo>
                  <a:pt x="30" y="123"/>
                </a:lnTo>
                <a:lnTo>
                  <a:pt x="45" y="123"/>
                </a:lnTo>
                <a:lnTo>
                  <a:pt x="45" y="108"/>
                </a:lnTo>
                <a:lnTo>
                  <a:pt x="61" y="108"/>
                </a:lnTo>
                <a:lnTo>
                  <a:pt x="61" y="92"/>
                </a:lnTo>
                <a:lnTo>
                  <a:pt x="45" y="92"/>
                </a:lnTo>
                <a:lnTo>
                  <a:pt x="45" y="76"/>
                </a:lnTo>
                <a:lnTo>
                  <a:pt x="61" y="68"/>
                </a:lnTo>
                <a:lnTo>
                  <a:pt x="73" y="56"/>
                </a:lnTo>
                <a:lnTo>
                  <a:pt x="77" y="39"/>
                </a:lnTo>
                <a:close/>
                <a:moveTo>
                  <a:pt x="38" y="62"/>
                </a:moveTo>
                <a:lnTo>
                  <a:pt x="32" y="60"/>
                </a:lnTo>
                <a:lnTo>
                  <a:pt x="24" y="56"/>
                </a:lnTo>
                <a:lnTo>
                  <a:pt x="20" y="53"/>
                </a:lnTo>
                <a:lnTo>
                  <a:pt x="16" y="47"/>
                </a:lnTo>
                <a:lnTo>
                  <a:pt x="16" y="39"/>
                </a:lnTo>
                <a:lnTo>
                  <a:pt x="16" y="31"/>
                </a:lnTo>
                <a:lnTo>
                  <a:pt x="20" y="25"/>
                </a:lnTo>
                <a:lnTo>
                  <a:pt x="24" y="21"/>
                </a:lnTo>
                <a:lnTo>
                  <a:pt x="32" y="17"/>
                </a:lnTo>
                <a:lnTo>
                  <a:pt x="38" y="15"/>
                </a:lnTo>
                <a:lnTo>
                  <a:pt x="45" y="17"/>
                </a:lnTo>
                <a:lnTo>
                  <a:pt x="51" y="21"/>
                </a:lnTo>
                <a:lnTo>
                  <a:pt x="57" y="25"/>
                </a:lnTo>
                <a:lnTo>
                  <a:pt x="59" y="31"/>
                </a:lnTo>
                <a:lnTo>
                  <a:pt x="61" y="39"/>
                </a:lnTo>
                <a:lnTo>
                  <a:pt x="59" y="47"/>
                </a:lnTo>
                <a:lnTo>
                  <a:pt x="57" y="53"/>
                </a:lnTo>
                <a:lnTo>
                  <a:pt x="51" y="56"/>
                </a:lnTo>
                <a:lnTo>
                  <a:pt x="45" y="60"/>
                </a:lnTo>
                <a:lnTo>
                  <a:pt x="38" y="6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141"/>
          <p:cNvSpPr>
            <a:spLocks noEditPoints="1"/>
          </p:cNvSpPr>
          <p:nvPr userDrawn="1"/>
        </p:nvSpPr>
        <p:spPr bwMode="auto">
          <a:xfrm>
            <a:off x="5183451" y="2336812"/>
            <a:ext cx="160645" cy="197717"/>
          </a:xfrm>
          <a:custGeom>
            <a:avLst/>
            <a:gdLst>
              <a:gd name="T0" fmla="*/ 61 w 116"/>
              <a:gd name="T1" fmla="*/ 0 h 116"/>
              <a:gd name="T2" fmla="*/ 61 w 116"/>
              <a:gd name="T3" fmla="*/ 16 h 116"/>
              <a:gd name="T4" fmla="*/ 88 w 116"/>
              <a:gd name="T5" fmla="*/ 16 h 116"/>
              <a:gd name="T6" fmla="*/ 59 w 116"/>
              <a:gd name="T7" fmla="*/ 46 h 116"/>
              <a:gd name="T8" fmla="*/ 53 w 116"/>
              <a:gd name="T9" fmla="*/ 42 h 116"/>
              <a:gd name="T10" fmla="*/ 45 w 116"/>
              <a:gd name="T11" fmla="*/ 40 h 116"/>
              <a:gd name="T12" fmla="*/ 39 w 116"/>
              <a:gd name="T13" fmla="*/ 40 h 116"/>
              <a:gd name="T14" fmla="*/ 19 w 116"/>
              <a:gd name="T15" fmla="*/ 44 h 116"/>
              <a:gd name="T16" fmla="*/ 6 w 116"/>
              <a:gd name="T17" fmla="*/ 57 h 116"/>
              <a:gd name="T18" fmla="*/ 0 w 116"/>
              <a:gd name="T19" fmla="*/ 77 h 116"/>
              <a:gd name="T20" fmla="*/ 6 w 116"/>
              <a:gd name="T21" fmla="*/ 97 h 116"/>
              <a:gd name="T22" fmla="*/ 19 w 116"/>
              <a:gd name="T23" fmla="*/ 110 h 116"/>
              <a:gd name="T24" fmla="*/ 39 w 116"/>
              <a:gd name="T25" fmla="*/ 116 h 116"/>
              <a:gd name="T26" fmla="*/ 57 w 116"/>
              <a:gd name="T27" fmla="*/ 110 h 116"/>
              <a:gd name="T28" fmla="*/ 70 w 116"/>
              <a:gd name="T29" fmla="*/ 97 h 116"/>
              <a:gd name="T30" fmla="*/ 76 w 116"/>
              <a:gd name="T31" fmla="*/ 77 h 116"/>
              <a:gd name="T32" fmla="*/ 76 w 116"/>
              <a:gd name="T33" fmla="*/ 69 h 116"/>
              <a:gd name="T34" fmla="*/ 74 w 116"/>
              <a:gd name="T35" fmla="*/ 63 h 116"/>
              <a:gd name="T36" fmla="*/ 70 w 116"/>
              <a:gd name="T37" fmla="*/ 57 h 116"/>
              <a:gd name="T38" fmla="*/ 100 w 116"/>
              <a:gd name="T39" fmla="*/ 28 h 116"/>
              <a:gd name="T40" fmla="*/ 100 w 116"/>
              <a:gd name="T41" fmla="*/ 55 h 116"/>
              <a:gd name="T42" fmla="*/ 116 w 116"/>
              <a:gd name="T43" fmla="*/ 55 h 116"/>
              <a:gd name="T44" fmla="*/ 116 w 116"/>
              <a:gd name="T45" fmla="*/ 0 h 116"/>
              <a:gd name="T46" fmla="*/ 61 w 116"/>
              <a:gd name="T47" fmla="*/ 0 h 116"/>
              <a:gd name="T48" fmla="*/ 39 w 116"/>
              <a:gd name="T49" fmla="*/ 101 h 116"/>
              <a:gd name="T50" fmla="*/ 31 w 116"/>
              <a:gd name="T51" fmla="*/ 99 h 116"/>
              <a:gd name="T52" fmla="*/ 25 w 116"/>
              <a:gd name="T53" fmla="*/ 97 h 116"/>
              <a:gd name="T54" fmla="*/ 19 w 116"/>
              <a:gd name="T55" fmla="*/ 91 h 116"/>
              <a:gd name="T56" fmla="*/ 17 w 116"/>
              <a:gd name="T57" fmla="*/ 85 h 116"/>
              <a:gd name="T58" fmla="*/ 15 w 116"/>
              <a:gd name="T59" fmla="*/ 77 h 116"/>
              <a:gd name="T60" fmla="*/ 17 w 116"/>
              <a:gd name="T61" fmla="*/ 71 h 116"/>
              <a:gd name="T62" fmla="*/ 19 w 116"/>
              <a:gd name="T63" fmla="*/ 63 h 116"/>
              <a:gd name="T64" fmla="*/ 25 w 116"/>
              <a:gd name="T65" fmla="*/ 59 h 116"/>
              <a:gd name="T66" fmla="*/ 31 w 116"/>
              <a:gd name="T67" fmla="*/ 55 h 116"/>
              <a:gd name="T68" fmla="*/ 39 w 116"/>
              <a:gd name="T69" fmla="*/ 55 h 116"/>
              <a:gd name="T70" fmla="*/ 45 w 116"/>
              <a:gd name="T71" fmla="*/ 55 h 116"/>
              <a:gd name="T72" fmla="*/ 53 w 116"/>
              <a:gd name="T73" fmla="*/ 59 h 116"/>
              <a:gd name="T74" fmla="*/ 57 w 116"/>
              <a:gd name="T75" fmla="*/ 63 h 116"/>
              <a:gd name="T76" fmla="*/ 61 w 116"/>
              <a:gd name="T77" fmla="*/ 71 h 116"/>
              <a:gd name="T78" fmla="*/ 61 w 116"/>
              <a:gd name="T79" fmla="*/ 77 h 116"/>
              <a:gd name="T80" fmla="*/ 61 w 116"/>
              <a:gd name="T81" fmla="*/ 85 h 116"/>
              <a:gd name="T82" fmla="*/ 57 w 116"/>
              <a:gd name="T83" fmla="*/ 91 h 116"/>
              <a:gd name="T84" fmla="*/ 53 w 116"/>
              <a:gd name="T85" fmla="*/ 97 h 116"/>
              <a:gd name="T86" fmla="*/ 45 w 116"/>
              <a:gd name="T87" fmla="*/ 99 h 116"/>
              <a:gd name="T88" fmla="*/ 39 w 116"/>
              <a:gd name="T89" fmla="*/ 101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6" h="116">
                <a:moveTo>
                  <a:pt x="61" y="0"/>
                </a:moveTo>
                <a:lnTo>
                  <a:pt x="61" y="16"/>
                </a:lnTo>
                <a:lnTo>
                  <a:pt x="88" y="16"/>
                </a:lnTo>
                <a:lnTo>
                  <a:pt x="59" y="46"/>
                </a:lnTo>
                <a:lnTo>
                  <a:pt x="53" y="42"/>
                </a:lnTo>
                <a:lnTo>
                  <a:pt x="45" y="40"/>
                </a:lnTo>
                <a:lnTo>
                  <a:pt x="39" y="40"/>
                </a:lnTo>
                <a:lnTo>
                  <a:pt x="19" y="44"/>
                </a:lnTo>
                <a:lnTo>
                  <a:pt x="6" y="57"/>
                </a:lnTo>
                <a:lnTo>
                  <a:pt x="0" y="77"/>
                </a:lnTo>
                <a:lnTo>
                  <a:pt x="6" y="97"/>
                </a:lnTo>
                <a:lnTo>
                  <a:pt x="19" y="110"/>
                </a:lnTo>
                <a:lnTo>
                  <a:pt x="39" y="116"/>
                </a:lnTo>
                <a:lnTo>
                  <a:pt x="57" y="110"/>
                </a:lnTo>
                <a:lnTo>
                  <a:pt x="70" y="97"/>
                </a:lnTo>
                <a:lnTo>
                  <a:pt x="76" y="77"/>
                </a:lnTo>
                <a:lnTo>
                  <a:pt x="76" y="69"/>
                </a:lnTo>
                <a:lnTo>
                  <a:pt x="74" y="63"/>
                </a:lnTo>
                <a:lnTo>
                  <a:pt x="70" y="57"/>
                </a:lnTo>
                <a:lnTo>
                  <a:pt x="100" y="28"/>
                </a:lnTo>
                <a:lnTo>
                  <a:pt x="100" y="55"/>
                </a:lnTo>
                <a:lnTo>
                  <a:pt x="116" y="55"/>
                </a:lnTo>
                <a:lnTo>
                  <a:pt x="116" y="0"/>
                </a:lnTo>
                <a:lnTo>
                  <a:pt x="61" y="0"/>
                </a:lnTo>
                <a:close/>
                <a:moveTo>
                  <a:pt x="39" y="101"/>
                </a:moveTo>
                <a:lnTo>
                  <a:pt x="31" y="99"/>
                </a:lnTo>
                <a:lnTo>
                  <a:pt x="25" y="97"/>
                </a:lnTo>
                <a:lnTo>
                  <a:pt x="19" y="91"/>
                </a:lnTo>
                <a:lnTo>
                  <a:pt x="17" y="85"/>
                </a:lnTo>
                <a:lnTo>
                  <a:pt x="15" y="77"/>
                </a:lnTo>
                <a:lnTo>
                  <a:pt x="17" y="71"/>
                </a:lnTo>
                <a:lnTo>
                  <a:pt x="19" y="63"/>
                </a:lnTo>
                <a:lnTo>
                  <a:pt x="25" y="59"/>
                </a:lnTo>
                <a:lnTo>
                  <a:pt x="31" y="55"/>
                </a:lnTo>
                <a:lnTo>
                  <a:pt x="39" y="55"/>
                </a:lnTo>
                <a:lnTo>
                  <a:pt x="45" y="55"/>
                </a:lnTo>
                <a:lnTo>
                  <a:pt x="53" y="59"/>
                </a:lnTo>
                <a:lnTo>
                  <a:pt x="57" y="63"/>
                </a:lnTo>
                <a:lnTo>
                  <a:pt x="61" y="71"/>
                </a:lnTo>
                <a:lnTo>
                  <a:pt x="61" y="77"/>
                </a:lnTo>
                <a:lnTo>
                  <a:pt x="61" y="85"/>
                </a:lnTo>
                <a:lnTo>
                  <a:pt x="57" y="91"/>
                </a:lnTo>
                <a:lnTo>
                  <a:pt x="53" y="97"/>
                </a:lnTo>
                <a:lnTo>
                  <a:pt x="45" y="99"/>
                </a:lnTo>
                <a:lnTo>
                  <a:pt x="39" y="1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4" name="Group 173"/>
          <p:cNvGrpSpPr/>
          <p:nvPr userDrawn="1"/>
        </p:nvGrpSpPr>
        <p:grpSpPr>
          <a:xfrm>
            <a:off x="5862041" y="2323179"/>
            <a:ext cx="160644" cy="204535"/>
            <a:chOff x="5411113" y="1742383"/>
            <a:chExt cx="148287" cy="153401"/>
          </a:xfrm>
        </p:grpSpPr>
        <p:sp>
          <p:nvSpPr>
            <p:cNvPr id="175" name="Freeform 142"/>
            <p:cNvSpPr>
              <a:spLocks/>
            </p:cNvSpPr>
            <p:nvPr/>
          </p:nvSpPr>
          <p:spPr bwMode="auto">
            <a:xfrm>
              <a:off x="5434122" y="1742383"/>
              <a:ext cx="125278" cy="107381"/>
            </a:xfrm>
            <a:custGeom>
              <a:avLst/>
              <a:gdLst>
                <a:gd name="T0" fmla="*/ 90 w 98"/>
                <a:gd name="T1" fmla="*/ 0 h 84"/>
                <a:gd name="T2" fmla="*/ 0 w 98"/>
                <a:gd name="T3" fmla="*/ 0 h 84"/>
                <a:gd name="T4" fmla="*/ 29 w 98"/>
                <a:gd name="T5" fmla="*/ 15 h 84"/>
                <a:gd name="T6" fmla="*/ 82 w 98"/>
                <a:gd name="T7" fmla="*/ 15 h 84"/>
                <a:gd name="T8" fmla="*/ 82 w 98"/>
                <a:gd name="T9" fmla="*/ 23 h 84"/>
                <a:gd name="T10" fmla="*/ 45 w 98"/>
                <a:gd name="T11" fmla="*/ 23 h 84"/>
                <a:gd name="T12" fmla="*/ 55 w 98"/>
                <a:gd name="T13" fmla="*/ 29 h 84"/>
                <a:gd name="T14" fmla="*/ 60 w 98"/>
                <a:gd name="T15" fmla="*/ 33 h 84"/>
                <a:gd name="T16" fmla="*/ 64 w 98"/>
                <a:gd name="T17" fmla="*/ 39 h 84"/>
                <a:gd name="T18" fmla="*/ 82 w 98"/>
                <a:gd name="T19" fmla="*/ 39 h 84"/>
                <a:gd name="T20" fmla="*/ 82 w 98"/>
                <a:gd name="T21" fmla="*/ 47 h 84"/>
                <a:gd name="T22" fmla="*/ 66 w 98"/>
                <a:gd name="T23" fmla="*/ 47 h 84"/>
                <a:gd name="T24" fmla="*/ 66 w 98"/>
                <a:gd name="T25" fmla="*/ 84 h 84"/>
                <a:gd name="T26" fmla="*/ 90 w 98"/>
                <a:gd name="T27" fmla="*/ 84 h 84"/>
                <a:gd name="T28" fmla="*/ 94 w 98"/>
                <a:gd name="T29" fmla="*/ 84 h 84"/>
                <a:gd name="T30" fmla="*/ 96 w 98"/>
                <a:gd name="T31" fmla="*/ 80 h 84"/>
                <a:gd name="T32" fmla="*/ 98 w 98"/>
                <a:gd name="T33" fmla="*/ 76 h 84"/>
                <a:gd name="T34" fmla="*/ 98 w 98"/>
                <a:gd name="T35" fmla="*/ 7 h 84"/>
                <a:gd name="T36" fmla="*/ 96 w 98"/>
                <a:gd name="T37" fmla="*/ 3 h 84"/>
                <a:gd name="T38" fmla="*/ 94 w 98"/>
                <a:gd name="T39" fmla="*/ 1 h 84"/>
                <a:gd name="T40" fmla="*/ 90 w 98"/>
                <a:gd name="T4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8" h="84">
                  <a:moveTo>
                    <a:pt x="90" y="0"/>
                  </a:moveTo>
                  <a:lnTo>
                    <a:pt x="0" y="0"/>
                  </a:lnTo>
                  <a:lnTo>
                    <a:pt x="29" y="15"/>
                  </a:lnTo>
                  <a:lnTo>
                    <a:pt x="82" y="15"/>
                  </a:lnTo>
                  <a:lnTo>
                    <a:pt x="82" y="23"/>
                  </a:lnTo>
                  <a:lnTo>
                    <a:pt x="45" y="23"/>
                  </a:lnTo>
                  <a:lnTo>
                    <a:pt x="55" y="29"/>
                  </a:lnTo>
                  <a:lnTo>
                    <a:pt x="60" y="33"/>
                  </a:lnTo>
                  <a:lnTo>
                    <a:pt x="64" y="39"/>
                  </a:lnTo>
                  <a:lnTo>
                    <a:pt x="82" y="39"/>
                  </a:lnTo>
                  <a:lnTo>
                    <a:pt x="82" y="47"/>
                  </a:lnTo>
                  <a:lnTo>
                    <a:pt x="66" y="47"/>
                  </a:lnTo>
                  <a:lnTo>
                    <a:pt x="66" y="84"/>
                  </a:lnTo>
                  <a:lnTo>
                    <a:pt x="90" y="84"/>
                  </a:lnTo>
                  <a:lnTo>
                    <a:pt x="94" y="84"/>
                  </a:lnTo>
                  <a:lnTo>
                    <a:pt x="96" y="80"/>
                  </a:lnTo>
                  <a:lnTo>
                    <a:pt x="98" y="76"/>
                  </a:lnTo>
                  <a:lnTo>
                    <a:pt x="98" y="7"/>
                  </a:lnTo>
                  <a:lnTo>
                    <a:pt x="96" y="3"/>
                  </a:lnTo>
                  <a:lnTo>
                    <a:pt x="94" y="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43"/>
            <p:cNvSpPr>
              <a:spLocks noEditPoints="1"/>
            </p:cNvSpPr>
            <p:nvPr/>
          </p:nvSpPr>
          <p:spPr bwMode="auto">
            <a:xfrm>
              <a:off x="5411113" y="1747496"/>
              <a:ext cx="97154" cy="148288"/>
            </a:xfrm>
            <a:custGeom>
              <a:avLst/>
              <a:gdLst>
                <a:gd name="T0" fmla="*/ 71 w 77"/>
                <a:gd name="T1" fmla="*/ 32 h 116"/>
                <a:gd name="T2" fmla="*/ 8 w 77"/>
                <a:gd name="T3" fmla="*/ 0 h 116"/>
                <a:gd name="T4" fmla="*/ 4 w 77"/>
                <a:gd name="T5" fmla="*/ 0 h 116"/>
                <a:gd name="T6" fmla="*/ 2 w 77"/>
                <a:gd name="T7" fmla="*/ 0 h 116"/>
                <a:gd name="T8" fmla="*/ 0 w 77"/>
                <a:gd name="T9" fmla="*/ 2 h 116"/>
                <a:gd name="T10" fmla="*/ 0 w 77"/>
                <a:gd name="T11" fmla="*/ 4 h 116"/>
                <a:gd name="T12" fmla="*/ 0 w 77"/>
                <a:gd name="T13" fmla="*/ 73 h 116"/>
                <a:gd name="T14" fmla="*/ 2 w 77"/>
                <a:gd name="T15" fmla="*/ 79 h 116"/>
                <a:gd name="T16" fmla="*/ 4 w 77"/>
                <a:gd name="T17" fmla="*/ 83 h 116"/>
                <a:gd name="T18" fmla="*/ 8 w 77"/>
                <a:gd name="T19" fmla="*/ 85 h 116"/>
                <a:gd name="T20" fmla="*/ 71 w 77"/>
                <a:gd name="T21" fmla="*/ 116 h 116"/>
                <a:gd name="T22" fmla="*/ 73 w 77"/>
                <a:gd name="T23" fmla="*/ 116 h 116"/>
                <a:gd name="T24" fmla="*/ 75 w 77"/>
                <a:gd name="T25" fmla="*/ 116 h 116"/>
                <a:gd name="T26" fmla="*/ 77 w 77"/>
                <a:gd name="T27" fmla="*/ 114 h 116"/>
                <a:gd name="T28" fmla="*/ 77 w 77"/>
                <a:gd name="T29" fmla="*/ 112 h 116"/>
                <a:gd name="T30" fmla="*/ 77 w 77"/>
                <a:gd name="T31" fmla="*/ 44 h 116"/>
                <a:gd name="T32" fmla="*/ 77 w 77"/>
                <a:gd name="T33" fmla="*/ 40 h 116"/>
                <a:gd name="T34" fmla="*/ 73 w 77"/>
                <a:gd name="T35" fmla="*/ 36 h 116"/>
                <a:gd name="T36" fmla="*/ 71 w 77"/>
                <a:gd name="T37" fmla="*/ 32 h 116"/>
                <a:gd name="T38" fmla="*/ 53 w 77"/>
                <a:gd name="T39" fmla="*/ 81 h 116"/>
                <a:gd name="T40" fmla="*/ 51 w 77"/>
                <a:gd name="T41" fmla="*/ 81 h 116"/>
                <a:gd name="T42" fmla="*/ 49 w 77"/>
                <a:gd name="T43" fmla="*/ 79 h 116"/>
                <a:gd name="T44" fmla="*/ 47 w 77"/>
                <a:gd name="T45" fmla="*/ 75 h 116"/>
                <a:gd name="T46" fmla="*/ 47 w 77"/>
                <a:gd name="T47" fmla="*/ 69 h 116"/>
                <a:gd name="T48" fmla="*/ 47 w 77"/>
                <a:gd name="T49" fmla="*/ 65 h 116"/>
                <a:gd name="T50" fmla="*/ 49 w 77"/>
                <a:gd name="T51" fmla="*/ 61 h 116"/>
                <a:gd name="T52" fmla="*/ 51 w 77"/>
                <a:gd name="T53" fmla="*/ 59 h 116"/>
                <a:gd name="T54" fmla="*/ 53 w 77"/>
                <a:gd name="T55" fmla="*/ 59 h 116"/>
                <a:gd name="T56" fmla="*/ 57 w 77"/>
                <a:gd name="T57" fmla="*/ 59 h 116"/>
                <a:gd name="T58" fmla="*/ 59 w 77"/>
                <a:gd name="T59" fmla="*/ 61 h 116"/>
                <a:gd name="T60" fmla="*/ 61 w 77"/>
                <a:gd name="T61" fmla="*/ 65 h 116"/>
                <a:gd name="T62" fmla="*/ 61 w 77"/>
                <a:gd name="T63" fmla="*/ 69 h 116"/>
                <a:gd name="T64" fmla="*/ 61 w 77"/>
                <a:gd name="T65" fmla="*/ 75 h 116"/>
                <a:gd name="T66" fmla="*/ 59 w 77"/>
                <a:gd name="T67" fmla="*/ 79 h 116"/>
                <a:gd name="T68" fmla="*/ 57 w 77"/>
                <a:gd name="T69" fmla="*/ 81 h 116"/>
                <a:gd name="T70" fmla="*/ 53 w 77"/>
                <a:gd name="T71" fmla="*/ 8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" h="116">
                  <a:moveTo>
                    <a:pt x="71" y="32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3"/>
                  </a:lnTo>
                  <a:lnTo>
                    <a:pt x="2" y="79"/>
                  </a:lnTo>
                  <a:lnTo>
                    <a:pt x="4" y="83"/>
                  </a:lnTo>
                  <a:lnTo>
                    <a:pt x="8" y="85"/>
                  </a:lnTo>
                  <a:lnTo>
                    <a:pt x="71" y="116"/>
                  </a:lnTo>
                  <a:lnTo>
                    <a:pt x="73" y="116"/>
                  </a:lnTo>
                  <a:lnTo>
                    <a:pt x="75" y="116"/>
                  </a:lnTo>
                  <a:lnTo>
                    <a:pt x="77" y="114"/>
                  </a:lnTo>
                  <a:lnTo>
                    <a:pt x="77" y="112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3" y="36"/>
                  </a:lnTo>
                  <a:lnTo>
                    <a:pt x="71" y="32"/>
                  </a:lnTo>
                  <a:close/>
                  <a:moveTo>
                    <a:pt x="53" y="81"/>
                  </a:moveTo>
                  <a:lnTo>
                    <a:pt x="51" y="81"/>
                  </a:lnTo>
                  <a:lnTo>
                    <a:pt x="49" y="79"/>
                  </a:lnTo>
                  <a:lnTo>
                    <a:pt x="47" y="75"/>
                  </a:lnTo>
                  <a:lnTo>
                    <a:pt x="47" y="69"/>
                  </a:lnTo>
                  <a:lnTo>
                    <a:pt x="47" y="65"/>
                  </a:lnTo>
                  <a:lnTo>
                    <a:pt x="49" y="61"/>
                  </a:lnTo>
                  <a:lnTo>
                    <a:pt x="51" y="59"/>
                  </a:lnTo>
                  <a:lnTo>
                    <a:pt x="53" y="59"/>
                  </a:lnTo>
                  <a:lnTo>
                    <a:pt x="57" y="59"/>
                  </a:lnTo>
                  <a:lnTo>
                    <a:pt x="59" y="61"/>
                  </a:lnTo>
                  <a:lnTo>
                    <a:pt x="61" y="65"/>
                  </a:lnTo>
                  <a:lnTo>
                    <a:pt x="61" y="69"/>
                  </a:lnTo>
                  <a:lnTo>
                    <a:pt x="61" y="75"/>
                  </a:lnTo>
                  <a:lnTo>
                    <a:pt x="59" y="79"/>
                  </a:lnTo>
                  <a:lnTo>
                    <a:pt x="57" y="81"/>
                  </a:lnTo>
                  <a:lnTo>
                    <a:pt x="53" y="8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7" name="Group 176"/>
          <p:cNvGrpSpPr/>
          <p:nvPr userDrawn="1"/>
        </p:nvGrpSpPr>
        <p:grpSpPr>
          <a:xfrm>
            <a:off x="6867455" y="2323180"/>
            <a:ext cx="168956" cy="119313"/>
            <a:chOff x="6339189" y="1742383"/>
            <a:chExt cx="155959" cy="8948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6369869" y="1773063"/>
              <a:ext cx="17898" cy="76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Rectangle 145"/>
            <p:cNvSpPr>
              <a:spLocks noChangeArrowheads="1"/>
            </p:cNvSpPr>
            <p:nvPr/>
          </p:nvSpPr>
          <p:spPr bwMode="auto">
            <a:xfrm>
              <a:off x="6369869" y="1790959"/>
              <a:ext cx="17898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46"/>
            <p:cNvSpPr>
              <a:spLocks noEditPoints="1"/>
            </p:cNvSpPr>
            <p:nvPr/>
          </p:nvSpPr>
          <p:spPr bwMode="auto">
            <a:xfrm>
              <a:off x="6339189" y="1742383"/>
              <a:ext cx="155959" cy="89485"/>
            </a:xfrm>
            <a:custGeom>
              <a:avLst/>
              <a:gdLst>
                <a:gd name="T0" fmla="*/ 114 w 122"/>
                <a:gd name="T1" fmla="*/ 0 h 70"/>
                <a:gd name="T2" fmla="*/ 8 w 122"/>
                <a:gd name="T3" fmla="*/ 0 h 70"/>
                <a:gd name="T4" fmla="*/ 4 w 122"/>
                <a:gd name="T5" fmla="*/ 1 h 70"/>
                <a:gd name="T6" fmla="*/ 0 w 122"/>
                <a:gd name="T7" fmla="*/ 3 h 70"/>
                <a:gd name="T8" fmla="*/ 0 w 122"/>
                <a:gd name="T9" fmla="*/ 7 h 70"/>
                <a:gd name="T10" fmla="*/ 0 w 122"/>
                <a:gd name="T11" fmla="*/ 62 h 70"/>
                <a:gd name="T12" fmla="*/ 0 w 122"/>
                <a:gd name="T13" fmla="*/ 66 h 70"/>
                <a:gd name="T14" fmla="*/ 4 w 122"/>
                <a:gd name="T15" fmla="*/ 68 h 70"/>
                <a:gd name="T16" fmla="*/ 8 w 122"/>
                <a:gd name="T17" fmla="*/ 70 h 70"/>
                <a:gd name="T18" fmla="*/ 114 w 122"/>
                <a:gd name="T19" fmla="*/ 70 h 70"/>
                <a:gd name="T20" fmla="*/ 118 w 122"/>
                <a:gd name="T21" fmla="*/ 68 h 70"/>
                <a:gd name="T22" fmla="*/ 122 w 122"/>
                <a:gd name="T23" fmla="*/ 66 h 70"/>
                <a:gd name="T24" fmla="*/ 122 w 122"/>
                <a:gd name="T25" fmla="*/ 62 h 70"/>
                <a:gd name="T26" fmla="*/ 122 w 122"/>
                <a:gd name="T27" fmla="*/ 7 h 70"/>
                <a:gd name="T28" fmla="*/ 122 w 122"/>
                <a:gd name="T29" fmla="*/ 3 h 70"/>
                <a:gd name="T30" fmla="*/ 118 w 122"/>
                <a:gd name="T31" fmla="*/ 1 h 70"/>
                <a:gd name="T32" fmla="*/ 114 w 122"/>
                <a:gd name="T33" fmla="*/ 0 h 70"/>
                <a:gd name="T34" fmla="*/ 45 w 122"/>
                <a:gd name="T35" fmla="*/ 55 h 70"/>
                <a:gd name="T36" fmla="*/ 16 w 122"/>
                <a:gd name="T37" fmla="*/ 55 h 70"/>
                <a:gd name="T38" fmla="*/ 16 w 122"/>
                <a:gd name="T39" fmla="*/ 15 h 70"/>
                <a:gd name="T40" fmla="*/ 45 w 122"/>
                <a:gd name="T41" fmla="*/ 15 h 70"/>
                <a:gd name="T42" fmla="*/ 45 w 122"/>
                <a:gd name="T43" fmla="*/ 55 h 70"/>
                <a:gd name="T44" fmla="*/ 76 w 122"/>
                <a:gd name="T45" fmla="*/ 55 h 70"/>
                <a:gd name="T46" fmla="*/ 53 w 122"/>
                <a:gd name="T47" fmla="*/ 55 h 70"/>
                <a:gd name="T48" fmla="*/ 53 w 122"/>
                <a:gd name="T49" fmla="*/ 15 h 70"/>
                <a:gd name="T50" fmla="*/ 61 w 122"/>
                <a:gd name="T51" fmla="*/ 15 h 70"/>
                <a:gd name="T52" fmla="*/ 61 w 122"/>
                <a:gd name="T53" fmla="*/ 47 h 70"/>
                <a:gd name="T54" fmla="*/ 69 w 122"/>
                <a:gd name="T55" fmla="*/ 47 h 70"/>
                <a:gd name="T56" fmla="*/ 69 w 122"/>
                <a:gd name="T57" fmla="*/ 15 h 70"/>
                <a:gd name="T58" fmla="*/ 76 w 122"/>
                <a:gd name="T59" fmla="*/ 15 h 70"/>
                <a:gd name="T60" fmla="*/ 76 w 122"/>
                <a:gd name="T61" fmla="*/ 55 h 70"/>
                <a:gd name="T62" fmla="*/ 106 w 122"/>
                <a:gd name="T63" fmla="*/ 39 h 70"/>
                <a:gd name="T64" fmla="*/ 98 w 122"/>
                <a:gd name="T65" fmla="*/ 39 h 70"/>
                <a:gd name="T66" fmla="*/ 98 w 122"/>
                <a:gd name="T67" fmla="*/ 55 h 70"/>
                <a:gd name="T68" fmla="*/ 92 w 122"/>
                <a:gd name="T69" fmla="*/ 55 h 70"/>
                <a:gd name="T70" fmla="*/ 92 w 122"/>
                <a:gd name="T71" fmla="*/ 39 h 70"/>
                <a:gd name="T72" fmla="*/ 84 w 122"/>
                <a:gd name="T73" fmla="*/ 39 h 70"/>
                <a:gd name="T74" fmla="*/ 84 w 122"/>
                <a:gd name="T75" fmla="*/ 15 h 70"/>
                <a:gd name="T76" fmla="*/ 92 w 122"/>
                <a:gd name="T77" fmla="*/ 15 h 70"/>
                <a:gd name="T78" fmla="*/ 92 w 122"/>
                <a:gd name="T79" fmla="*/ 31 h 70"/>
                <a:gd name="T80" fmla="*/ 98 w 122"/>
                <a:gd name="T81" fmla="*/ 31 h 70"/>
                <a:gd name="T82" fmla="*/ 98 w 122"/>
                <a:gd name="T83" fmla="*/ 15 h 70"/>
                <a:gd name="T84" fmla="*/ 106 w 122"/>
                <a:gd name="T85" fmla="*/ 15 h 70"/>
                <a:gd name="T86" fmla="*/ 106 w 122"/>
                <a:gd name="T87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2" h="70">
                  <a:moveTo>
                    <a:pt x="114" y="0"/>
                  </a:moveTo>
                  <a:lnTo>
                    <a:pt x="8" y="0"/>
                  </a:lnTo>
                  <a:lnTo>
                    <a:pt x="4" y="1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4" y="68"/>
                  </a:lnTo>
                  <a:lnTo>
                    <a:pt x="8" y="70"/>
                  </a:lnTo>
                  <a:lnTo>
                    <a:pt x="114" y="70"/>
                  </a:lnTo>
                  <a:lnTo>
                    <a:pt x="118" y="68"/>
                  </a:lnTo>
                  <a:lnTo>
                    <a:pt x="122" y="66"/>
                  </a:lnTo>
                  <a:lnTo>
                    <a:pt x="122" y="62"/>
                  </a:lnTo>
                  <a:lnTo>
                    <a:pt x="122" y="7"/>
                  </a:lnTo>
                  <a:lnTo>
                    <a:pt x="122" y="3"/>
                  </a:lnTo>
                  <a:lnTo>
                    <a:pt x="118" y="1"/>
                  </a:lnTo>
                  <a:lnTo>
                    <a:pt x="114" y="0"/>
                  </a:lnTo>
                  <a:close/>
                  <a:moveTo>
                    <a:pt x="45" y="55"/>
                  </a:moveTo>
                  <a:lnTo>
                    <a:pt x="16" y="55"/>
                  </a:lnTo>
                  <a:lnTo>
                    <a:pt x="16" y="15"/>
                  </a:lnTo>
                  <a:lnTo>
                    <a:pt x="45" y="15"/>
                  </a:lnTo>
                  <a:lnTo>
                    <a:pt x="45" y="55"/>
                  </a:lnTo>
                  <a:close/>
                  <a:moveTo>
                    <a:pt x="76" y="55"/>
                  </a:moveTo>
                  <a:lnTo>
                    <a:pt x="53" y="55"/>
                  </a:lnTo>
                  <a:lnTo>
                    <a:pt x="53" y="15"/>
                  </a:lnTo>
                  <a:lnTo>
                    <a:pt x="61" y="15"/>
                  </a:lnTo>
                  <a:lnTo>
                    <a:pt x="61" y="47"/>
                  </a:lnTo>
                  <a:lnTo>
                    <a:pt x="69" y="47"/>
                  </a:lnTo>
                  <a:lnTo>
                    <a:pt x="69" y="15"/>
                  </a:lnTo>
                  <a:lnTo>
                    <a:pt x="76" y="15"/>
                  </a:lnTo>
                  <a:lnTo>
                    <a:pt x="76" y="55"/>
                  </a:lnTo>
                  <a:close/>
                  <a:moveTo>
                    <a:pt x="106" y="39"/>
                  </a:moveTo>
                  <a:lnTo>
                    <a:pt x="98" y="39"/>
                  </a:lnTo>
                  <a:lnTo>
                    <a:pt x="98" y="55"/>
                  </a:lnTo>
                  <a:lnTo>
                    <a:pt x="92" y="55"/>
                  </a:lnTo>
                  <a:lnTo>
                    <a:pt x="92" y="39"/>
                  </a:lnTo>
                  <a:lnTo>
                    <a:pt x="84" y="39"/>
                  </a:lnTo>
                  <a:lnTo>
                    <a:pt x="84" y="15"/>
                  </a:lnTo>
                  <a:lnTo>
                    <a:pt x="92" y="15"/>
                  </a:lnTo>
                  <a:lnTo>
                    <a:pt x="92" y="31"/>
                  </a:lnTo>
                  <a:lnTo>
                    <a:pt x="98" y="31"/>
                  </a:lnTo>
                  <a:lnTo>
                    <a:pt x="98" y="15"/>
                  </a:lnTo>
                  <a:lnTo>
                    <a:pt x="106" y="15"/>
                  </a:lnTo>
                  <a:lnTo>
                    <a:pt x="106" y="3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1" name="Freeform 147"/>
          <p:cNvSpPr>
            <a:spLocks noEditPoints="1"/>
          </p:cNvSpPr>
          <p:nvPr userDrawn="1"/>
        </p:nvSpPr>
        <p:spPr bwMode="auto">
          <a:xfrm>
            <a:off x="7205364" y="2323180"/>
            <a:ext cx="171724" cy="119313"/>
          </a:xfrm>
          <a:custGeom>
            <a:avLst/>
            <a:gdLst>
              <a:gd name="T0" fmla="*/ 116 w 124"/>
              <a:gd name="T1" fmla="*/ 0 h 70"/>
              <a:gd name="T2" fmla="*/ 8 w 124"/>
              <a:gd name="T3" fmla="*/ 0 h 70"/>
              <a:gd name="T4" fmla="*/ 4 w 124"/>
              <a:gd name="T5" fmla="*/ 1 h 70"/>
              <a:gd name="T6" fmla="*/ 2 w 124"/>
              <a:gd name="T7" fmla="*/ 3 h 70"/>
              <a:gd name="T8" fmla="*/ 0 w 124"/>
              <a:gd name="T9" fmla="*/ 7 h 70"/>
              <a:gd name="T10" fmla="*/ 0 w 124"/>
              <a:gd name="T11" fmla="*/ 62 h 70"/>
              <a:gd name="T12" fmla="*/ 2 w 124"/>
              <a:gd name="T13" fmla="*/ 66 h 70"/>
              <a:gd name="T14" fmla="*/ 4 w 124"/>
              <a:gd name="T15" fmla="*/ 68 h 70"/>
              <a:gd name="T16" fmla="*/ 8 w 124"/>
              <a:gd name="T17" fmla="*/ 70 h 70"/>
              <a:gd name="T18" fmla="*/ 116 w 124"/>
              <a:gd name="T19" fmla="*/ 70 h 70"/>
              <a:gd name="T20" fmla="*/ 120 w 124"/>
              <a:gd name="T21" fmla="*/ 68 h 70"/>
              <a:gd name="T22" fmla="*/ 122 w 124"/>
              <a:gd name="T23" fmla="*/ 66 h 70"/>
              <a:gd name="T24" fmla="*/ 124 w 124"/>
              <a:gd name="T25" fmla="*/ 62 h 70"/>
              <a:gd name="T26" fmla="*/ 124 w 124"/>
              <a:gd name="T27" fmla="*/ 7 h 70"/>
              <a:gd name="T28" fmla="*/ 122 w 124"/>
              <a:gd name="T29" fmla="*/ 3 h 70"/>
              <a:gd name="T30" fmla="*/ 120 w 124"/>
              <a:gd name="T31" fmla="*/ 1 h 70"/>
              <a:gd name="T32" fmla="*/ 116 w 124"/>
              <a:gd name="T33" fmla="*/ 0 h 70"/>
              <a:gd name="T34" fmla="*/ 40 w 124"/>
              <a:gd name="T35" fmla="*/ 23 h 70"/>
              <a:gd name="T36" fmla="*/ 24 w 124"/>
              <a:gd name="T37" fmla="*/ 23 h 70"/>
              <a:gd name="T38" fmla="*/ 24 w 124"/>
              <a:gd name="T39" fmla="*/ 31 h 70"/>
              <a:gd name="T40" fmla="*/ 40 w 124"/>
              <a:gd name="T41" fmla="*/ 31 h 70"/>
              <a:gd name="T42" fmla="*/ 40 w 124"/>
              <a:gd name="T43" fmla="*/ 55 h 70"/>
              <a:gd name="T44" fmla="*/ 16 w 124"/>
              <a:gd name="T45" fmla="*/ 55 h 70"/>
              <a:gd name="T46" fmla="*/ 16 w 124"/>
              <a:gd name="T47" fmla="*/ 47 h 70"/>
              <a:gd name="T48" fmla="*/ 32 w 124"/>
              <a:gd name="T49" fmla="*/ 47 h 70"/>
              <a:gd name="T50" fmla="*/ 32 w 124"/>
              <a:gd name="T51" fmla="*/ 39 h 70"/>
              <a:gd name="T52" fmla="*/ 16 w 124"/>
              <a:gd name="T53" fmla="*/ 39 h 70"/>
              <a:gd name="T54" fmla="*/ 16 w 124"/>
              <a:gd name="T55" fmla="*/ 15 h 70"/>
              <a:gd name="T56" fmla="*/ 40 w 124"/>
              <a:gd name="T57" fmla="*/ 15 h 70"/>
              <a:gd name="T58" fmla="*/ 40 w 124"/>
              <a:gd name="T59" fmla="*/ 23 h 70"/>
              <a:gd name="T60" fmla="*/ 69 w 124"/>
              <a:gd name="T61" fmla="*/ 23 h 70"/>
              <a:gd name="T62" fmla="*/ 55 w 124"/>
              <a:gd name="T63" fmla="*/ 23 h 70"/>
              <a:gd name="T64" fmla="*/ 55 w 124"/>
              <a:gd name="T65" fmla="*/ 31 h 70"/>
              <a:gd name="T66" fmla="*/ 69 w 124"/>
              <a:gd name="T67" fmla="*/ 31 h 70"/>
              <a:gd name="T68" fmla="*/ 69 w 124"/>
              <a:gd name="T69" fmla="*/ 39 h 70"/>
              <a:gd name="T70" fmla="*/ 55 w 124"/>
              <a:gd name="T71" fmla="*/ 39 h 70"/>
              <a:gd name="T72" fmla="*/ 55 w 124"/>
              <a:gd name="T73" fmla="*/ 47 h 70"/>
              <a:gd name="T74" fmla="*/ 69 w 124"/>
              <a:gd name="T75" fmla="*/ 47 h 70"/>
              <a:gd name="T76" fmla="*/ 69 w 124"/>
              <a:gd name="T77" fmla="*/ 55 h 70"/>
              <a:gd name="T78" fmla="*/ 48 w 124"/>
              <a:gd name="T79" fmla="*/ 55 h 70"/>
              <a:gd name="T80" fmla="*/ 48 w 124"/>
              <a:gd name="T81" fmla="*/ 15 h 70"/>
              <a:gd name="T82" fmla="*/ 69 w 124"/>
              <a:gd name="T83" fmla="*/ 15 h 70"/>
              <a:gd name="T84" fmla="*/ 69 w 124"/>
              <a:gd name="T85" fmla="*/ 23 h 70"/>
              <a:gd name="T86" fmla="*/ 93 w 124"/>
              <a:gd name="T87" fmla="*/ 55 h 70"/>
              <a:gd name="T88" fmla="*/ 77 w 124"/>
              <a:gd name="T89" fmla="*/ 55 h 70"/>
              <a:gd name="T90" fmla="*/ 77 w 124"/>
              <a:gd name="T91" fmla="*/ 15 h 70"/>
              <a:gd name="T92" fmla="*/ 85 w 124"/>
              <a:gd name="T93" fmla="*/ 15 h 70"/>
              <a:gd name="T94" fmla="*/ 85 w 124"/>
              <a:gd name="T95" fmla="*/ 47 h 70"/>
              <a:gd name="T96" fmla="*/ 93 w 124"/>
              <a:gd name="T97" fmla="*/ 47 h 70"/>
              <a:gd name="T98" fmla="*/ 93 w 124"/>
              <a:gd name="T99" fmla="*/ 55 h 70"/>
              <a:gd name="T100" fmla="*/ 116 w 124"/>
              <a:gd name="T101" fmla="*/ 55 h 70"/>
              <a:gd name="T102" fmla="*/ 101 w 124"/>
              <a:gd name="T103" fmla="*/ 55 h 70"/>
              <a:gd name="T104" fmla="*/ 101 w 124"/>
              <a:gd name="T105" fmla="*/ 15 h 70"/>
              <a:gd name="T106" fmla="*/ 108 w 124"/>
              <a:gd name="T107" fmla="*/ 15 h 70"/>
              <a:gd name="T108" fmla="*/ 108 w 124"/>
              <a:gd name="T109" fmla="*/ 47 h 70"/>
              <a:gd name="T110" fmla="*/ 116 w 124"/>
              <a:gd name="T111" fmla="*/ 47 h 70"/>
              <a:gd name="T112" fmla="*/ 116 w 124"/>
              <a:gd name="T113" fmla="*/ 5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4" h="70">
                <a:moveTo>
                  <a:pt x="116" y="0"/>
                </a:moveTo>
                <a:lnTo>
                  <a:pt x="8" y="0"/>
                </a:lnTo>
                <a:lnTo>
                  <a:pt x="4" y="1"/>
                </a:lnTo>
                <a:lnTo>
                  <a:pt x="2" y="3"/>
                </a:lnTo>
                <a:lnTo>
                  <a:pt x="0" y="7"/>
                </a:lnTo>
                <a:lnTo>
                  <a:pt x="0" y="62"/>
                </a:lnTo>
                <a:lnTo>
                  <a:pt x="2" y="66"/>
                </a:lnTo>
                <a:lnTo>
                  <a:pt x="4" y="68"/>
                </a:lnTo>
                <a:lnTo>
                  <a:pt x="8" y="70"/>
                </a:lnTo>
                <a:lnTo>
                  <a:pt x="116" y="70"/>
                </a:lnTo>
                <a:lnTo>
                  <a:pt x="120" y="68"/>
                </a:lnTo>
                <a:lnTo>
                  <a:pt x="122" y="66"/>
                </a:lnTo>
                <a:lnTo>
                  <a:pt x="124" y="62"/>
                </a:lnTo>
                <a:lnTo>
                  <a:pt x="124" y="7"/>
                </a:lnTo>
                <a:lnTo>
                  <a:pt x="122" y="3"/>
                </a:lnTo>
                <a:lnTo>
                  <a:pt x="120" y="1"/>
                </a:lnTo>
                <a:lnTo>
                  <a:pt x="116" y="0"/>
                </a:lnTo>
                <a:close/>
                <a:moveTo>
                  <a:pt x="40" y="23"/>
                </a:moveTo>
                <a:lnTo>
                  <a:pt x="24" y="23"/>
                </a:lnTo>
                <a:lnTo>
                  <a:pt x="24" y="31"/>
                </a:lnTo>
                <a:lnTo>
                  <a:pt x="40" y="31"/>
                </a:lnTo>
                <a:lnTo>
                  <a:pt x="40" y="55"/>
                </a:lnTo>
                <a:lnTo>
                  <a:pt x="16" y="55"/>
                </a:lnTo>
                <a:lnTo>
                  <a:pt x="16" y="47"/>
                </a:lnTo>
                <a:lnTo>
                  <a:pt x="32" y="47"/>
                </a:lnTo>
                <a:lnTo>
                  <a:pt x="32" y="39"/>
                </a:lnTo>
                <a:lnTo>
                  <a:pt x="16" y="39"/>
                </a:lnTo>
                <a:lnTo>
                  <a:pt x="16" y="15"/>
                </a:lnTo>
                <a:lnTo>
                  <a:pt x="40" y="15"/>
                </a:lnTo>
                <a:lnTo>
                  <a:pt x="40" y="23"/>
                </a:lnTo>
                <a:close/>
                <a:moveTo>
                  <a:pt x="69" y="23"/>
                </a:moveTo>
                <a:lnTo>
                  <a:pt x="55" y="23"/>
                </a:lnTo>
                <a:lnTo>
                  <a:pt x="55" y="31"/>
                </a:lnTo>
                <a:lnTo>
                  <a:pt x="69" y="31"/>
                </a:lnTo>
                <a:lnTo>
                  <a:pt x="69" y="39"/>
                </a:lnTo>
                <a:lnTo>
                  <a:pt x="55" y="39"/>
                </a:lnTo>
                <a:lnTo>
                  <a:pt x="55" y="47"/>
                </a:lnTo>
                <a:lnTo>
                  <a:pt x="69" y="47"/>
                </a:lnTo>
                <a:lnTo>
                  <a:pt x="69" y="55"/>
                </a:lnTo>
                <a:lnTo>
                  <a:pt x="48" y="55"/>
                </a:lnTo>
                <a:lnTo>
                  <a:pt x="48" y="15"/>
                </a:lnTo>
                <a:lnTo>
                  <a:pt x="69" y="15"/>
                </a:lnTo>
                <a:lnTo>
                  <a:pt x="69" y="23"/>
                </a:lnTo>
                <a:close/>
                <a:moveTo>
                  <a:pt x="93" y="55"/>
                </a:moveTo>
                <a:lnTo>
                  <a:pt x="77" y="55"/>
                </a:lnTo>
                <a:lnTo>
                  <a:pt x="77" y="15"/>
                </a:lnTo>
                <a:lnTo>
                  <a:pt x="85" y="15"/>
                </a:lnTo>
                <a:lnTo>
                  <a:pt x="85" y="47"/>
                </a:lnTo>
                <a:lnTo>
                  <a:pt x="93" y="47"/>
                </a:lnTo>
                <a:lnTo>
                  <a:pt x="93" y="55"/>
                </a:lnTo>
                <a:close/>
                <a:moveTo>
                  <a:pt x="116" y="55"/>
                </a:moveTo>
                <a:lnTo>
                  <a:pt x="101" y="55"/>
                </a:lnTo>
                <a:lnTo>
                  <a:pt x="101" y="15"/>
                </a:lnTo>
                <a:lnTo>
                  <a:pt x="108" y="15"/>
                </a:lnTo>
                <a:lnTo>
                  <a:pt x="108" y="47"/>
                </a:lnTo>
                <a:lnTo>
                  <a:pt x="116" y="47"/>
                </a:lnTo>
                <a:lnTo>
                  <a:pt x="116" y="5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Freeform 148"/>
          <p:cNvSpPr>
            <a:spLocks noEditPoints="1"/>
          </p:cNvSpPr>
          <p:nvPr userDrawn="1"/>
        </p:nvSpPr>
        <p:spPr bwMode="auto">
          <a:xfrm>
            <a:off x="2463564" y="2739066"/>
            <a:ext cx="168956" cy="119313"/>
          </a:xfrm>
          <a:custGeom>
            <a:avLst/>
            <a:gdLst>
              <a:gd name="T0" fmla="*/ 114 w 122"/>
              <a:gd name="T1" fmla="*/ 0 h 69"/>
              <a:gd name="T2" fmla="*/ 8 w 122"/>
              <a:gd name="T3" fmla="*/ 0 h 69"/>
              <a:gd name="T4" fmla="*/ 4 w 122"/>
              <a:gd name="T5" fmla="*/ 2 h 69"/>
              <a:gd name="T6" fmla="*/ 2 w 122"/>
              <a:gd name="T7" fmla="*/ 4 h 69"/>
              <a:gd name="T8" fmla="*/ 0 w 122"/>
              <a:gd name="T9" fmla="*/ 8 h 69"/>
              <a:gd name="T10" fmla="*/ 0 w 122"/>
              <a:gd name="T11" fmla="*/ 61 h 69"/>
              <a:gd name="T12" fmla="*/ 2 w 122"/>
              <a:gd name="T13" fmla="*/ 65 h 69"/>
              <a:gd name="T14" fmla="*/ 4 w 122"/>
              <a:gd name="T15" fmla="*/ 69 h 69"/>
              <a:gd name="T16" fmla="*/ 8 w 122"/>
              <a:gd name="T17" fmla="*/ 69 h 69"/>
              <a:gd name="T18" fmla="*/ 114 w 122"/>
              <a:gd name="T19" fmla="*/ 69 h 69"/>
              <a:gd name="T20" fmla="*/ 118 w 122"/>
              <a:gd name="T21" fmla="*/ 69 h 69"/>
              <a:gd name="T22" fmla="*/ 122 w 122"/>
              <a:gd name="T23" fmla="*/ 65 h 69"/>
              <a:gd name="T24" fmla="*/ 122 w 122"/>
              <a:gd name="T25" fmla="*/ 61 h 69"/>
              <a:gd name="T26" fmla="*/ 122 w 122"/>
              <a:gd name="T27" fmla="*/ 8 h 69"/>
              <a:gd name="T28" fmla="*/ 122 w 122"/>
              <a:gd name="T29" fmla="*/ 4 h 69"/>
              <a:gd name="T30" fmla="*/ 118 w 122"/>
              <a:gd name="T31" fmla="*/ 2 h 69"/>
              <a:gd name="T32" fmla="*/ 114 w 122"/>
              <a:gd name="T33" fmla="*/ 0 h 69"/>
              <a:gd name="T34" fmla="*/ 45 w 122"/>
              <a:gd name="T35" fmla="*/ 53 h 69"/>
              <a:gd name="T36" fmla="*/ 37 w 122"/>
              <a:gd name="T37" fmla="*/ 53 h 69"/>
              <a:gd name="T38" fmla="*/ 24 w 122"/>
              <a:gd name="T39" fmla="*/ 27 h 69"/>
              <a:gd name="T40" fmla="*/ 24 w 122"/>
              <a:gd name="T41" fmla="*/ 53 h 69"/>
              <a:gd name="T42" fmla="*/ 16 w 122"/>
              <a:gd name="T43" fmla="*/ 53 h 69"/>
              <a:gd name="T44" fmla="*/ 16 w 122"/>
              <a:gd name="T45" fmla="*/ 16 h 69"/>
              <a:gd name="T46" fmla="*/ 24 w 122"/>
              <a:gd name="T47" fmla="*/ 16 h 69"/>
              <a:gd name="T48" fmla="*/ 37 w 122"/>
              <a:gd name="T49" fmla="*/ 41 h 69"/>
              <a:gd name="T50" fmla="*/ 37 w 122"/>
              <a:gd name="T51" fmla="*/ 16 h 69"/>
              <a:gd name="T52" fmla="*/ 45 w 122"/>
              <a:gd name="T53" fmla="*/ 16 h 69"/>
              <a:gd name="T54" fmla="*/ 45 w 122"/>
              <a:gd name="T55" fmla="*/ 53 h 69"/>
              <a:gd name="T56" fmla="*/ 69 w 122"/>
              <a:gd name="T57" fmla="*/ 24 h 69"/>
              <a:gd name="T58" fmla="*/ 61 w 122"/>
              <a:gd name="T59" fmla="*/ 24 h 69"/>
              <a:gd name="T60" fmla="*/ 61 w 122"/>
              <a:gd name="T61" fmla="*/ 31 h 69"/>
              <a:gd name="T62" fmla="*/ 69 w 122"/>
              <a:gd name="T63" fmla="*/ 31 h 69"/>
              <a:gd name="T64" fmla="*/ 69 w 122"/>
              <a:gd name="T65" fmla="*/ 37 h 69"/>
              <a:gd name="T66" fmla="*/ 61 w 122"/>
              <a:gd name="T67" fmla="*/ 37 h 69"/>
              <a:gd name="T68" fmla="*/ 61 w 122"/>
              <a:gd name="T69" fmla="*/ 45 h 69"/>
              <a:gd name="T70" fmla="*/ 69 w 122"/>
              <a:gd name="T71" fmla="*/ 45 h 69"/>
              <a:gd name="T72" fmla="*/ 69 w 122"/>
              <a:gd name="T73" fmla="*/ 53 h 69"/>
              <a:gd name="T74" fmla="*/ 53 w 122"/>
              <a:gd name="T75" fmla="*/ 53 h 69"/>
              <a:gd name="T76" fmla="*/ 53 w 122"/>
              <a:gd name="T77" fmla="*/ 16 h 69"/>
              <a:gd name="T78" fmla="*/ 69 w 122"/>
              <a:gd name="T79" fmla="*/ 16 h 69"/>
              <a:gd name="T80" fmla="*/ 69 w 122"/>
              <a:gd name="T81" fmla="*/ 24 h 69"/>
              <a:gd name="T82" fmla="*/ 108 w 122"/>
              <a:gd name="T83" fmla="*/ 53 h 69"/>
              <a:gd name="T84" fmla="*/ 100 w 122"/>
              <a:gd name="T85" fmla="*/ 53 h 69"/>
              <a:gd name="T86" fmla="*/ 92 w 122"/>
              <a:gd name="T87" fmla="*/ 37 h 69"/>
              <a:gd name="T88" fmla="*/ 85 w 122"/>
              <a:gd name="T89" fmla="*/ 53 h 69"/>
              <a:gd name="T90" fmla="*/ 77 w 122"/>
              <a:gd name="T91" fmla="*/ 53 h 69"/>
              <a:gd name="T92" fmla="*/ 77 w 122"/>
              <a:gd name="T93" fmla="*/ 16 h 69"/>
              <a:gd name="T94" fmla="*/ 85 w 122"/>
              <a:gd name="T95" fmla="*/ 16 h 69"/>
              <a:gd name="T96" fmla="*/ 85 w 122"/>
              <a:gd name="T97" fmla="*/ 37 h 69"/>
              <a:gd name="T98" fmla="*/ 92 w 122"/>
              <a:gd name="T99" fmla="*/ 24 h 69"/>
              <a:gd name="T100" fmla="*/ 100 w 122"/>
              <a:gd name="T101" fmla="*/ 37 h 69"/>
              <a:gd name="T102" fmla="*/ 100 w 122"/>
              <a:gd name="T103" fmla="*/ 16 h 69"/>
              <a:gd name="T104" fmla="*/ 108 w 122"/>
              <a:gd name="T105" fmla="*/ 16 h 69"/>
              <a:gd name="T106" fmla="*/ 108 w 122"/>
              <a:gd name="T107" fmla="*/ 5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2" h="69">
                <a:moveTo>
                  <a:pt x="114" y="0"/>
                </a:moveTo>
                <a:lnTo>
                  <a:pt x="8" y="0"/>
                </a:lnTo>
                <a:lnTo>
                  <a:pt x="4" y="2"/>
                </a:lnTo>
                <a:lnTo>
                  <a:pt x="2" y="4"/>
                </a:lnTo>
                <a:lnTo>
                  <a:pt x="0" y="8"/>
                </a:lnTo>
                <a:lnTo>
                  <a:pt x="0" y="61"/>
                </a:lnTo>
                <a:lnTo>
                  <a:pt x="2" y="65"/>
                </a:lnTo>
                <a:lnTo>
                  <a:pt x="4" y="69"/>
                </a:lnTo>
                <a:lnTo>
                  <a:pt x="8" y="69"/>
                </a:lnTo>
                <a:lnTo>
                  <a:pt x="114" y="69"/>
                </a:lnTo>
                <a:lnTo>
                  <a:pt x="118" y="69"/>
                </a:lnTo>
                <a:lnTo>
                  <a:pt x="122" y="65"/>
                </a:lnTo>
                <a:lnTo>
                  <a:pt x="122" y="61"/>
                </a:lnTo>
                <a:lnTo>
                  <a:pt x="122" y="8"/>
                </a:lnTo>
                <a:lnTo>
                  <a:pt x="122" y="4"/>
                </a:lnTo>
                <a:lnTo>
                  <a:pt x="118" y="2"/>
                </a:lnTo>
                <a:lnTo>
                  <a:pt x="114" y="0"/>
                </a:lnTo>
                <a:close/>
                <a:moveTo>
                  <a:pt x="45" y="53"/>
                </a:moveTo>
                <a:lnTo>
                  <a:pt x="37" y="53"/>
                </a:lnTo>
                <a:lnTo>
                  <a:pt x="24" y="27"/>
                </a:lnTo>
                <a:lnTo>
                  <a:pt x="24" y="53"/>
                </a:lnTo>
                <a:lnTo>
                  <a:pt x="16" y="53"/>
                </a:lnTo>
                <a:lnTo>
                  <a:pt x="16" y="16"/>
                </a:lnTo>
                <a:lnTo>
                  <a:pt x="24" y="16"/>
                </a:lnTo>
                <a:lnTo>
                  <a:pt x="37" y="41"/>
                </a:lnTo>
                <a:lnTo>
                  <a:pt x="37" y="16"/>
                </a:lnTo>
                <a:lnTo>
                  <a:pt x="45" y="16"/>
                </a:lnTo>
                <a:lnTo>
                  <a:pt x="45" y="53"/>
                </a:lnTo>
                <a:close/>
                <a:moveTo>
                  <a:pt x="69" y="24"/>
                </a:moveTo>
                <a:lnTo>
                  <a:pt x="61" y="24"/>
                </a:lnTo>
                <a:lnTo>
                  <a:pt x="61" y="31"/>
                </a:lnTo>
                <a:lnTo>
                  <a:pt x="69" y="31"/>
                </a:lnTo>
                <a:lnTo>
                  <a:pt x="69" y="37"/>
                </a:lnTo>
                <a:lnTo>
                  <a:pt x="61" y="37"/>
                </a:lnTo>
                <a:lnTo>
                  <a:pt x="61" y="45"/>
                </a:lnTo>
                <a:lnTo>
                  <a:pt x="69" y="45"/>
                </a:lnTo>
                <a:lnTo>
                  <a:pt x="69" y="53"/>
                </a:lnTo>
                <a:lnTo>
                  <a:pt x="53" y="53"/>
                </a:lnTo>
                <a:lnTo>
                  <a:pt x="53" y="16"/>
                </a:lnTo>
                <a:lnTo>
                  <a:pt x="69" y="16"/>
                </a:lnTo>
                <a:lnTo>
                  <a:pt x="69" y="24"/>
                </a:lnTo>
                <a:close/>
                <a:moveTo>
                  <a:pt x="108" y="53"/>
                </a:moveTo>
                <a:lnTo>
                  <a:pt x="100" y="53"/>
                </a:lnTo>
                <a:lnTo>
                  <a:pt x="92" y="37"/>
                </a:lnTo>
                <a:lnTo>
                  <a:pt x="85" y="53"/>
                </a:lnTo>
                <a:lnTo>
                  <a:pt x="77" y="53"/>
                </a:lnTo>
                <a:lnTo>
                  <a:pt x="77" y="16"/>
                </a:lnTo>
                <a:lnTo>
                  <a:pt x="85" y="16"/>
                </a:lnTo>
                <a:lnTo>
                  <a:pt x="85" y="37"/>
                </a:lnTo>
                <a:lnTo>
                  <a:pt x="92" y="24"/>
                </a:lnTo>
                <a:lnTo>
                  <a:pt x="100" y="37"/>
                </a:lnTo>
                <a:lnTo>
                  <a:pt x="100" y="16"/>
                </a:lnTo>
                <a:lnTo>
                  <a:pt x="108" y="16"/>
                </a:lnTo>
                <a:lnTo>
                  <a:pt x="108" y="5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3" name="Group 182"/>
          <p:cNvGrpSpPr/>
          <p:nvPr userDrawn="1"/>
        </p:nvGrpSpPr>
        <p:grpSpPr>
          <a:xfrm>
            <a:off x="2804243" y="2793608"/>
            <a:ext cx="168956" cy="153403"/>
            <a:chOff x="2588532" y="2095205"/>
            <a:chExt cx="155959" cy="115052"/>
          </a:xfrm>
        </p:grpSpPr>
        <p:sp>
          <p:nvSpPr>
            <p:cNvPr id="184" name="Freeform 149"/>
            <p:cNvSpPr>
              <a:spLocks noEditPoints="1"/>
            </p:cNvSpPr>
            <p:nvPr/>
          </p:nvSpPr>
          <p:spPr bwMode="auto">
            <a:xfrm>
              <a:off x="2588532" y="2095205"/>
              <a:ext cx="155959" cy="115052"/>
            </a:xfrm>
            <a:custGeom>
              <a:avLst/>
              <a:gdLst>
                <a:gd name="T0" fmla="*/ 106 w 121"/>
                <a:gd name="T1" fmla="*/ 0 h 91"/>
                <a:gd name="T2" fmla="*/ 13 w 121"/>
                <a:gd name="T3" fmla="*/ 0 h 91"/>
                <a:gd name="T4" fmla="*/ 7 w 121"/>
                <a:gd name="T5" fmla="*/ 0 h 91"/>
                <a:gd name="T6" fmla="*/ 4 w 121"/>
                <a:gd name="T7" fmla="*/ 4 h 91"/>
                <a:gd name="T8" fmla="*/ 0 w 121"/>
                <a:gd name="T9" fmla="*/ 8 h 91"/>
                <a:gd name="T10" fmla="*/ 0 w 121"/>
                <a:gd name="T11" fmla="*/ 14 h 91"/>
                <a:gd name="T12" fmla="*/ 0 w 121"/>
                <a:gd name="T13" fmla="*/ 75 h 91"/>
                <a:gd name="T14" fmla="*/ 0 w 121"/>
                <a:gd name="T15" fmla="*/ 83 h 91"/>
                <a:gd name="T16" fmla="*/ 4 w 121"/>
                <a:gd name="T17" fmla="*/ 87 h 91"/>
                <a:gd name="T18" fmla="*/ 7 w 121"/>
                <a:gd name="T19" fmla="*/ 91 h 91"/>
                <a:gd name="T20" fmla="*/ 13 w 121"/>
                <a:gd name="T21" fmla="*/ 91 h 91"/>
                <a:gd name="T22" fmla="*/ 106 w 121"/>
                <a:gd name="T23" fmla="*/ 91 h 91"/>
                <a:gd name="T24" fmla="*/ 112 w 121"/>
                <a:gd name="T25" fmla="*/ 91 h 91"/>
                <a:gd name="T26" fmla="*/ 117 w 121"/>
                <a:gd name="T27" fmla="*/ 87 h 91"/>
                <a:gd name="T28" fmla="*/ 119 w 121"/>
                <a:gd name="T29" fmla="*/ 83 h 91"/>
                <a:gd name="T30" fmla="*/ 121 w 121"/>
                <a:gd name="T31" fmla="*/ 75 h 91"/>
                <a:gd name="T32" fmla="*/ 121 w 121"/>
                <a:gd name="T33" fmla="*/ 14 h 91"/>
                <a:gd name="T34" fmla="*/ 119 w 121"/>
                <a:gd name="T35" fmla="*/ 8 h 91"/>
                <a:gd name="T36" fmla="*/ 117 w 121"/>
                <a:gd name="T37" fmla="*/ 4 h 91"/>
                <a:gd name="T38" fmla="*/ 112 w 121"/>
                <a:gd name="T39" fmla="*/ 0 h 91"/>
                <a:gd name="T40" fmla="*/ 106 w 121"/>
                <a:gd name="T41" fmla="*/ 0 h 91"/>
                <a:gd name="T42" fmla="*/ 114 w 121"/>
                <a:gd name="T43" fmla="*/ 75 h 91"/>
                <a:gd name="T44" fmla="*/ 112 w 121"/>
                <a:gd name="T45" fmla="*/ 79 h 91"/>
                <a:gd name="T46" fmla="*/ 110 w 121"/>
                <a:gd name="T47" fmla="*/ 83 h 91"/>
                <a:gd name="T48" fmla="*/ 106 w 121"/>
                <a:gd name="T49" fmla="*/ 83 h 91"/>
                <a:gd name="T50" fmla="*/ 13 w 121"/>
                <a:gd name="T51" fmla="*/ 83 h 91"/>
                <a:gd name="T52" fmla="*/ 9 w 121"/>
                <a:gd name="T53" fmla="*/ 83 h 91"/>
                <a:gd name="T54" fmla="*/ 7 w 121"/>
                <a:gd name="T55" fmla="*/ 79 h 91"/>
                <a:gd name="T56" fmla="*/ 6 w 121"/>
                <a:gd name="T57" fmla="*/ 75 h 91"/>
                <a:gd name="T58" fmla="*/ 6 w 121"/>
                <a:gd name="T59" fmla="*/ 38 h 91"/>
                <a:gd name="T60" fmla="*/ 114 w 121"/>
                <a:gd name="T61" fmla="*/ 38 h 91"/>
                <a:gd name="T62" fmla="*/ 114 w 121"/>
                <a:gd name="T63" fmla="*/ 75 h 91"/>
                <a:gd name="T64" fmla="*/ 114 w 121"/>
                <a:gd name="T65" fmla="*/ 22 h 91"/>
                <a:gd name="T66" fmla="*/ 6 w 121"/>
                <a:gd name="T67" fmla="*/ 22 h 91"/>
                <a:gd name="T68" fmla="*/ 6 w 121"/>
                <a:gd name="T69" fmla="*/ 14 h 91"/>
                <a:gd name="T70" fmla="*/ 7 w 121"/>
                <a:gd name="T71" fmla="*/ 10 h 91"/>
                <a:gd name="T72" fmla="*/ 9 w 121"/>
                <a:gd name="T73" fmla="*/ 8 h 91"/>
                <a:gd name="T74" fmla="*/ 13 w 121"/>
                <a:gd name="T75" fmla="*/ 6 h 91"/>
                <a:gd name="T76" fmla="*/ 106 w 121"/>
                <a:gd name="T77" fmla="*/ 6 h 91"/>
                <a:gd name="T78" fmla="*/ 110 w 121"/>
                <a:gd name="T79" fmla="*/ 8 h 91"/>
                <a:gd name="T80" fmla="*/ 112 w 121"/>
                <a:gd name="T81" fmla="*/ 10 h 91"/>
                <a:gd name="T82" fmla="*/ 114 w 121"/>
                <a:gd name="T83" fmla="*/ 14 h 91"/>
                <a:gd name="T84" fmla="*/ 114 w 121"/>
                <a:gd name="T85" fmla="*/ 2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91">
                  <a:moveTo>
                    <a:pt x="106" y="0"/>
                  </a:moveTo>
                  <a:lnTo>
                    <a:pt x="13" y="0"/>
                  </a:lnTo>
                  <a:lnTo>
                    <a:pt x="7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75"/>
                  </a:lnTo>
                  <a:lnTo>
                    <a:pt x="0" y="83"/>
                  </a:lnTo>
                  <a:lnTo>
                    <a:pt x="4" y="87"/>
                  </a:lnTo>
                  <a:lnTo>
                    <a:pt x="7" y="91"/>
                  </a:lnTo>
                  <a:lnTo>
                    <a:pt x="13" y="91"/>
                  </a:lnTo>
                  <a:lnTo>
                    <a:pt x="106" y="91"/>
                  </a:lnTo>
                  <a:lnTo>
                    <a:pt x="112" y="91"/>
                  </a:lnTo>
                  <a:lnTo>
                    <a:pt x="117" y="87"/>
                  </a:lnTo>
                  <a:lnTo>
                    <a:pt x="119" y="83"/>
                  </a:lnTo>
                  <a:lnTo>
                    <a:pt x="121" y="75"/>
                  </a:lnTo>
                  <a:lnTo>
                    <a:pt x="121" y="14"/>
                  </a:lnTo>
                  <a:lnTo>
                    <a:pt x="119" y="8"/>
                  </a:lnTo>
                  <a:lnTo>
                    <a:pt x="117" y="4"/>
                  </a:lnTo>
                  <a:lnTo>
                    <a:pt x="112" y="0"/>
                  </a:lnTo>
                  <a:lnTo>
                    <a:pt x="106" y="0"/>
                  </a:lnTo>
                  <a:close/>
                  <a:moveTo>
                    <a:pt x="114" y="75"/>
                  </a:moveTo>
                  <a:lnTo>
                    <a:pt x="112" y="79"/>
                  </a:lnTo>
                  <a:lnTo>
                    <a:pt x="110" y="83"/>
                  </a:lnTo>
                  <a:lnTo>
                    <a:pt x="106" y="83"/>
                  </a:lnTo>
                  <a:lnTo>
                    <a:pt x="13" y="83"/>
                  </a:lnTo>
                  <a:lnTo>
                    <a:pt x="9" y="83"/>
                  </a:lnTo>
                  <a:lnTo>
                    <a:pt x="7" y="79"/>
                  </a:lnTo>
                  <a:lnTo>
                    <a:pt x="6" y="75"/>
                  </a:lnTo>
                  <a:lnTo>
                    <a:pt x="6" y="38"/>
                  </a:lnTo>
                  <a:lnTo>
                    <a:pt x="114" y="38"/>
                  </a:lnTo>
                  <a:lnTo>
                    <a:pt x="114" y="75"/>
                  </a:lnTo>
                  <a:close/>
                  <a:moveTo>
                    <a:pt x="114" y="22"/>
                  </a:moveTo>
                  <a:lnTo>
                    <a:pt x="6" y="22"/>
                  </a:lnTo>
                  <a:lnTo>
                    <a:pt x="6" y="14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3" y="6"/>
                  </a:lnTo>
                  <a:lnTo>
                    <a:pt x="106" y="6"/>
                  </a:lnTo>
                  <a:lnTo>
                    <a:pt x="110" y="8"/>
                  </a:lnTo>
                  <a:lnTo>
                    <a:pt x="112" y="10"/>
                  </a:lnTo>
                  <a:lnTo>
                    <a:pt x="114" y="14"/>
                  </a:lnTo>
                  <a:lnTo>
                    <a:pt x="114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150"/>
            <p:cNvSpPr>
              <a:spLocks noChangeArrowheads="1"/>
            </p:cNvSpPr>
            <p:nvPr/>
          </p:nvSpPr>
          <p:spPr bwMode="auto">
            <a:xfrm>
              <a:off x="2606428" y="2154008"/>
              <a:ext cx="58805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151"/>
            <p:cNvSpPr>
              <a:spLocks noChangeArrowheads="1"/>
            </p:cNvSpPr>
            <p:nvPr/>
          </p:nvSpPr>
          <p:spPr bwMode="auto">
            <a:xfrm>
              <a:off x="2606428" y="2174461"/>
              <a:ext cx="20453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152"/>
            <p:cNvSpPr>
              <a:spLocks noChangeArrowheads="1"/>
            </p:cNvSpPr>
            <p:nvPr/>
          </p:nvSpPr>
          <p:spPr bwMode="auto">
            <a:xfrm>
              <a:off x="2693355" y="2154008"/>
              <a:ext cx="30680" cy="20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8" name="Freeform 153"/>
          <p:cNvSpPr>
            <a:spLocks noEditPoints="1"/>
          </p:cNvSpPr>
          <p:nvPr userDrawn="1"/>
        </p:nvSpPr>
        <p:spPr bwMode="auto">
          <a:xfrm>
            <a:off x="6529546" y="2323177"/>
            <a:ext cx="168956" cy="211352"/>
          </a:xfrm>
          <a:custGeom>
            <a:avLst/>
            <a:gdLst>
              <a:gd name="T0" fmla="*/ 108 w 124"/>
              <a:gd name="T1" fmla="*/ 39 h 123"/>
              <a:gd name="T2" fmla="*/ 104 w 124"/>
              <a:gd name="T3" fmla="*/ 33 h 123"/>
              <a:gd name="T4" fmla="*/ 85 w 124"/>
              <a:gd name="T5" fmla="*/ 31 h 123"/>
              <a:gd name="T6" fmla="*/ 100 w 124"/>
              <a:gd name="T7" fmla="*/ 23 h 123"/>
              <a:gd name="T8" fmla="*/ 55 w 124"/>
              <a:gd name="T9" fmla="*/ 0 h 123"/>
              <a:gd name="T10" fmla="*/ 71 w 124"/>
              <a:gd name="T11" fmla="*/ 23 h 123"/>
              <a:gd name="T12" fmla="*/ 24 w 124"/>
              <a:gd name="T13" fmla="*/ 31 h 123"/>
              <a:gd name="T14" fmla="*/ 16 w 124"/>
              <a:gd name="T15" fmla="*/ 35 h 123"/>
              <a:gd name="T16" fmla="*/ 10 w 124"/>
              <a:gd name="T17" fmla="*/ 92 h 123"/>
              <a:gd name="T18" fmla="*/ 0 w 124"/>
              <a:gd name="T19" fmla="*/ 123 h 123"/>
              <a:gd name="T20" fmla="*/ 124 w 124"/>
              <a:gd name="T21" fmla="*/ 92 h 123"/>
              <a:gd name="T22" fmla="*/ 85 w 124"/>
              <a:gd name="T23" fmla="*/ 47 h 123"/>
              <a:gd name="T24" fmla="*/ 93 w 124"/>
              <a:gd name="T25" fmla="*/ 55 h 123"/>
              <a:gd name="T26" fmla="*/ 85 w 124"/>
              <a:gd name="T27" fmla="*/ 47 h 123"/>
              <a:gd name="T28" fmla="*/ 93 w 124"/>
              <a:gd name="T29" fmla="*/ 62 h 123"/>
              <a:gd name="T30" fmla="*/ 85 w 124"/>
              <a:gd name="T31" fmla="*/ 70 h 123"/>
              <a:gd name="T32" fmla="*/ 85 w 124"/>
              <a:gd name="T33" fmla="*/ 76 h 123"/>
              <a:gd name="T34" fmla="*/ 93 w 124"/>
              <a:gd name="T35" fmla="*/ 84 h 123"/>
              <a:gd name="T36" fmla="*/ 85 w 124"/>
              <a:gd name="T37" fmla="*/ 76 h 123"/>
              <a:gd name="T38" fmla="*/ 63 w 124"/>
              <a:gd name="T39" fmla="*/ 7 h 123"/>
              <a:gd name="T40" fmla="*/ 93 w 124"/>
              <a:gd name="T41" fmla="*/ 15 h 123"/>
              <a:gd name="T42" fmla="*/ 69 w 124"/>
              <a:gd name="T43" fmla="*/ 47 h 123"/>
              <a:gd name="T44" fmla="*/ 77 w 124"/>
              <a:gd name="T45" fmla="*/ 55 h 123"/>
              <a:gd name="T46" fmla="*/ 69 w 124"/>
              <a:gd name="T47" fmla="*/ 47 h 123"/>
              <a:gd name="T48" fmla="*/ 77 w 124"/>
              <a:gd name="T49" fmla="*/ 62 h 123"/>
              <a:gd name="T50" fmla="*/ 69 w 124"/>
              <a:gd name="T51" fmla="*/ 70 h 123"/>
              <a:gd name="T52" fmla="*/ 69 w 124"/>
              <a:gd name="T53" fmla="*/ 76 h 123"/>
              <a:gd name="T54" fmla="*/ 77 w 124"/>
              <a:gd name="T55" fmla="*/ 84 h 123"/>
              <a:gd name="T56" fmla="*/ 69 w 124"/>
              <a:gd name="T57" fmla="*/ 76 h 123"/>
              <a:gd name="T58" fmla="*/ 55 w 124"/>
              <a:gd name="T59" fmla="*/ 47 h 123"/>
              <a:gd name="T60" fmla="*/ 24 w 124"/>
              <a:gd name="T61" fmla="*/ 62 h 123"/>
              <a:gd name="T62" fmla="*/ 116 w 124"/>
              <a:gd name="T63" fmla="*/ 108 h 123"/>
              <a:gd name="T64" fmla="*/ 8 w 124"/>
              <a:gd name="T65" fmla="*/ 100 h 123"/>
              <a:gd name="T66" fmla="*/ 116 w 124"/>
              <a:gd name="T67" fmla="*/ 108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4" h="123">
                <a:moveTo>
                  <a:pt x="114" y="92"/>
                </a:moveTo>
                <a:lnTo>
                  <a:pt x="108" y="39"/>
                </a:lnTo>
                <a:lnTo>
                  <a:pt x="108" y="35"/>
                </a:lnTo>
                <a:lnTo>
                  <a:pt x="104" y="33"/>
                </a:lnTo>
                <a:lnTo>
                  <a:pt x="100" y="31"/>
                </a:lnTo>
                <a:lnTo>
                  <a:pt x="85" y="31"/>
                </a:lnTo>
                <a:lnTo>
                  <a:pt x="85" y="23"/>
                </a:lnTo>
                <a:lnTo>
                  <a:pt x="100" y="23"/>
                </a:lnTo>
                <a:lnTo>
                  <a:pt x="100" y="0"/>
                </a:lnTo>
                <a:lnTo>
                  <a:pt x="55" y="0"/>
                </a:lnTo>
                <a:lnTo>
                  <a:pt x="55" y="23"/>
                </a:lnTo>
                <a:lnTo>
                  <a:pt x="71" y="23"/>
                </a:lnTo>
                <a:lnTo>
                  <a:pt x="71" y="31"/>
                </a:lnTo>
                <a:lnTo>
                  <a:pt x="24" y="31"/>
                </a:lnTo>
                <a:lnTo>
                  <a:pt x="20" y="33"/>
                </a:lnTo>
                <a:lnTo>
                  <a:pt x="16" y="35"/>
                </a:lnTo>
                <a:lnTo>
                  <a:pt x="16" y="39"/>
                </a:lnTo>
                <a:lnTo>
                  <a:pt x="10" y="92"/>
                </a:lnTo>
                <a:lnTo>
                  <a:pt x="0" y="92"/>
                </a:lnTo>
                <a:lnTo>
                  <a:pt x="0" y="123"/>
                </a:lnTo>
                <a:lnTo>
                  <a:pt x="124" y="123"/>
                </a:lnTo>
                <a:lnTo>
                  <a:pt x="124" y="92"/>
                </a:lnTo>
                <a:lnTo>
                  <a:pt x="114" y="92"/>
                </a:lnTo>
                <a:close/>
                <a:moveTo>
                  <a:pt x="85" y="47"/>
                </a:moveTo>
                <a:lnTo>
                  <a:pt x="93" y="47"/>
                </a:lnTo>
                <a:lnTo>
                  <a:pt x="93" y="55"/>
                </a:lnTo>
                <a:lnTo>
                  <a:pt x="85" y="55"/>
                </a:lnTo>
                <a:lnTo>
                  <a:pt x="85" y="47"/>
                </a:lnTo>
                <a:close/>
                <a:moveTo>
                  <a:pt x="85" y="62"/>
                </a:moveTo>
                <a:lnTo>
                  <a:pt x="93" y="62"/>
                </a:lnTo>
                <a:lnTo>
                  <a:pt x="93" y="70"/>
                </a:lnTo>
                <a:lnTo>
                  <a:pt x="85" y="70"/>
                </a:lnTo>
                <a:lnTo>
                  <a:pt x="85" y="62"/>
                </a:lnTo>
                <a:close/>
                <a:moveTo>
                  <a:pt x="85" y="76"/>
                </a:moveTo>
                <a:lnTo>
                  <a:pt x="93" y="76"/>
                </a:lnTo>
                <a:lnTo>
                  <a:pt x="93" y="84"/>
                </a:lnTo>
                <a:lnTo>
                  <a:pt x="85" y="84"/>
                </a:lnTo>
                <a:lnTo>
                  <a:pt x="85" y="76"/>
                </a:lnTo>
                <a:close/>
                <a:moveTo>
                  <a:pt x="63" y="15"/>
                </a:moveTo>
                <a:lnTo>
                  <a:pt x="63" y="7"/>
                </a:lnTo>
                <a:lnTo>
                  <a:pt x="93" y="7"/>
                </a:lnTo>
                <a:lnTo>
                  <a:pt x="93" y="15"/>
                </a:lnTo>
                <a:lnTo>
                  <a:pt x="63" y="15"/>
                </a:lnTo>
                <a:close/>
                <a:moveTo>
                  <a:pt x="69" y="47"/>
                </a:moveTo>
                <a:lnTo>
                  <a:pt x="77" y="47"/>
                </a:lnTo>
                <a:lnTo>
                  <a:pt x="77" y="55"/>
                </a:lnTo>
                <a:lnTo>
                  <a:pt x="69" y="55"/>
                </a:lnTo>
                <a:lnTo>
                  <a:pt x="69" y="47"/>
                </a:lnTo>
                <a:close/>
                <a:moveTo>
                  <a:pt x="69" y="62"/>
                </a:moveTo>
                <a:lnTo>
                  <a:pt x="77" y="62"/>
                </a:lnTo>
                <a:lnTo>
                  <a:pt x="77" y="70"/>
                </a:lnTo>
                <a:lnTo>
                  <a:pt x="69" y="70"/>
                </a:lnTo>
                <a:lnTo>
                  <a:pt x="69" y="62"/>
                </a:lnTo>
                <a:close/>
                <a:moveTo>
                  <a:pt x="69" y="76"/>
                </a:moveTo>
                <a:lnTo>
                  <a:pt x="77" y="76"/>
                </a:lnTo>
                <a:lnTo>
                  <a:pt x="77" y="84"/>
                </a:lnTo>
                <a:lnTo>
                  <a:pt x="69" y="84"/>
                </a:lnTo>
                <a:lnTo>
                  <a:pt x="69" y="76"/>
                </a:lnTo>
                <a:close/>
                <a:moveTo>
                  <a:pt x="24" y="47"/>
                </a:moveTo>
                <a:lnTo>
                  <a:pt x="55" y="47"/>
                </a:lnTo>
                <a:lnTo>
                  <a:pt x="55" y="62"/>
                </a:lnTo>
                <a:lnTo>
                  <a:pt x="24" y="62"/>
                </a:lnTo>
                <a:lnTo>
                  <a:pt x="24" y="47"/>
                </a:lnTo>
                <a:close/>
                <a:moveTo>
                  <a:pt x="116" y="108"/>
                </a:moveTo>
                <a:lnTo>
                  <a:pt x="8" y="108"/>
                </a:lnTo>
                <a:lnTo>
                  <a:pt x="8" y="100"/>
                </a:lnTo>
                <a:lnTo>
                  <a:pt x="116" y="100"/>
                </a:lnTo>
                <a:lnTo>
                  <a:pt x="116" y="10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Freeform 154"/>
          <p:cNvSpPr>
            <a:spLocks/>
          </p:cNvSpPr>
          <p:nvPr userDrawn="1"/>
        </p:nvSpPr>
        <p:spPr bwMode="auto">
          <a:xfrm>
            <a:off x="5515822" y="2329997"/>
            <a:ext cx="166184" cy="204535"/>
          </a:xfrm>
          <a:custGeom>
            <a:avLst/>
            <a:gdLst>
              <a:gd name="T0" fmla="*/ 99 w 120"/>
              <a:gd name="T1" fmla="*/ 95 h 120"/>
              <a:gd name="T2" fmla="*/ 93 w 120"/>
              <a:gd name="T3" fmla="*/ 97 h 120"/>
              <a:gd name="T4" fmla="*/ 89 w 120"/>
              <a:gd name="T5" fmla="*/ 99 h 120"/>
              <a:gd name="T6" fmla="*/ 85 w 120"/>
              <a:gd name="T7" fmla="*/ 105 h 120"/>
              <a:gd name="T8" fmla="*/ 48 w 120"/>
              <a:gd name="T9" fmla="*/ 105 h 120"/>
              <a:gd name="T10" fmla="*/ 46 w 120"/>
              <a:gd name="T11" fmla="*/ 101 h 120"/>
              <a:gd name="T12" fmla="*/ 42 w 120"/>
              <a:gd name="T13" fmla="*/ 97 h 120"/>
              <a:gd name="T14" fmla="*/ 48 w 120"/>
              <a:gd name="T15" fmla="*/ 81 h 120"/>
              <a:gd name="T16" fmla="*/ 108 w 120"/>
              <a:gd name="T17" fmla="*/ 81 h 120"/>
              <a:gd name="T18" fmla="*/ 120 w 120"/>
              <a:gd name="T19" fmla="*/ 28 h 120"/>
              <a:gd name="T20" fmla="*/ 24 w 120"/>
              <a:gd name="T21" fmla="*/ 16 h 120"/>
              <a:gd name="T22" fmla="*/ 16 w 120"/>
              <a:gd name="T23" fmla="*/ 10 h 120"/>
              <a:gd name="T24" fmla="*/ 16 w 120"/>
              <a:gd name="T25" fmla="*/ 8 h 120"/>
              <a:gd name="T26" fmla="*/ 14 w 120"/>
              <a:gd name="T27" fmla="*/ 4 h 120"/>
              <a:gd name="T28" fmla="*/ 12 w 120"/>
              <a:gd name="T29" fmla="*/ 2 h 120"/>
              <a:gd name="T30" fmla="*/ 8 w 120"/>
              <a:gd name="T31" fmla="*/ 0 h 120"/>
              <a:gd name="T32" fmla="*/ 4 w 120"/>
              <a:gd name="T33" fmla="*/ 2 h 120"/>
              <a:gd name="T34" fmla="*/ 2 w 120"/>
              <a:gd name="T35" fmla="*/ 4 h 120"/>
              <a:gd name="T36" fmla="*/ 0 w 120"/>
              <a:gd name="T37" fmla="*/ 8 h 120"/>
              <a:gd name="T38" fmla="*/ 2 w 120"/>
              <a:gd name="T39" fmla="*/ 12 h 120"/>
              <a:gd name="T40" fmla="*/ 4 w 120"/>
              <a:gd name="T41" fmla="*/ 14 h 120"/>
              <a:gd name="T42" fmla="*/ 8 w 120"/>
              <a:gd name="T43" fmla="*/ 16 h 120"/>
              <a:gd name="T44" fmla="*/ 10 w 120"/>
              <a:gd name="T45" fmla="*/ 16 h 120"/>
              <a:gd name="T46" fmla="*/ 20 w 120"/>
              <a:gd name="T47" fmla="*/ 22 h 120"/>
              <a:gd name="T48" fmla="*/ 34 w 120"/>
              <a:gd name="T49" fmla="*/ 81 h 120"/>
              <a:gd name="T50" fmla="*/ 40 w 120"/>
              <a:gd name="T51" fmla="*/ 81 h 120"/>
              <a:gd name="T52" fmla="*/ 36 w 120"/>
              <a:gd name="T53" fmla="*/ 95 h 120"/>
              <a:gd name="T54" fmla="*/ 34 w 120"/>
              <a:gd name="T55" fmla="*/ 95 h 120"/>
              <a:gd name="T56" fmla="*/ 30 w 120"/>
              <a:gd name="T57" fmla="*/ 95 h 120"/>
              <a:gd name="T58" fmla="*/ 26 w 120"/>
              <a:gd name="T59" fmla="*/ 99 h 120"/>
              <a:gd name="T60" fmla="*/ 22 w 120"/>
              <a:gd name="T61" fmla="*/ 103 h 120"/>
              <a:gd name="T62" fmla="*/ 22 w 120"/>
              <a:gd name="T63" fmla="*/ 106 h 120"/>
              <a:gd name="T64" fmla="*/ 22 w 120"/>
              <a:gd name="T65" fmla="*/ 112 h 120"/>
              <a:gd name="T66" fmla="*/ 26 w 120"/>
              <a:gd name="T67" fmla="*/ 116 h 120"/>
              <a:gd name="T68" fmla="*/ 30 w 120"/>
              <a:gd name="T69" fmla="*/ 118 h 120"/>
              <a:gd name="T70" fmla="*/ 34 w 120"/>
              <a:gd name="T71" fmla="*/ 120 h 120"/>
              <a:gd name="T72" fmla="*/ 40 w 120"/>
              <a:gd name="T73" fmla="*/ 118 h 120"/>
              <a:gd name="T74" fmla="*/ 44 w 120"/>
              <a:gd name="T75" fmla="*/ 116 h 120"/>
              <a:gd name="T76" fmla="*/ 46 w 120"/>
              <a:gd name="T77" fmla="*/ 112 h 120"/>
              <a:gd name="T78" fmla="*/ 87 w 120"/>
              <a:gd name="T79" fmla="*/ 112 h 120"/>
              <a:gd name="T80" fmla="*/ 89 w 120"/>
              <a:gd name="T81" fmla="*/ 116 h 120"/>
              <a:gd name="T82" fmla="*/ 93 w 120"/>
              <a:gd name="T83" fmla="*/ 118 h 120"/>
              <a:gd name="T84" fmla="*/ 99 w 120"/>
              <a:gd name="T85" fmla="*/ 120 h 120"/>
              <a:gd name="T86" fmla="*/ 103 w 120"/>
              <a:gd name="T87" fmla="*/ 118 h 120"/>
              <a:gd name="T88" fmla="*/ 106 w 120"/>
              <a:gd name="T89" fmla="*/ 116 h 120"/>
              <a:gd name="T90" fmla="*/ 108 w 120"/>
              <a:gd name="T91" fmla="*/ 112 h 120"/>
              <a:gd name="T92" fmla="*/ 110 w 120"/>
              <a:gd name="T93" fmla="*/ 106 h 120"/>
              <a:gd name="T94" fmla="*/ 108 w 120"/>
              <a:gd name="T95" fmla="*/ 103 h 120"/>
              <a:gd name="T96" fmla="*/ 106 w 120"/>
              <a:gd name="T97" fmla="*/ 99 h 120"/>
              <a:gd name="T98" fmla="*/ 103 w 120"/>
              <a:gd name="T99" fmla="*/ 97 h 120"/>
              <a:gd name="T100" fmla="*/ 99 w 120"/>
              <a:gd name="T101" fmla="*/ 95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0" h="120">
                <a:moveTo>
                  <a:pt x="99" y="95"/>
                </a:moveTo>
                <a:lnTo>
                  <a:pt x="93" y="97"/>
                </a:lnTo>
                <a:lnTo>
                  <a:pt x="89" y="99"/>
                </a:lnTo>
                <a:lnTo>
                  <a:pt x="85" y="105"/>
                </a:lnTo>
                <a:lnTo>
                  <a:pt x="48" y="105"/>
                </a:lnTo>
                <a:lnTo>
                  <a:pt x="46" y="101"/>
                </a:lnTo>
                <a:lnTo>
                  <a:pt x="42" y="97"/>
                </a:lnTo>
                <a:lnTo>
                  <a:pt x="48" y="81"/>
                </a:lnTo>
                <a:lnTo>
                  <a:pt x="108" y="81"/>
                </a:lnTo>
                <a:lnTo>
                  <a:pt x="120" y="28"/>
                </a:lnTo>
                <a:lnTo>
                  <a:pt x="24" y="16"/>
                </a:lnTo>
                <a:lnTo>
                  <a:pt x="16" y="10"/>
                </a:lnTo>
                <a:lnTo>
                  <a:pt x="16" y="8"/>
                </a:lnTo>
                <a:lnTo>
                  <a:pt x="14" y="4"/>
                </a:lnTo>
                <a:lnTo>
                  <a:pt x="12" y="2"/>
                </a:lnTo>
                <a:lnTo>
                  <a:pt x="8" y="0"/>
                </a:lnTo>
                <a:lnTo>
                  <a:pt x="4" y="2"/>
                </a:lnTo>
                <a:lnTo>
                  <a:pt x="2" y="4"/>
                </a:lnTo>
                <a:lnTo>
                  <a:pt x="0" y="8"/>
                </a:lnTo>
                <a:lnTo>
                  <a:pt x="2" y="12"/>
                </a:lnTo>
                <a:lnTo>
                  <a:pt x="4" y="14"/>
                </a:lnTo>
                <a:lnTo>
                  <a:pt x="8" y="16"/>
                </a:lnTo>
                <a:lnTo>
                  <a:pt x="10" y="16"/>
                </a:lnTo>
                <a:lnTo>
                  <a:pt x="20" y="22"/>
                </a:lnTo>
                <a:lnTo>
                  <a:pt x="34" y="81"/>
                </a:lnTo>
                <a:lnTo>
                  <a:pt x="40" y="81"/>
                </a:lnTo>
                <a:lnTo>
                  <a:pt x="36" y="95"/>
                </a:lnTo>
                <a:lnTo>
                  <a:pt x="34" y="95"/>
                </a:lnTo>
                <a:lnTo>
                  <a:pt x="30" y="95"/>
                </a:lnTo>
                <a:lnTo>
                  <a:pt x="26" y="99"/>
                </a:lnTo>
                <a:lnTo>
                  <a:pt x="22" y="103"/>
                </a:lnTo>
                <a:lnTo>
                  <a:pt x="22" y="106"/>
                </a:lnTo>
                <a:lnTo>
                  <a:pt x="22" y="112"/>
                </a:lnTo>
                <a:lnTo>
                  <a:pt x="26" y="116"/>
                </a:lnTo>
                <a:lnTo>
                  <a:pt x="30" y="118"/>
                </a:lnTo>
                <a:lnTo>
                  <a:pt x="34" y="120"/>
                </a:lnTo>
                <a:lnTo>
                  <a:pt x="40" y="118"/>
                </a:lnTo>
                <a:lnTo>
                  <a:pt x="44" y="116"/>
                </a:lnTo>
                <a:lnTo>
                  <a:pt x="46" y="112"/>
                </a:lnTo>
                <a:lnTo>
                  <a:pt x="87" y="112"/>
                </a:lnTo>
                <a:lnTo>
                  <a:pt x="89" y="116"/>
                </a:lnTo>
                <a:lnTo>
                  <a:pt x="93" y="118"/>
                </a:lnTo>
                <a:lnTo>
                  <a:pt x="99" y="120"/>
                </a:lnTo>
                <a:lnTo>
                  <a:pt x="103" y="118"/>
                </a:lnTo>
                <a:lnTo>
                  <a:pt x="106" y="116"/>
                </a:lnTo>
                <a:lnTo>
                  <a:pt x="108" y="112"/>
                </a:lnTo>
                <a:lnTo>
                  <a:pt x="110" y="106"/>
                </a:lnTo>
                <a:lnTo>
                  <a:pt x="108" y="103"/>
                </a:lnTo>
                <a:lnTo>
                  <a:pt x="106" y="99"/>
                </a:lnTo>
                <a:lnTo>
                  <a:pt x="103" y="97"/>
                </a:lnTo>
                <a:lnTo>
                  <a:pt x="99" y="9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0" name="Group 189"/>
          <p:cNvGrpSpPr/>
          <p:nvPr userDrawn="1"/>
        </p:nvGrpSpPr>
        <p:grpSpPr>
          <a:xfrm>
            <a:off x="3142152" y="2766338"/>
            <a:ext cx="168956" cy="180671"/>
            <a:chOff x="2900448" y="2074752"/>
            <a:chExt cx="155959" cy="135503"/>
          </a:xfrm>
        </p:grpSpPr>
        <p:sp>
          <p:nvSpPr>
            <p:cNvPr id="191" name="Freeform 155"/>
            <p:cNvSpPr>
              <a:spLocks/>
            </p:cNvSpPr>
            <p:nvPr/>
          </p:nvSpPr>
          <p:spPr bwMode="auto">
            <a:xfrm>
              <a:off x="2918344" y="2174461"/>
              <a:ext cx="38351" cy="35794"/>
            </a:xfrm>
            <a:custGeom>
              <a:avLst/>
              <a:gdLst>
                <a:gd name="T0" fmla="*/ 16 w 29"/>
                <a:gd name="T1" fmla="*/ 0 h 30"/>
                <a:gd name="T2" fmla="*/ 10 w 29"/>
                <a:gd name="T3" fmla="*/ 0 h 30"/>
                <a:gd name="T4" fmla="*/ 4 w 29"/>
                <a:gd name="T5" fmla="*/ 4 h 30"/>
                <a:gd name="T6" fmla="*/ 0 w 29"/>
                <a:gd name="T7" fmla="*/ 8 h 30"/>
                <a:gd name="T8" fmla="*/ 0 w 29"/>
                <a:gd name="T9" fmla="*/ 14 h 30"/>
                <a:gd name="T10" fmla="*/ 0 w 29"/>
                <a:gd name="T11" fmla="*/ 22 h 30"/>
                <a:gd name="T12" fmla="*/ 4 w 29"/>
                <a:gd name="T13" fmla="*/ 26 h 30"/>
                <a:gd name="T14" fmla="*/ 10 w 29"/>
                <a:gd name="T15" fmla="*/ 30 h 30"/>
                <a:gd name="T16" fmla="*/ 16 w 29"/>
                <a:gd name="T17" fmla="*/ 30 h 30"/>
                <a:gd name="T18" fmla="*/ 22 w 29"/>
                <a:gd name="T19" fmla="*/ 30 h 30"/>
                <a:gd name="T20" fmla="*/ 25 w 29"/>
                <a:gd name="T21" fmla="*/ 26 h 30"/>
                <a:gd name="T22" fmla="*/ 29 w 29"/>
                <a:gd name="T23" fmla="*/ 22 h 30"/>
                <a:gd name="T24" fmla="*/ 29 w 29"/>
                <a:gd name="T25" fmla="*/ 14 h 30"/>
                <a:gd name="T26" fmla="*/ 29 w 29"/>
                <a:gd name="T27" fmla="*/ 8 h 30"/>
                <a:gd name="T28" fmla="*/ 25 w 29"/>
                <a:gd name="T29" fmla="*/ 4 h 30"/>
                <a:gd name="T30" fmla="*/ 22 w 29"/>
                <a:gd name="T31" fmla="*/ 0 h 30"/>
                <a:gd name="T32" fmla="*/ 16 w 29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0">
                  <a:moveTo>
                    <a:pt x="16" y="0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10" y="30"/>
                  </a:lnTo>
                  <a:lnTo>
                    <a:pt x="16" y="30"/>
                  </a:lnTo>
                  <a:lnTo>
                    <a:pt x="22" y="30"/>
                  </a:lnTo>
                  <a:lnTo>
                    <a:pt x="25" y="26"/>
                  </a:lnTo>
                  <a:lnTo>
                    <a:pt x="29" y="22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5" y="4"/>
                  </a:lnTo>
                  <a:lnTo>
                    <a:pt x="22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56"/>
            <p:cNvSpPr>
              <a:spLocks/>
            </p:cNvSpPr>
            <p:nvPr/>
          </p:nvSpPr>
          <p:spPr bwMode="auto">
            <a:xfrm>
              <a:off x="3007829" y="2174461"/>
              <a:ext cx="38351" cy="35794"/>
            </a:xfrm>
            <a:custGeom>
              <a:avLst/>
              <a:gdLst>
                <a:gd name="T0" fmla="*/ 15 w 29"/>
                <a:gd name="T1" fmla="*/ 0 h 30"/>
                <a:gd name="T2" fmla="*/ 10 w 29"/>
                <a:gd name="T3" fmla="*/ 0 h 30"/>
                <a:gd name="T4" fmla="*/ 4 w 29"/>
                <a:gd name="T5" fmla="*/ 4 h 30"/>
                <a:gd name="T6" fmla="*/ 2 w 29"/>
                <a:gd name="T7" fmla="*/ 8 h 30"/>
                <a:gd name="T8" fmla="*/ 0 w 29"/>
                <a:gd name="T9" fmla="*/ 14 h 30"/>
                <a:gd name="T10" fmla="*/ 2 w 29"/>
                <a:gd name="T11" fmla="*/ 22 h 30"/>
                <a:gd name="T12" fmla="*/ 4 w 29"/>
                <a:gd name="T13" fmla="*/ 26 h 30"/>
                <a:gd name="T14" fmla="*/ 10 w 29"/>
                <a:gd name="T15" fmla="*/ 30 h 30"/>
                <a:gd name="T16" fmla="*/ 15 w 29"/>
                <a:gd name="T17" fmla="*/ 30 h 30"/>
                <a:gd name="T18" fmla="*/ 21 w 29"/>
                <a:gd name="T19" fmla="*/ 30 h 30"/>
                <a:gd name="T20" fmla="*/ 25 w 29"/>
                <a:gd name="T21" fmla="*/ 26 h 30"/>
                <a:gd name="T22" fmla="*/ 29 w 29"/>
                <a:gd name="T23" fmla="*/ 22 h 30"/>
                <a:gd name="T24" fmla="*/ 29 w 29"/>
                <a:gd name="T25" fmla="*/ 14 h 30"/>
                <a:gd name="T26" fmla="*/ 29 w 29"/>
                <a:gd name="T27" fmla="*/ 8 h 30"/>
                <a:gd name="T28" fmla="*/ 25 w 29"/>
                <a:gd name="T29" fmla="*/ 4 h 30"/>
                <a:gd name="T30" fmla="*/ 21 w 29"/>
                <a:gd name="T31" fmla="*/ 0 h 30"/>
                <a:gd name="T32" fmla="*/ 15 w 29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0">
                  <a:moveTo>
                    <a:pt x="15" y="0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4"/>
                  </a:lnTo>
                  <a:lnTo>
                    <a:pt x="2" y="22"/>
                  </a:lnTo>
                  <a:lnTo>
                    <a:pt x="4" y="26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21" y="30"/>
                  </a:lnTo>
                  <a:lnTo>
                    <a:pt x="25" y="26"/>
                  </a:lnTo>
                  <a:lnTo>
                    <a:pt x="29" y="22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5" y="4"/>
                  </a:lnTo>
                  <a:lnTo>
                    <a:pt x="2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57"/>
            <p:cNvSpPr>
              <a:spLocks noEditPoints="1"/>
            </p:cNvSpPr>
            <p:nvPr/>
          </p:nvSpPr>
          <p:spPr bwMode="auto">
            <a:xfrm>
              <a:off x="2900448" y="2074752"/>
              <a:ext cx="155959" cy="109938"/>
            </a:xfrm>
            <a:custGeom>
              <a:avLst/>
              <a:gdLst>
                <a:gd name="T0" fmla="*/ 118 w 122"/>
                <a:gd name="T1" fmla="*/ 0 h 84"/>
                <a:gd name="T2" fmla="*/ 41 w 122"/>
                <a:gd name="T3" fmla="*/ 0 h 84"/>
                <a:gd name="T4" fmla="*/ 40 w 122"/>
                <a:gd name="T5" fmla="*/ 0 h 84"/>
                <a:gd name="T6" fmla="*/ 40 w 122"/>
                <a:gd name="T7" fmla="*/ 4 h 84"/>
                <a:gd name="T8" fmla="*/ 40 w 122"/>
                <a:gd name="T9" fmla="*/ 15 h 84"/>
                <a:gd name="T10" fmla="*/ 20 w 122"/>
                <a:gd name="T11" fmla="*/ 15 h 84"/>
                <a:gd name="T12" fmla="*/ 16 w 122"/>
                <a:gd name="T13" fmla="*/ 15 h 84"/>
                <a:gd name="T14" fmla="*/ 14 w 122"/>
                <a:gd name="T15" fmla="*/ 17 h 84"/>
                <a:gd name="T16" fmla="*/ 2 w 122"/>
                <a:gd name="T17" fmla="*/ 41 h 84"/>
                <a:gd name="T18" fmla="*/ 0 w 122"/>
                <a:gd name="T19" fmla="*/ 45 h 84"/>
                <a:gd name="T20" fmla="*/ 0 w 122"/>
                <a:gd name="T21" fmla="*/ 49 h 84"/>
                <a:gd name="T22" fmla="*/ 0 w 122"/>
                <a:gd name="T23" fmla="*/ 72 h 84"/>
                <a:gd name="T24" fmla="*/ 0 w 122"/>
                <a:gd name="T25" fmla="*/ 76 h 84"/>
                <a:gd name="T26" fmla="*/ 2 w 122"/>
                <a:gd name="T27" fmla="*/ 78 h 84"/>
                <a:gd name="T28" fmla="*/ 6 w 122"/>
                <a:gd name="T29" fmla="*/ 80 h 84"/>
                <a:gd name="T30" fmla="*/ 8 w 122"/>
                <a:gd name="T31" fmla="*/ 82 h 84"/>
                <a:gd name="T32" fmla="*/ 10 w 122"/>
                <a:gd name="T33" fmla="*/ 82 h 84"/>
                <a:gd name="T34" fmla="*/ 12 w 122"/>
                <a:gd name="T35" fmla="*/ 76 h 84"/>
                <a:gd name="T36" fmla="*/ 18 w 122"/>
                <a:gd name="T37" fmla="*/ 72 h 84"/>
                <a:gd name="T38" fmla="*/ 24 w 122"/>
                <a:gd name="T39" fmla="*/ 68 h 84"/>
                <a:gd name="T40" fmla="*/ 32 w 122"/>
                <a:gd name="T41" fmla="*/ 68 h 84"/>
                <a:gd name="T42" fmla="*/ 38 w 122"/>
                <a:gd name="T43" fmla="*/ 68 h 84"/>
                <a:gd name="T44" fmla="*/ 43 w 122"/>
                <a:gd name="T45" fmla="*/ 72 h 84"/>
                <a:gd name="T46" fmla="*/ 49 w 122"/>
                <a:gd name="T47" fmla="*/ 76 h 84"/>
                <a:gd name="T48" fmla="*/ 53 w 122"/>
                <a:gd name="T49" fmla="*/ 84 h 84"/>
                <a:gd name="T50" fmla="*/ 79 w 122"/>
                <a:gd name="T51" fmla="*/ 84 h 84"/>
                <a:gd name="T52" fmla="*/ 81 w 122"/>
                <a:gd name="T53" fmla="*/ 76 h 84"/>
                <a:gd name="T54" fmla="*/ 87 w 122"/>
                <a:gd name="T55" fmla="*/ 72 h 84"/>
                <a:gd name="T56" fmla="*/ 93 w 122"/>
                <a:gd name="T57" fmla="*/ 68 h 84"/>
                <a:gd name="T58" fmla="*/ 100 w 122"/>
                <a:gd name="T59" fmla="*/ 68 h 84"/>
                <a:gd name="T60" fmla="*/ 106 w 122"/>
                <a:gd name="T61" fmla="*/ 68 h 84"/>
                <a:gd name="T62" fmla="*/ 112 w 122"/>
                <a:gd name="T63" fmla="*/ 72 h 84"/>
                <a:gd name="T64" fmla="*/ 118 w 122"/>
                <a:gd name="T65" fmla="*/ 76 h 84"/>
                <a:gd name="T66" fmla="*/ 122 w 122"/>
                <a:gd name="T67" fmla="*/ 82 h 84"/>
                <a:gd name="T68" fmla="*/ 122 w 122"/>
                <a:gd name="T69" fmla="*/ 82 h 84"/>
                <a:gd name="T70" fmla="*/ 122 w 122"/>
                <a:gd name="T71" fmla="*/ 80 h 84"/>
                <a:gd name="T72" fmla="*/ 122 w 122"/>
                <a:gd name="T73" fmla="*/ 4 h 84"/>
                <a:gd name="T74" fmla="*/ 122 w 122"/>
                <a:gd name="T75" fmla="*/ 0 h 84"/>
                <a:gd name="T76" fmla="*/ 118 w 122"/>
                <a:gd name="T77" fmla="*/ 0 h 84"/>
                <a:gd name="T78" fmla="*/ 40 w 122"/>
                <a:gd name="T79" fmla="*/ 45 h 84"/>
                <a:gd name="T80" fmla="*/ 16 w 122"/>
                <a:gd name="T81" fmla="*/ 45 h 84"/>
                <a:gd name="T82" fmla="*/ 24 w 122"/>
                <a:gd name="T83" fmla="*/ 21 h 84"/>
                <a:gd name="T84" fmla="*/ 40 w 122"/>
                <a:gd name="T85" fmla="*/ 21 h 84"/>
                <a:gd name="T86" fmla="*/ 40 w 122"/>
                <a:gd name="T87" fmla="*/ 4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2" h="84">
                  <a:moveTo>
                    <a:pt x="118" y="0"/>
                  </a:moveTo>
                  <a:lnTo>
                    <a:pt x="41" y="0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0" y="15"/>
                  </a:lnTo>
                  <a:lnTo>
                    <a:pt x="20" y="15"/>
                  </a:lnTo>
                  <a:lnTo>
                    <a:pt x="16" y="15"/>
                  </a:lnTo>
                  <a:lnTo>
                    <a:pt x="14" y="17"/>
                  </a:lnTo>
                  <a:lnTo>
                    <a:pt x="2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2" y="78"/>
                  </a:lnTo>
                  <a:lnTo>
                    <a:pt x="6" y="80"/>
                  </a:lnTo>
                  <a:lnTo>
                    <a:pt x="8" y="82"/>
                  </a:lnTo>
                  <a:lnTo>
                    <a:pt x="10" y="82"/>
                  </a:lnTo>
                  <a:lnTo>
                    <a:pt x="12" y="76"/>
                  </a:lnTo>
                  <a:lnTo>
                    <a:pt x="18" y="72"/>
                  </a:lnTo>
                  <a:lnTo>
                    <a:pt x="24" y="68"/>
                  </a:lnTo>
                  <a:lnTo>
                    <a:pt x="32" y="68"/>
                  </a:lnTo>
                  <a:lnTo>
                    <a:pt x="38" y="68"/>
                  </a:lnTo>
                  <a:lnTo>
                    <a:pt x="43" y="72"/>
                  </a:lnTo>
                  <a:lnTo>
                    <a:pt x="49" y="76"/>
                  </a:lnTo>
                  <a:lnTo>
                    <a:pt x="53" y="84"/>
                  </a:lnTo>
                  <a:lnTo>
                    <a:pt x="79" y="84"/>
                  </a:lnTo>
                  <a:lnTo>
                    <a:pt x="81" y="76"/>
                  </a:lnTo>
                  <a:lnTo>
                    <a:pt x="87" y="72"/>
                  </a:lnTo>
                  <a:lnTo>
                    <a:pt x="93" y="68"/>
                  </a:lnTo>
                  <a:lnTo>
                    <a:pt x="100" y="68"/>
                  </a:lnTo>
                  <a:lnTo>
                    <a:pt x="106" y="68"/>
                  </a:lnTo>
                  <a:lnTo>
                    <a:pt x="112" y="72"/>
                  </a:lnTo>
                  <a:lnTo>
                    <a:pt x="118" y="76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0"/>
                  </a:lnTo>
                  <a:lnTo>
                    <a:pt x="122" y="4"/>
                  </a:lnTo>
                  <a:lnTo>
                    <a:pt x="122" y="0"/>
                  </a:lnTo>
                  <a:lnTo>
                    <a:pt x="118" y="0"/>
                  </a:lnTo>
                  <a:close/>
                  <a:moveTo>
                    <a:pt x="40" y="45"/>
                  </a:moveTo>
                  <a:lnTo>
                    <a:pt x="16" y="45"/>
                  </a:lnTo>
                  <a:lnTo>
                    <a:pt x="24" y="21"/>
                  </a:lnTo>
                  <a:lnTo>
                    <a:pt x="40" y="21"/>
                  </a:lnTo>
                  <a:lnTo>
                    <a:pt x="40" y="4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4" name="Group 193"/>
          <p:cNvGrpSpPr/>
          <p:nvPr userDrawn="1"/>
        </p:nvGrpSpPr>
        <p:grpSpPr>
          <a:xfrm>
            <a:off x="6191638" y="2323177"/>
            <a:ext cx="168956" cy="211352"/>
            <a:chOff x="5715358" y="1742383"/>
            <a:chExt cx="155959" cy="158514"/>
          </a:xfrm>
        </p:grpSpPr>
        <p:sp>
          <p:nvSpPr>
            <p:cNvPr id="195" name="Freeform 158"/>
            <p:cNvSpPr>
              <a:spLocks noEditPoints="1"/>
            </p:cNvSpPr>
            <p:nvPr/>
          </p:nvSpPr>
          <p:spPr bwMode="auto">
            <a:xfrm>
              <a:off x="5715358" y="1742383"/>
              <a:ext cx="155959" cy="158514"/>
            </a:xfrm>
            <a:custGeom>
              <a:avLst/>
              <a:gdLst>
                <a:gd name="T0" fmla="*/ 61 w 121"/>
                <a:gd name="T1" fmla="*/ 0 h 123"/>
                <a:gd name="T2" fmla="*/ 37 w 121"/>
                <a:gd name="T3" fmla="*/ 5 h 123"/>
                <a:gd name="T4" fmla="*/ 17 w 121"/>
                <a:gd name="T5" fmla="*/ 19 h 123"/>
                <a:gd name="T6" fmla="*/ 4 w 121"/>
                <a:gd name="T7" fmla="*/ 39 h 123"/>
                <a:gd name="T8" fmla="*/ 0 w 121"/>
                <a:gd name="T9" fmla="*/ 62 h 123"/>
                <a:gd name="T10" fmla="*/ 4 w 121"/>
                <a:gd name="T11" fmla="*/ 86 h 123"/>
                <a:gd name="T12" fmla="*/ 17 w 121"/>
                <a:gd name="T13" fmla="*/ 106 h 123"/>
                <a:gd name="T14" fmla="*/ 37 w 121"/>
                <a:gd name="T15" fmla="*/ 117 h 123"/>
                <a:gd name="T16" fmla="*/ 61 w 121"/>
                <a:gd name="T17" fmla="*/ 123 h 123"/>
                <a:gd name="T18" fmla="*/ 84 w 121"/>
                <a:gd name="T19" fmla="*/ 117 h 123"/>
                <a:gd name="T20" fmla="*/ 104 w 121"/>
                <a:gd name="T21" fmla="*/ 106 h 123"/>
                <a:gd name="T22" fmla="*/ 117 w 121"/>
                <a:gd name="T23" fmla="*/ 86 h 123"/>
                <a:gd name="T24" fmla="*/ 121 w 121"/>
                <a:gd name="T25" fmla="*/ 62 h 123"/>
                <a:gd name="T26" fmla="*/ 117 w 121"/>
                <a:gd name="T27" fmla="*/ 39 h 123"/>
                <a:gd name="T28" fmla="*/ 104 w 121"/>
                <a:gd name="T29" fmla="*/ 19 h 123"/>
                <a:gd name="T30" fmla="*/ 84 w 121"/>
                <a:gd name="T31" fmla="*/ 5 h 123"/>
                <a:gd name="T32" fmla="*/ 61 w 121"/>
                <a:gd name="T33" fmla="*/ 0 h 123"/>
                <a:gd name="T34" fmla="*/ 61 w 121"/>
                <a:gd name="T35" fmla="*/ 115 h 123"/>
                <a:gd name="T36" fmla="*/ 39 w 121"/>
                <a:gd name="T37" fmla="*/ 111 h 123"/>
                <a:gd name="T38" fmla="*/ 23 w 121"/>
                <a:gd name="T39" fmla="*/ 100 h 123"/>
                <a:gd name="T40" fmla="*/ 11 w 121"/>
                <a:gd name="T41" fmla="*/ 82 h 123"/>
                <a:gd name="T42" fmla="*/ 7 w 121"/>
                <a:gd name="T43" fmla="*/ 62 h 123"/>
                <a:gd name="T44" fmla="*/ 11 w 121"/>
                <a:gd name="T45" fmla="*/ 41 h 123"/>
                <a:gd name="T46" fmla="*/ 23 w 121"/>
                <a:gd name="T47" fmla="*/ 23 h 123"/>
                <a:gd name="T48" fmla="*/ 39 w 121"/>
                <a:gd name="T49" fmla="*/ 13 h 123"/>
                <a:gd name="T50" fmla="*/ 61 w 121"/>
                <a:gd name="T51" fmla="*/ 7 h 123"/>
                <a:gd name="T52" fmla="*/ 82 w 121"/>
                <a:gd name="T53" fmla="*/ 13 h 123"/>
                <a:gd name="T54" fmla="*/ 98 w 121"/>
                <a:gd name="T55" fmla="*/ 23 h 123"/>
                <a:gd name="T56" fmla="*/ 110 w 121"/>
                <a:gd name="T57" fmla="*/ 41 h 123"/>
                <a:gd name="T58" fmla="*/ 114 w 121"/>
                <a:gd name="T59" fmla="*/ 62 h 123"/>
                <a:gd name="T60" fmla="*/ 110 w 121"/>
                <a:gd name="T61" fmla="*/ 82 h 123"/>
                <a:gd name="T62" fmla="*/ 98 w 121"/>
                <a:gd name="T63" fmla="*/ 100 h 123"/>
                <a:gd name="T64" fmla="*/ 82 w 121"/>
                <a:gd name="T65" fmla="*/ 111 h 123"/>
                <a:gd name="T66" fmla="*/ 61 w 121"/>
                <a:gd name="T67" fmla="*/ 11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" h="123">
                  <a:moveTo>
                    <a:pt x="61" y="0"/>
                  </a:moveTo>
                  <a:lnTo>
                    <a:pt x="37" y="5"/>
                  </a:lnTo>
                  <a:lnTo>
                    <a:pt x="17" y="19"/>
                  </a:lnTo>
                  <a:lnTo>
                    <a:pt x="4" y="39"/>
                  </a:lnTo>
                  <a:lnTo>
                    <a:pt x="0" y="62"/>
                  </a:lnTo>
                  <a:lnTo>
                    <a:pt x="4" y="86"/>
                  </a:lnTo>
                  <a:lnTo>
                    <a:pt x="17" y="106"/>
                  </a:lnTo>
                  <a:lnTo>
                    <a:pt x="37" y="117"/>
                  </a:lnTo>
                  <a:lnTo>
                    <a:pt x="61" y="123"/>
                  </a:lnTo>
                  <a:lnTo>
                    <a:pt x="84" y="117"/>
                  </a:lnTo>
                  <a:lnTo>
                    <a:pt x="104" y="106"/>
                  </a:lnTo>
                  <a:lnTo>
                    <a:pt x="117" y="86"/>
                  </a:lnTo>
                  <a:lnTo>
                    <a:pt x="121" y="62"/>
                  </a:lnTo>
                  <a:lnTo>
                    <a:pt x="117" y="39"/>
                  </a:lnTo>
                  <a:lnTo>
                    <a:pt x="104" y="19"/>
                  </a:lnTo>
                  <a:lnTo>
                    <a:pt x="84" y="5"/>
                  </a:lnTo>
                  <a:lnTo>
                    <a:pt x="61" y="0"/>
                  </a:lnTo>
                  <a:close/>
                  <a:moveTo>
                    <a:pt x="61" y="115"/>
                  </a:moveTo>
                  <a:lnTo>
                    <a:pt x="39" y="111"/>
                  </a:lnTo>
                  <a:lnTo>
                    <a:pt x="23" y="100"/>
                  </a:lnTo>
                  <a:lnTo>
                    <a:pt x="11" y="82"/>
                  </a:lnTo>
                  <a:lnTo>
                    <a:pt x="7" y="62"/>
                  </a:lnTo>
                  <a:lnTo>
                    <a:pt x="11" y="41"/>
                  </a:lnTo>
                  <a:lnTo>
                    <a:pt x="23" y="23"/>
                  </a:lnTo>
                  <a:lnTo>
                    <a:pt x="39" y="13"/>
                  </a:lnTo>
                  <a:lnTo>
                    <a:pt x="61" y="7"/>
                  </a:lnTo>
                  <a:lnTo>
                    <a:pt x="82" y="13"/>
                  </a:lnTo>
                  <a:lnTo>
                    <a:pt x="98" y="23"/>
                  </a:lnTo>
                  <a:lnTo>
                    <a:pt x="110" y="41"/>
                  </a:lnTo>
                  <a:lnTo>
                    <a:pt x="114" y="62"/>
                  </a:lnTo>
                  <a:lnTo>
                    <a:pt x="110" y="82"/>
                  </a:lnTo>
                  <a:lnTo>
                    <a:pt x="98" y="100"/>
                  </a:lnTo>
                  <a:lnTo>
                    <a:pt x="82" y="111"/>
                  </a:lnTo>
                  <a:lnTo>
                    <a:pt x="61" y="11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59"/>
            <p:cNvSpPr>
              <a:spLocks noEditPoints="1"/>
            </p:cNvSpPr>
            <p:nvPr/>
          </p:nvSpPr>
          <p:spPr bwMode="auto">
            <a:xfrm>
              <a:off x="5735811" y="1762836"/>
              <a:ext cx="115052" cy="117607"/>
            </a:xfrm>
            <a:custGeom>
              <a:avLst/>
              <a:gdLst>
                <a:gd name="T0" fmla="*/ 46 w 91"/>
                <a:gd name="T1" fmla="*/ 0 h 93"/>
                <a:gd name="T2" fmla="*/ 28 w 91"/>
                <a:gd name="T3" fmla="*/ 4 h 93"/>
                <a:gd name="T4" fmla="*/ 12 w 91"/>
                <a:gd name="T5" fmla="*/ 14 h 93"/>
                <a:gd name="T6" fmla="*/ 2 w 91"/>
                <a:gd name="T7" fmla="*/ 30 h 93"/>
                <a:gd name="T8" fmla="*/ 0 w 91"/>
                <a:gd name="T9" fmla="*/ 47 h 93"/>
                <a:gd name="T10" fmla="*/ 2 w 91"/>
                <a:gd name="T11" fmla="*/ 65 h 93"/>
                <a:gd name="T12" fmla="*/ 12 w 91"/>
                <a:gd name="T13" fmla="*/ 79 h 93"/>
                <a:gd name="T14" fmla="*/ 28 w 91"/>
                <a:gd name="T15" fmla="*/ 89 h 93"/>
                <a:gd name="T16" fmla="*/ 46 w 91"/>
                <a:gd name="T17" fmla="*/ 93 h 93"/>
                <a:gd name="T18" fmla="*/ 63 w 91"/>
                <a:gd name="T19" fmla="*/ 89 h 93"/>
                <a:gd name="T20" fmla="*/ 77 w 91"/>
                <a:gd name="T21" fmla="*/ 79 h 93"/>
                <a:gd name="T22" fmla="*/ 87 w 91"/>
                <a:gd name="T23" fmla="*/ 65 h 93"/>
                <a:gd name="T24" fmla="*/ 91 w 91"/>
                <a:gd name="T25" fmla="*/ 47 h 93"/>
                <a:gd name="T26" fmla="*/ 87 w 91"/>
                <a:gd name="T27" fmla="*/ 30 h 93"/>
                <a:gd name="T28" fmla="*/ 77 w 91"/>
                <a:gd name="T29" fmla="*/ 14 h 93"/>
                <a:gd name="T30" fmla="*/ 63 w 91"/>
                <a:gd name="T31" fmla="*/ 4 h 93"/>
                <a:gd name="T32" fmla="*/ 46 w 91"/>
                <a:gd name="T33" fmla="*/ 0 h 93"/>
                <a:gd name="T34" fmla="*/ 51 w 91"/>
                <a:gd name="T35" fmla="*/ 53 h 93"/>
                <a:gd name="T36" fmla="*/ 44 w 91"/>
                <a:gd name="T37" fmla="*/ 53 h 93"/>
                <a:gd name="T38" fmla="*/ 44 w 91"/>
                <a:gd name="T39" fmla="*/ 69 h 93"/>
                <a:gd name="T40" fmla="*/ 30 w 91"/>
                <a:gd name="T41" fmla="*/ 69 h 93"/>
                <a:gd name="T42" fmla="*/ 30 w 91"/>
                <a:gd name="T43" fmla="*/ 18 h 93"/>
                <a:gd name="T44" fmla="*/ 51 w 91"/>
                <a:gd name="T45" fmla="*/ 18 h 93"/>
                <a:gd name="T46" fmla="*/ 57 w 91"/>
                <a:gd name="T47" fmla="*/ 18 h 93"/>
                <a:gd name="T48" fmla="*/ 63 w 91"/>
                <a:gd name="T49" fmla="*/ 20 h 93"/>
                <a:gd name="T50" fmla="*/ 67 w 91"/>
                <a:gd name="T51" fmla="*/ 24 h 93"/>
                <a:gd name="T52" fmla="*/ 69 w 91"/>
                <a:gd name="T53" fmla="*/ 28 h 93"/>
                <a:gd name="T54" fmla="*/ 69 w 91"/>
                <a:gd name="T55" fmla="*/ 36 h 93"/>
                <a:gd name="T56" fmla="*/ 69 w 91"/>
                <a:gd name="T57" fmla="*/ 41 h 93"/>
                <a:gd name="T58" fmla="*/ 67 w 91"/>
                <a:gd name="T59" fmla="*/ 45 h 93"/>
                <a:gd name="T60" fmla="*/ 63 w 91"/>
                <a:gd name="T61" fmla="*/ 49 h 93"/>
                <a:gd name="T62" fmla="*/ 57 w 91"/>
                <a:gd name="T63" fmla="*/ 51 h 93"/>
                <a:gd name="T64" fmla="*/ 51 w 91"/>
                <a:gd name="T65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" h="93">
                  <a:moveTo>
                    <a:pt x="46" y="0"/>
                  </a:moveTo>
                  <a:lnTo>
                    <a:pt x="28" y="4"/>
                  </a:lnTo>
                  <a:lnTo>
                    <a:pt x="12" y="14"/>
                  </a:lnTo>
                  <a:lnTo>
                    <a:pt x="2" y="30"/>
                  </a:lnTo>
                  <a:lnTo>
                    <a:pt x="0" y="47"/>
                  </a:lnTo>
                  <a:lnTo>
                    <a:pt x="2" y="65"/>
                  </a:lnTo>
                  <a:lnTo>
                    <a:pt x="12" y="79"/>
                  </a:lnTo>
                  <a:lnTo>
                    <a:pt x="28" y="89"/>
                  </a:lnTo>
                  <a:lnTo>
                    <a:pt x="46" y="93"/>
                  </a:lnTo>
                  <a:lnTo>
                    <a:pt x="63" y="89"/>
                  </a:lnTo>
                  <a:lnTo>
                    <a:pt x="77" y="79"/>
                  </a:lnTo>
                  <a:lnTo>
                    <a:pt x="87" y="65"/>
                  </a:lnTo>
                  <a:lnTo>
                    <a:pt x="91" y="47"/>
                  </a:lnTo>
                  <a:lnTo>
                    <a:pt x="87" y="30"/>
                  </a:lnTo>
                  <a:lnTo>
                    <a:pt x="77" y="14"/>
                  </a:lnTo>
                  <a:lnTo>
                    <a:pt x="63" y="4"/>
                  </a:lnTo>
                  <a:lnTo>
                    <a:pt x="46" y="0"/>
                  </a:lnTo>
                  <a:close/>
                  <a:moveTo>
                    <a:pt x="51" y="53"/>
                  </a:moveTo>
                  <a:lnTo>
                    <a:pt x="44" y="53"/>
                  </a:lnTo>
                  <a:lnTo>
                    <a:pt x="44" y="69"/>
                  </a:lnTo>
                  <a:lnTo>
                    <a:pt x="30" y="69"/>
                  </a:lnTo>
                  <a:lnTo>
                    <a:pt x="30" y="18"/>
                  </a:lnTo>
                  <a:lnTo>
                    <a:pt x="51" y="18"/>
                  </a:lnTo>
                  <a:lnTo>
                    <a:pt x="57" y="18"/>
                  </a:lnTo>
                  <a:lnTo>
                    <a:pt x="63" y="20"/>
                  </a:lnTo>
                  <a:lnTo>
                    <a:pt x="67" y="24"/>
                  </a:lnTo>
                  <a:lnTo>
                    <a:pt x="69" y="28"/>
                  </a:lnTo>
                  <a:lnTo>
                    <a:pt x="69" y="36"/>
                  </a:lnTo>
                  <a:lnTo>
                    <a:pt x="69" y="41"/>
                  </a:lnTo>
                  <a:lnTo>
                    <a:pt x="67" y="45"/>
                  </a:lnTo>
                  <a:lnTo>
                    <a:pt x="63" y="49"/>
                  </a:lnTo>
                  <a:lnTo>
                    <a:pt x="57" y="51"/>
                  </a:lnTo>
                  <a:lnTo>
                    <a:pt x="51" y="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60"/>
            <p:cNvSpPr>
              <a:spLocks/>
            </p:cNvSpPr>
            <p:nvPr/>
          </p:nvSpPr>
          <p:spPr bwMode="auto">
            <a:xfrm>
              <a:off x="5789502" y="1796072"/>
              <a:ext cx="15340" cy="17898"/>
            </a:xfrm>
            <a:custGeom>
              <a:avLst/>
              <a:gdLst>
                <a:gd name="T0" fmla="*/ 2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2 w 11"/>
                <a:gd name="T7" fmla="*/ 13 h 13"/>
                <a:gd name="T8" fmla="*/ 5 w 11"/>
                <a:gd name="T9" fmla="*/ 13 h 13"/>
                <a:gd name="T10" fmla="*/ 7 w 11"/>
                <a:gd name="T11" fmla="*/ 13 h 13"/>
                <a:gd name="T12" fmla="*/ 9 w 11"/>
                <a:gd name="T13" fmla="*/ 12 h 13"/>
                <a:gd name="T14" fmla="*/ 11 w 11"/>
                <a:gd name="T15" fmla="*/ 10 h 13"/>
                <a:gd name="T16" fmla="*/ 11 w 11"/>
                <a:gd name="T17" fmla="*/ 8 h 13"/>
                <a:gd name="T18" fmla="*/ 11 w 11"/>
                <a:gd name="T19" fmla="*/ 4 h 13"/>
                <a:gd name="T20" fmla="*/ 9 w 11"/>
                <a:gd name="T21" fmla="*/ 2 h 13"/>
                <a:gd name="T22" fmla="*/ 7 w 11"/>
                <a:gd name="T23" fmla="*/ 2 h 13"/>
                <a:gd name="T24" fmla="*/ 5 w 11"/>
                <a:gd name="T25" fmla="*/ 0 h 13"/>
                <a:gd name="T26" fmla="*/ 2 w 11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3">
                  <a:moveTo>
                    <a:pt x="2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8" name="Group 197"/>
          <p:cNvGrpSpPr/>
          <p:nvPr userDrawn="1"/>
        </p:nvGrpSpPr>
        <p:grpSpPr>
          <a:xfrm>
            <a:off x="3480060" y="2759520"/>
            <a:ext cx="168956" cy="187489"/>
            <a:chOff x="3212363" y="2069638"/>
            <a:chExt cx="155959" cy="140617"/>
          </a:xfrm>
        </p:grpSpPr>
        <p:sp>
          <p:nvSpPr>
            <p:cNvPr id="199" name="Rectangle 161"/>
            <p:cNvSpPr>
              <a:spLocks noChangeArrowheads="1"/>
            </p:cNvSpPr>
            <p:nvPr/>
          </p:nvSpPr>
          <p:spPr bwMode="auto">
            <a:xfrm>
              <a:off x="3222590" y="2184688"/>
              <a:ext cx="28124" cy="2556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162"/>
            <p:cNvSpPr>
              <a:spLocks noChangeArrowheads="1"/>
            </p:cNvSpPr>
            <p:nvPr/>
          </p:nvSpPr>
          <p:spPr bwMode="auto">
            <a:xfrm>
              <a:off x="3260940" y="2164235"/>
              <a:ext cx="30680" cy="460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Rectangle 163"/>
            <p:cNvSpPr>
              <a:spLocks noChangeArrowheads="1"/>
            </p:cNvSpPr>
            <p:nvPr/>
          </p:nvSpPr>
          <p:spPr bwMode="auto">
            <a:xfrm>
              <a:off x="3301847" y="2143781"/>
              <a:ext cx="28124" cy="6647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164"/>
            <p:cNvSpPr>
              <a:spLocks noChangeArrowheads="1"/>
            </p:cNvSpPr>
            <p:nvPr/>
          </p:nvSpPr>
          <p:spPr bwMode="auto">
            <a:xfrm>
              <a:off x="3340198" y="2123328"/>
              <a:ext cx="28124" cy="869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65"/>
            <p:cNvSpPr>
              <a:spLocks/>
            </p:cNvSpPr>
            <p:nvPr/>
          </p:nvSpPr>
          <p:spPr bwMode="auto">
            <a:xfrm>
              <a:off x="3212363" y="2069638"/>
              <a:ext cx="155959" cy="94598"/>
            </a:xfrm>
            <a:custGeom>
              <a:avLst/>
              <a:gdLst>
                <a:gd name="T0" fmla="*/ 104 w 122"/>
                <a:gd name="T1" fmla="*/ 15 h 72"/>
                <a:gd name="T2" fmla="*/ 82 w 122"/>
                <a:gd name="T3" fmla="*/ 15 h 72"/>
                <a:gd name="T4" fmla="*/ 53 w 122"/>
                <a:gd name="T5" fmla="*/ 39 h 72"/>
                <a:gd name="T6" fmla="*/ 37 w 122"/>
                <a:gd name="T7" fmla="*/ 31 h 72"/>
                <a:gd name="T8" fmla="*/ 0 w 122"/>
                <a:gd name="T9" fmla="*/ 63 h 72"/>
                <a:gd name="T10" fmla="*/ 0 w 122"/>
                <a:gd name="T11" fmla="*/ 72 h 72"/>
                <a:gd name="T12" fmla="*/ 37 w 122"/>
                <a:gd name="T13" fmla="*/ 39 h 72"/>
                <a:gd name="T14" fmla="*/ 53 w 122"/>
                <a:gd name="T15" fmla="*/ 47 h 72"/>
                <a:gd name="T16" fmla="*/ 84 w 122"/>
                <a:gd name="T17" fmla="*/ 23 h 72"/>
                <a:gd name="T18" fmla="*/ 108 w 122"/>
                <a:gd name="T19" fmla="*/ 23 h 72"/>
                <a:gd name="T20" fmla="*/ 122 w 122"/>
                <a:gd name="T21" fmla="*/ 10 h 72"/>
                <a:gd name="T22" fmla="*/ 122 w 122"/>
                <a:gd name="T23" fmla="*/ 0 h 72"/>
                <a:gd name="T24" fmla="*/ 104 w 122"/>
                <a:gd name="T25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72">
                  <a:moveTo>
                    <a:pt x="104" y="15"/>
                  </a:moveTo>
                  <a:lnTo>
                    <a:pt x="82" y="15"/>
                  </a:lnTo>
                  <a:lnTo>
                    <a:pt x="53" y="39"/>
                  </a:lnTo>
                  <a:lnTo>
                    <a:pt x="37" y="31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37" y="39"/>
                  </a:lnTo>
                  <a:lnTo>
                    <a:pt x="53" y="47"/>
                  </a:lnTo>
                  <a:lnTo>
                    <a:pt x="84" y="23"/>
                  </a:lnTo>
                  <a:lnTo>
                    <a:pt x="108" y="23"/>
                  </a:lnTo>
                  <a:lnTo>
                    <a:pt x="122" y="10"/>
                  </a:lnTo>
                  <a:lnTo>
                    <a:pt x="122" y="0"/>
                  </a:lnTo>
                  <a:lnTo>
                    <a:pt x="104" y="1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4" name="Freeform 166"/>
          <p:cNvSpPr>
            <a:spLocks noEditPoints="1"/>
          </p:cNvSpPr>
          <p:nvPr userDrawn="1"/>
        </p:nvSpPr>
        <p:spPr bwMode="auto">
          <a:xfrm>
            <a:off x="3817969" y="2739066"/>
            <a:ext cx="168956" cy="207945"/>
          </a:xfrm>
          <a:custGeom>
            <a:avLst/>
            <a:gdLst>
              <a:gd name="T0" fmla="*/ 61 w 122"/>
              <a:gd name="T1" fmla="*/ 0 h 122"/>
              <a:gd name="T2" fmla="*/ 8 w 122"/>
              <a:gd name="T3" fmla="*/ 114 h 122"/>
              <a:gd name="T4" fmla="*/ 0 w 122"/>
              <a:gd name="T5" fmla="*/ 122 h 122"/>
              <a:gd name="T6" fmla="*/ 122 w 122"/>
              <a:gd name="T7" fmla="*/ 31 h 122"/>
              <a:gd name="T8" fmla="*/ 46 w 122"/>
              <a:gd name="T9" fmla="*/ 114 h 122"/>
              <a:gd name="T10" fmla="*/ 24 w 122"/>
              <a:gd name="T11" fmla="*/ 100 h 122"/>
              <a:gd name="T12" fmla="*/ 46 w 122"/>
              <a:gd name="T13" fmla="*/ 114 h 122"/>
              <a:gd name="T14" fmla="*/ 16 w 122"/>
              <a:gd name="T15" fmla="*/ 84 h 122"/>
              <a:gd name="T16" fmla="*/ 53 w 122"/>
              <a:gd name="T17" fmla="*/ 77 h 122"/>
              <a:gd name="T18" fmla="*/ 53 w 122"/>
              <a:gd name="T19" fmla="*/ 69 h 122"/>
              <a:gd name="T20" fmla="*/ 16 w 122"/>
              <a:gd name="T21" fmla="*/ 61 h 122"/>
              <a:gd name="T22" fmla="*/ 53 w 122"/>
              <a:gd name="T23" fmla="*/ 69 h 122"/>
              <a:gd name="T24" fmla="*/ 16 w 122"/>
              <a:gd name="T25" fmla="*/ 53 h 122"/>
              <a:gd name="T26" fmla="*/ 53 w 122"/>
              <a:gd name="T27" fmla="*/ 45 h 122"/>
              <a:gd name="T28" fmla="*/ 53 w 122"/>
              <a:gd name="T29" fmla="*/ 37 h 122"/>
              <a:gd name="T30" fmla="*/ 16 w 122"/>
              <a:gd name="T31" fmla="*/ 31 h 122"/>
              <a:gd name="T32" fmla="*/ 53 w 122"/>
              <a:gd name="T33" fmla="*/ 37 h 122"/>
              <a:gd name="T34" fmla="*/ 16 w 122"/>
              <a:gd name="T35" fmla="*/ 24 h 122"/>
              <a:gd name="T36" fmla="*/ 53 w 122"/>
              <a:gd name="T37" fmla="*/ 16 h 122"/>
              <a:gd name="T38" fmla="*/ 93 w 122"/>
              <a:gd name="T39" fmla="*/ 106 h 122"/>
              <a:gd name="T40" fmla="*/ 77 w 122"/>
              <a:gd name="T41" fmla="*/ 92 h 122"/>
              <a:gd name="T42" fmla="*/ 93 w 122"/>
              <a:gd name="T43" fmla="*/ 106 h 122"/>
              <a:gd name="T44" fmla="*/ 77 w 122"/>
              <a:gd name="T45" fmla="*/ 84 h 122"/>
              <a:gd name="T46" fmla="*/ 93 w 122"/>
              <a:gd name="T47" fmla="*/ 69 h 122"/>
              <a:gd name="T48" fmla="*/ 93 w 122"/>
              <a:gd name="T49" fmla="*/ 61 h 122"/>
              <a:gd name="T50" fmla="*/ 77 w 122"/>
              <a:gd name="T51" fmla="*/ 45 h 122"/>
              <a:gd name="T52" fmla="*/ 93 w 122"/>
              <a:gd name="T53" fmla="*/ 61 h 122"/>
              <a:gd name="T54" fmla="*/ 101 w 122"/>
              <a:gd name="T55" fmla="*/ 106 h 122"/>
              <a:gd name="T56" fmla="*/ 116 w 122"/>
              <a:gd name="T57" fmla="*/ 92 h 122"/>
              <a:gd name="T58" fmla="*/ 116 w 122"/>
              <a:gd name="T59" fmla="*/ 84 h 122"/>
              <a:gd name="T60" fmla="*/ 101 w 122"/>
              <a:gd name="T61" fmla="*/ 69 h 122"/>
              <a:gd name="T62" fmla="*/ 116 w 122"/>
              <a:gd name="T63" fmla="*/ 84 h 122"/>
              <a:gd name="T64" fmla="*/ 101 w 122"/>
              <a:gd name="T65" fmla="*/ 61 h 122"/>
              <a:gd name="T66" fmla="*/ 116 w 122"/>
              <a:gd name="T67" fmla="*/ 45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2" h="122">
                <a:moveTo>
                  <a:pt x="61" y="31"/>
                </a:moveTo>
                <a:lnTo>
                  <a:pt x="61" y="0"/>
                </a:lnTo>
                <a:lnTo>
                  <a:pt x="8" y="0"/>
                </a:lnTo>
                <a:lnTo>
                  <a:pt x="8" y="114"/>
                </a:lnTo>
                <a:lnTo>
                  <a:pt x="0" y="114"/>
                </a:lnTo>
                <a:lnTo>
                  <a:pt x="0" y="122"/>
                </a:lnTo>
                <a:lnTo>
                  <a:pt x="122" y="122"/>
                </a:lnTo>
                <a:lnTo>
                  <a:pt x="122" y="31"/>
                </a:lnTo>
                <a:lnTo>
                  <a:pt x="61" y="31"/>
                </a:lnTo>
                <a:close/>
                <a:moveTo>
                  <a:pt x="46" y="114"/>
                </a:moveTo>
                <a:lnTo>
                  <a:pt x="24" y="114"/>
                </a:lnTo>
                <a:lnTo>
                  <a:pt x="24" y="100"/>
                </a:lnTo>
                <a:lnTo>
                  <a:pt x="46" y="100"/>
                </a:lnTo>
                <a:lnTo>
                  <a:pt x="46" y="114"/>
                </a:lnTo>
                <a:close/>
                <a:moveTo>
                  <a:pt x="53" y="84"/>
                </a:moveTo>
                <a:lnTo>
                  <a:pt x="16" y="84"/>
                </a:lnTo>
                <a:lnTo>
                  <a:pt x="16" y="77"/>
                </a:lnTo>
                <a:lnTo>
                  <a:pt x="53" y="77"/>
                </a:lnTo>
                <a:lnTo>
                  <a:pt x="53" y="84"/>
                </a:lnTo>
                <a:close/>
                <a:moveTo>
                  <a:pt x="53" y="69"/>
                </a:moveTo>
                <a:lnTo>
                  <a:pt x="16" y="69"/>
                </a:lnTo>
                <a:lnTo>
                  <a:pt x="16" y="61"/>
                </a:lnTo>
                <a:lnTo>
                  <a:pt x="53" y="61"/>
                </a:lnTo>
                <a:lnTo>
                  <a:pt x="53" y="69"/>
                </a:lnTo>
                <a:close/>
                <a:moveTo>
                  <a:pt x="53" y="53"/>
                </a:moveTo>
                <a:lnTo>
                  <a:pt x="16" y="53"/>
                </a:lnTo>
                <a:lnTo>
                  <a:pt x="16" y="45"/>
                </a:lnTo>
                <a:lnTo>
                  <a:pt x="53" y="45"/>
                </a:lnTo>
                <a:lnTo>
                  <a:pt x="53" y="53"/>
                </a:lnTo>
                <a:close/>
                <a:moveTo>
                  <a:pt x="53" y="37"/>
                </a:moveTo>
                <a:lnTo>
                  <a:pt x="16" y="37"/>
                </a:lnTo>
                <a:lnTo>
                  <a:pt x="16" y="31"/>
                </a:lnTo>
                <a:lnTo>
                  <a:pt x="53" y="31"/>
                </a:lnTo>
                <a:lnTo>
                  <a:pt x="53" y="37"/>
                </a:lnTo>
                <a:close/>
                <a:moveTo>
                  <a:pt x="53" y="24"/>
                </a:moveTo>
                <a:lnTo>
                  <a:pt x="16" y="24"/>
                </a:lnTo>
                <a:lnTo>
                  <a:pt x="16" y="16"/>
                </a:lnTo>
                <a:lnTo>
                  <a:pt x="53" y="16"/>
                </a:lnTo>
                <a:lnTo>
                  <a:pt x="53" y="24"/>
                </a:lnTo>
                <a:close/>
                <a:moveTo>
                  <a:pt x="93" y="106"/>
                </a:moveTo>
                <a:lnTo>
                  <a:pt x="77" y="106"/>
                </a:lnTo>
                <a:lnTo>
                  <a:pt x="77" y="92"/>
                </a:lnTo>
                <a:lnTo>
                  <a:pt x="93" y="92"/>
                </a:lnTo>
                <a:lnTo>
                  <a:pt x="93" y="106"/>
                </a:lnTo>
                <a:close/>
                <a:moveTo>
                  <a:pt x="93" y="84"/>
                </a:moveTo>
                <a:lnTo>
                  <a:pt x="77" y="84"/>
                </a:lnTo>
                <a:lnTo>
                  <a:pt x="77" y="69"/>
                </a:lnTo>
                <a:lnTo>
                  <a:pt x="93" y="69"/>
                </a:lnTo>
                <a:lnTo>
                  <a:pt x="93" y="84"/>
                </a:lnTo>
                <a:close/>
                <a:moveTo>
                  <a:pt x="93" y="61"/>
                </a:moveTo>
                <a:lnTo>
                  <a:pt x="77" y="61"/>
                </a:lnTo>
                <a:lnTo>
                  <a:pt x="77" y="45"/>
                </a:lnTo>
                <a:lnTo>
                  <a:pt x="93" y="45"/>
                </a:lnTo>
                <a:lnTo>
                  <a:pt x="93" y="61"/>
                </a:lnTo>
                <a:close/>
                <a:moveTo>
                  <a:pt x="116" y="106"/>
                </a:moveTo>
                <a:lnTo>
                  <a:pt x="101" y="106"/>
                </a:lnTo>
                <a:lnTo>
                  <a:pt x="101" y="92"/>
                </a:lnTo>
                <a:lnTo>
                  <a:pt x="116" y="92"/>
                </a:lnTo>
                <a:lnTo>
                  <a:pt x="116" y="106"/>
                </a:lnTo>
                <a:close/>
                <a:moveTo>
                  <a:pt x="116" y="84"/>
                </a:moveTo>
                <a:lnTo>
                  <a:pt x="101" y="84"/>
                </a:lnTo>
                <a:lnTo>
                  <a:pt x="101" y="69"/>
                </a:lnTo>
                <a:lnTo>
                  <a:pt x="116" y="69"/>
                </a:lnTo>
                <a:lnTo>
                  <a:pt x="116" y="84"/>
                </a:lnTo>
                <a:close/>
                <a:moveTo>
                  <a:pt x="116" y="61"/>
                </a:moveTo>
                <a:lnTo>
                  <a:pt x="101" y="61"/>
                </a:lnTo>
                <a:lnTo>
                  <a:pt x="101" y="45"/>
                </a:lnTo>
                <a:lnTo>
                  <a:pt x="116" y="45"/>
                </a:lnTo>
                <a:lnTo>
                  <a:pt x="116" y="6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Freeform 167"/>
          <p:cNvSpPr>
            <a:spLocks noEditPoints="1"/>
          </p:cNvSpPr>
          <p:nvPr userDrawn="1"/>
        </p:nvSpPr>
        <p:spPr bwMode="auto">
          <a:xfrm>
            <a:off x="5576756" y="2739066"/>
            <a:ext cx="116329" cy="207945"/>
          </a:xfrm>
          <a:custGeom>
            <a:avLst/>
            <a:gdLst>
              <a:gd name="T0" fmla="*/ 43 w 84"/>
              <a:gd name="T1" fmla="*/ 0 h 122"/>
              <a:gd name="T2" fmla="*/ 21 w 84"/>
              <a:gd name="T3" fmla="*/ 6 h 122"/>
              <a:gd name="T4" fmla="*/ 5 w 84"/>
              <a:gd name="T5" fmla="*/ 22 h 122"/>
              <a:gd name="T6" fmla="*/ 0 w 84"/>
              <a:gd name="T7" fmla="*/ 41 h 122"/>
              <a:gd name="T8" fmla="*/ 5 w 84"/>
              <a:gd name="T9" fmla="*/ 61 h 122"/>
              <a:gd name="T10" fmla="*/ 15 w 84"/>
              <a:gd name="T11" fmla="*/ 80 h 122"/>
              <a:gd name="T12" fmla="*/ 29 w 84"/>
              <a:gd name="T13" fmla="*/ 100 h 122"/>
              <a:gd name="T14" fmla="*/ 43 w 84"/>
              <a:gd name="T15" fmla="*/ 122 h 122"/>
              <a:gd name="T16" fmla="*/ 55 w 84"/>
              <a:gd name="T17" fmla="*/ 100 h 122"/>
              <a:gd name="T18" fmla="*/ 68 w 84"/>
              <a:gd name="T19" fmla="*/ 80 h 122"/>
              <a:gd name="T20" fmla="*/ 80 w 84"/>
              <a:gd name="T21" fmla="*/ 61 h 122"/>
              <a:gd name="T22" fmla="*/ 84 w 84"/>
              <a:gd name="T23" fmla="*/ 41 h 122"/>
              <a:gd name="T24" fmla="*/ 78 w 84"/>
              <a:gd name="T25" fmla="*/ 22 h 122"/>
              <a:gd name="T26" fmla="*/ 62 w 84"/>
              <a:gd name="T27" fmla="*/ 6 h 122"/>
              <a:gd name="T28" fmla="*/ 43 w 84"/>
              <a:gd name="T29" fmla="*/ 0 h 122"/>
              <a:gd name="T30" fmla="*/ 7 w 84"/>
              <a:gd name="T31" fmla="*/ 33 h 122"/>
              <a:gd name="T32" fmla="*/ 33 w 84"/>
              <a:gd name="T33" fmla="*/ 33 h 122"/>
              <a:gd name="T34" fmla="*/ 43 w 84"/>
              <a:gd name="T35" fmla="*/ 8 h 122"/>
              <a:gd name="T36" fmla="*/ 51 w 84"/>
              <a:gd name="T37" fmla="*/ 33 h 122"/>
              <a:gd name="T38" fmla="*/ 76 w 84"/>
              <a:gd name="T39" fmla="*/ 33 h 122"/>
              <a:gd name="T40" fmla="*/ 55 w 84"/>
              <a:gd name="T41" fmla="*/ 47 h 122"/>
              <a:gd name="T42" fmla="*/ 66 w 84"/>
              <a:gd name="T43" fmla="*/ 73 h 122"/>
              <a:gd name="T44" fmla="*/ 43 w 84"/>
              <a:gd name="T45" fmla="*/ 57 h 122"/>
              <a:gd name="T46" fmla="*/ 17 w 84"/>
              <a:gd name="T47" fmla="*/ 73 h 122"/>
              <a:gd name="T48" fmla="*/ 29 w 84"/>
              <a:gd name="T49" fmla="*/ 47 h 122"/>
              <a:gd name="T50" fmla="*/ 7 w 84"/>
              <a:gd name="T51" fmla="*/ 3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4" h="122">
                <a:moveTo>
                  <a:pt x="43" y="0"/>
                </a:moveTo>
                <a:lnTo>
                  <a:pt x="21" y="6"/>
                </a:lnTo>
                <a:lnTo>
                  <a:pt x="5" y="22"/>
                </a:lnTo>
                <a:lnTo>
                  <a:pt x="0" y="41"/>
                </a:lnTo>
                <a:lnTo>
                  <a:pt x="5" y="61"/>
                </a:lnTo>
                <a:lnTo>
                  <a:pt x="15" y="80"/>
                </a:lnTo>
                <a:lnTo>
                  <a:pt x="29" y="100"/>
                </a:lnTo>
                <a:lnTo>
                  <a:pt x="43" y="122"/>
                </a:lnTo>
                <a:lnTo>
                  <a:pt x="55" y="100"/>
                </a:lnTo>
                <a:lnTo>
                  <a:pt x="68" y="80"/>
                </a:lnTo>
                <a:lnTo>
                  <a:pt x="80" y="61"/>
                </a:lnTo>
                <a:lnTo>
                  <a:pt x="84" y="41"/>
                </a:lnTo>
                <a:lnTo>
                  <a:pt x="78" y="22"/>
                </a:lnTo>
                <a:lnTo>
                  <a:pt x="62" y="6"/>
                </a:lnTo>
                <a:lnTo>
                  <a:pt x="43" y="0"/>
                </a:lnTo>
                <a:close/>
                <a:moveTo>
                  <a:pt x="7" y="33"/>
                </a:moveTo>
                <a:lnTo>
                  <a:pt x="33" y="33"/>
                </a:lnTo>
                <a:lnTo>
                  <a:pt x="43" y="8"/>
                </a:lnTo>
                <a:lnTo>
                  <a:pt x="51" y="33"/>
                </a:lnTo>
                <a:lnTo>
                  <a:pt x="76" y="33"/>
                </a:lnTo>
                <a:lnTo>
                  <a:pt x="55" y="47"/>
                </a:lnTo>
                <a:lnTo>
                  <a:pt x="66" y="73"/>
                </a:lnTo>
                <a:lnTo>
                  <a:pt x="43" y="57"/>
                </a:lnTo>
                <a:lnTo>
                  <a:pt x="17" y="73"/>
                </a:lnTo>
                <a:lnTo>
                  <a:pt x="29" y="47"/>
                </a:lnTo>
                <a:lnTo>
                  <a:pt x="7" y="3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6" name="Group 205"/>
          <p:cNvGrpSpPr/>
          <p:nvPr userDrawn="1"/>
        </p:nvGrpSpPr>
        <p:grpSpPr>
          <a:xfrm>
            <a:off x="4496555" y="2739066"/>
            <a:ext cx="171724" cy="207943"/>
            <a:chOff x="4150666" y="2054298"/>
            <a:chExt cx="158514" cy="155957"/>
          </a:xfrm>
        </p:grpSpPr>
        <p:sp>
          <p:nvSpPr>
            <p:cNvPr id="207" name="Freeform 168"/>
            <p:cNvSpPr>
              <a:spLocks/>
            </p:cNvSpPr>
            <p:nvPr/>
          </p:nvSpPr>
          <p:spPr bwMode="auto">
            <a:xfrm>
              <a:off x="4166006" y="2128441"/>
              <a:ext cx="143174" cy="81814"/>
            </a:xfrm>
            <a:custGeom>
              <a:avLst/>
              <a:gdLst>
                <a:gd name="T0" fmla="*/ 75 w 112"/>
                <a:gd name="T1" fmla="*/ 43 h 65"/>
                <a:gd name="T2" fmla="*/ 69 w 112"/>
                <a:gd name="T3" fmla="*/ 31 h 65"/>
                <a:gd name="T4" fmla="*/ 59 w 112"/>
                <a:gd name="T5" fmla="*/ 16 h 65"/>
                <a:gd name="T6" fmla="*/ 48 w 112"/>
                <a:gd name="T7" fmla="*/ 2 h 65"/>
                <a:gd name="T8" fmla="*/ 48 w 112"/>
                <a:gd name="T9" fmla="*/ 2 h 65"/>
                <a:gd name="T10" fmla="*/ 44 w 112"/>
                <a:gd name="T11" fmla="*/ 0 h 65"/>
                <a:gd name="T12" fmla="*/ 40 w 112"/>
                <a:gd name="T13" fmla="*/ 0 h 65"/>
                <a:gd name="T14" fmla="*/ 36 w 112"/>
                <a:gd name="T15" fmla="*/ 0 h 65"/>
                <a:gd name="T16" fmla="*/ 34 w 112"/>
                <a:gd name="T17" fmla="*/ 0 h 65"/>
                <a:gd name="T18" fmla="*/ 46 w 112"/>
                <a:gd name="T19" fmla="*/ 22 h 65"/>
                <a:gd name="T20" fmla="*/ 55 w 112"/>
                <a:gd name="T21" fmla="*/ 43 h 65"/>
                <a:gd name="T22" fmla="*/ 32 w 112"/>
                <a:gd name="T23" fmla="*/ 47 h 65"/>
                <a:gd name="T24" fmla="*/ 14 w 112"/>
                <a:gd name="T25" fmla="*/ 55 h 65"/>
                <a:gd name="T26" fmla="*/ 0 w 112"/>
                <a:gd name="T27" fmla="*/ 65 h 65"/>
                <a:gd name="T28" fmla="*/ 112 w 112"/>
                <a:gd name="T29" fmla="*/ 65 h 65"/>
                <a:gd name="T30" fmla="*/ 103 w 112"/>
                <a:gd name="T31" fmla="*/ 55 h 65"/>
                <a:gd name="T32" fmla="*/ 91 w 112"/>
                <a:gd name="T33" fmla="*/ 49 h 65"/>
                <a:gd name="T34" fmla="*/ 75 w 112"/>
                <a:gd name="T35" fmla="*/ 4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65">
                  <a:moveTo>
                    <a:pt x="75" y="43"/>
                  </a:moveTo>
                  <a:lnTo>
                    <a:pt x="69" y="31"/>
                  </a:lnTo>
                  <a:lnTo>
                    <a:pt x="59" y="16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46" y="22"/>
                  </a:lnTo>
                  <a:lnTo>
                    <a:pt x="55" y="43"/>
                  </a:lnTo>
                  <a:lnTo>
                    <a:pt x="32" y="47"/>
                  </a:lnTo>
                  <a:lnTo>
                    <a:pt x="14" y="55"/>
                  </a:lnTo>
                  <a:lnTo>
                    <a:pt x="0" y="65"/>
                  </a:lnTo>
                  <a:lnTo>
                    <a:pt x="112" y="65"/>
                  </a:lnTo>
                  <a:lnTo>
                    <a:pt x="103" y="55"/>
                  </a:lnTo>
                  <a:lnTo>
                    <a:pt x="91" y="49"/>
                  </a:lnTo>
                  <a:lnTo>
                    <a:pt x="75" y="4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69"/>
            <p:cNvSpPr>
              <a:spLocks/>
            </p:cNvSpPr>
            <p:nvPr/>
          </p:nvSpPr>
          <p:spPr bwMode="auto">
            <a:xfrm>
              <a:off x="4150666" y="2054298"/>
              <a:ext cx="104825" cy="109938"/>
            </a:xfrm>
            <a:custGeom>
              <a:avLst/>
              <a:gdLst>
                <a:gd name="T0" fmla="*/ 19 w 82"/>
                <a:gd name="T1" fmla="*/ 39 h 84"/>
                <a:gd name="T2" fmla="*/ 15 w 82"/>
                <a:gd name="T3" fmla="*/ 47 h 84"/>
                <a:gd name="T4" fmla="*/ 15 w 82"/>
                <a:gd name="T5" fmla="*/ 55 h 84"/>
                <a:gd name="T6" fmla="*/ 15 w 82"/>
                <a:gd name="T7" fmla="*/ 69 h 84"/>
                <a:gd name="T8" fmla="*/ 21 w 82"/>
                <a:gd name="T9" fmla="*/ 84 h 84"/>
                <a:gd name="T10" fmla="*/ 23 w 82"/>
                <a:gd name="T11" fmla="*/ 71 h 84"/>
                <a:gd name="T12" fmla="*/ 29 w 82"/>
                <a:gd name="T13" fmla="*/ 55 h 84"/>
                <a:gd name="T14" fmla="*/ 37 w 82"/>
                <a:gd name="T15" fmla="*/ 45 h 84"/>
                <a:gd name="T16" fmla="*/ 41 w 82"/>
                <a:gd name="T17" fmla="*/ 47 h 84"/>
                <a:gd name="T18" fmla="*/ 45 w 82"/>
                <a:gd name="T19" fmla="*/ 49 h 84"/>
                <a:gd name="T20" fmla="*/ 49 w 82"/>
                <a:gd name="T21" fmla="*/ 51 h 84"/>
                <a:gd name="T22" fmla="*/ 51 w 82"/>
                <a:gd name="T23" fmla="*/ 53 h 84"/>
                <a:gd name="T24" fmla="*/ 53 w 82"/>
                <a:gd name="T25" fmla="*/ 53 h 84"/>
                <a:gd name="T26" fmla="*/ 51 w 82"/>
                <a:gd name="T27" fmla="*/ 47 h 84"/>
                <a:gd name="T28" fmla="*/ 49 w 82"/>
                <a:gd name="T29" fmla="*/ 41 h 84"/>
                <a:gd name="T30" fmla="*/ 47 w 82"/>
                <a:gd name="T31" fmla="*/ 37 h 84"/>
                <a:gd name="T32" fmla="*/ 57 w 82"/>
                <a:gd name="T33" fmla="*/ 37 h 84"/>
                <a:gd name="T34" fmla="*/ 66 w 82"/>
                <a:gd name="T35" fmla="*/ 39 h 84"/>
                <a:gd name="T36" fmla="*/ 76 w 82"/>
                <a:gd name="T37" fmla="*/ 45 h 84"/>
                <a:gd name="T38" fmla="*/ 82 w 82"/>
                <a:gd name="T39" fmla="*/ 53 h 84"/>
                <a:gd name="T40" fmla="*/ 78 w 82"/>
                <a:gd name="T41" fmla="*/ 43 h 84"/>
                <a:gd name="T42" fmla="*/ 72 w 82"/>
                <a:gd name="T43" fmla="*/ 35 h 84"/>
                <a:gd name="T44" fmla="*/ 66 w 82"/>
                <a:gd name="T45" fmla="*/ 29 h 84"/>
                <a:gd name="T46" fmla="*/ 61 w 82"/>
                <a:gd name="T47" fmla="*/ 26 h 84"/>
                <a:gd name="T48" fmla="*/ 57 w 82"/>
                <a:gd name="T49" fmla="*/ 24 h 84"/>
                <a:gd name="T50" fmla="*/ 53 w 82"/>
                <a:gd name="T51" fmla="*/ 24 h 84"/>
                <a:gd name="T52" fmla="*/ 57 w 82"/>
                <a:gd name="T53" fmla="*/ 20 h 84"/>
                <a:gd name="T54" fmla="*/ 59 w 82"/>
                <a:gd name="T55" fmla="*/ 18 h 84"/>
                <a:gd name="T56" fmla="*/ 62 w 82"/>
                <a:gd name="T57" fmla="*/ 16 h 84"/>
                <a:gd name="T58" fmla="*/ 66 w 82"/>
                <a:gd name="T59" fmla="*/ 16 h 84"/>
                <a:gd name="T60" fmla="*/ 74 w 82"/>
                <a:gd name="T61" fmla="*/ 16 h 84"/>
                <a:gd name="T62" fmla="*/ 59 w 82"/>
                <a:gd name="T63" fmla="*/ 8 h 84"/>
                <a:gd name="T64" fmla="*/ 47 w 82"/>
                <a:gd name="T65" fmla="*/ 8 h 84"/>
                <a:gd name="T66" fmla="*/ 37 w 82"/>
                <a:gd name="T67" fmla="*/ 14 h 84"/>
                <a:gd name="T68" fmla="*/ 31 w 82"/>
                <a:gd name="T69" fmla="*/ 20 h 84"/>
                <a:gd name="T70" fmla="*/ 29 w 82"/>
                <a:gd name="T71" fmla="*/ 14 h 84"/>
                <a:gd name="T72" fmla="*/ 29 w 82"/>
                <a:gd name="T73" fmla="*/ 10 h 84"/>
                <a:gd name="T74" fmla="*/ 29 w 82"/>
                <a:gd name="T75" fmla="*/ 4 h 84"/>
                <a:gd name="T76" fmla="*/ 29 w 82"/>
                <a:gd name="T77" fmla="*/ 0 h 84"/>
                <a:gd name="T78" fmla="*/ 27 w 82"/>
                <a:gd name="T79" fmla="*/ 0 h 84"/>
                <a:gd name="T80" fmla="*/ 25 w 82"/>
                <a:gd name="T81" fmla="*/ 4 h 84"/>
                <a:gd name="T82" fmla="*/ 23 w 82"/>
                <a:gd name="T83" fmla="*/ 8 h 84"/>
                <a:gd name="T84" fmla="*/ 21 w 82"/>
                <a:gd name="T85" fmla="*/ 12 h 84"/>
                <a:gd name="T86" fmla="*/ 19 w 82"/>
                <a:gd name="T87" fmla="*/ 18 h 84"/>
                <a:gd name="T88" fmla="*/ 15 w 82"/>
                <a:gd name="T89" fmla="*/ 16 h 84"/>
                <a:gd name="T90" fmla="*/ 9 w 82"/>
                <a:gd name="T91" fmla="*/ 14 h 84"/>
                <a:gd name="T92" fmla="*/ 6 w 82"/>
                <a:gd name="T93" fmla="*/ 12 h 84"/>
                <a:gd name="T94" fmla="*/ 4 w 82"/>
                <a:gd name="T95" fmla="*/ 10 h 84"/>
                <a:gd name="T96" fmla="*/ 2 w 82"/>
                <a:gd name="T97" fmla="*/ 8 h 84"/>
                <a:gd name="T98" fmla="*/ 0 w 82"/>
                <a:gd name="T99" fmla="*/ 8 h 84"/>
                <a:gd name="T100" fmla="*/ 2 w 82"/>
                <a:gd name="T101" fmla="*/ 10 h 84"/>
                <a:gd name="T102" fmla="*/ 4 w 82"/>
                <a:gd name="T103" fmla="*/ 14 h 84"/>
                <a:gd name="T104" fmla="*/ 7 w 82"/>
                <a:gd name="T105" fmla="*/ 20 h 84"/>
                <a:gd name="T106" fmla="*/ 9 w 82"/>
                <a:gd name="T107" fmla="*/ 24 h 84"/>
                <a:gd name="T108" fmla="*/ 11 w 82"/>
                <a:gd name="T109" fmla="*/ 26 h 84"/>
                <a:gd name="T110" fmla="*/ 4 w 82"/>
                <a:gd name="T111" fmla="*/ 35 h 84"/>
                <a:gd name="T112" fmla="*/ 2 w 82"/>
                <a:gd name="T113" fmla="*/ 47 h 84"/>
                <a:gd name="T114" fmla="*/ 0 w 82"/>
                <a:gd name="T115" fmla="*/ 57 h 84"/>
                <a:gd name="T116" fmla="*/ 0 w 82"/>
                <a:gd name="T117" fmla="*/ 61 h 84"/>
                <a:gd name="T118" fmla="*/ 6 w 82"/>
                <a:gd name="T119" fmla="*/ 51 h 84"/>
                <a:gd name="T120" fmla="*/ 9 w 82"/>
                <a:gd name="T121" fmla="*/ 45 h 84"/>
                <a:gd name="T122" fmla="*/ 13 w 82"/>
                <a:gd name="T123" fmla="*/ 41 h 84"/>
                <a:gd name="T124" fmla="*/ 19 w 82"/>
                <a:gd name="T125" fmla="*/ 3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" h="84">
                  <a:moveTo>
                    <a:pt x="19" y="39"/>
                  </a:moveTo>
                  <a:lnTo>
                    <a:pt x="15" y="47"/>
                  </a:lnTo>
                  <a:lnTo>
                    <a:pt x="15" y="55"/>
                  </a:lnTo>
                  <a:lnTo>
                    <a:pt x="15" y="69"/>
                  </a:lnTo>
                  <a:lnTo>
                    <a:pt x="21" y="84"/>
                  </a:lnTo>
                  <a:lnTo>
                    <a:pt x="23" y="71"/>
                  </a:lnTo>
                  <a:lnTo>
                    <a:pt x="29" y="55"/>
                  </a:lnTo>
                  <a:lnTo>
                    <a:pt x="37" y="45"/>
                  </a:lnTo>
                  <a:lnTo>
                    <a:pt x="41" y="47"/>
                  </a:lnTo>
                  <a:lnTo>
                    <a:pt x="45" y="49"/>
                  </a:lnTo>
                  <a:lnTo>
                    <a:pt x="49" y="51"/>
                  </a:lnTo>
                  <a:lnTo>
                    <a:pt x="51" y="53"/>
                  </a:lnTo>
                  <a:lnTo>
                    <a:pt x="53" y="53"/>
                  </a:lnTo>
                  <a:lnTo>
                    <a:pt x="51" y="47"/>
                  </a:lnTo>
                  <a:lnTo>
                    <a:pt x="49" y="41"/>
                  </a:lnTo>
                  <a:lnTo>
                    <a:pt x="47" y="37"/>
                  </a:lnTo>
                  <a:lnTo>
                    <a:pt x="57" y="37"/>
                  </a:lnTo>
                  <a:lnTo>
                    <a:pt x="66" y="39"/>
                  </a:lnTo>
                  <a:lnTo>
                    <a:pt x="76" y="45"/>
                  </a:lnTo>
                  <a:lnTo>
                    <a:pt x="82" y="53"/>
                  </a:lnTo>
                  <a:lnTo>
                    <a:pt x="78" y="43"/>
                  </a:lnTo>
                  <a:lnTo>
                    <a:pt x="72" y="35"/>
                  </a:lnTo>
                  <a:lnTo>
                    <a:pt x="66" y="29"/>
                  </a:lnTo>
                  <a:lnTo>
                    <a:pt x="61" y="26"/>
                  </a:lnTo>
                  <a:lnTo>
                    <a:pt x="57" y="24"/>
                  </a:lnTo>
                  <a:lnTo>
                    <a:pt x="53" y="24"/>
                  </a:lnTo>
                  <a:lnTo>
                    <a:pt x="57" y="20"/>
                  </a:lnTo>
                  <a:lnTo>
                    <a:pt x="59" y="18"/>
                  </a:lnTo>
                  <a:lnTo>
                    <a:pt x="62" y="16"/>
                  </a:lnTo>
                  <a:lnTo>
                    <a:pt x="66" y="16"/>
                  </a:lnTo>
                  <a:lnTo>
                    <a:pt x="74" y="16"/>
                  </a:lnTo>
                  <a:lnTo>
                    <a:pt x="59" y="8"/>
                  </a:lnTo>
                  <a:lnTo>
                    <a:pt x="47" y="8"/>
                  </a:lnTo>
                  <a:lnTo>
                    <a:pt x="37" y="14"/>
                  </a:lnTo>
                  <a:lnTo>
                    <a:pt x="31" y="20"/>
                  </a:lnTo>
                  <a:lnTo>
                    <a:pt x="29" y="14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4"/>
                  </a:lnTo>
                  <a:lnTo>
                    <a:pt x="23" y="8"/>
                  </a:lnTo>
                  <a:lnTo>
                    <a:pt x="21" y="12"/>
                  </a:lnTo>
                  <a:lnTo>
                    <a:pt x="19" y="18"/>
                  </a:lnTo>
                  <a:lnTo>
                    <a:pt x="15" y="16"/>
                  </a:lnTo>
                  <a:lnTo>
                    <a:pt x="9" y="14"/>
                  </a:lnTo>
                  <a:lnTo>
                    <a:pt x="6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7" y="20"/>
                  </a:lnTo>
                  <a:lnTo>
                    <a:pt x="9" y="24"/>
                  </a:lnTo>
                  <a:lnTo>
                    <a:pt x="11" y="26"/>
                  </a:lnTo>
                  <a:lnTo>
                    <a:pt x="4" y="35"/>
                  </a:lnTo>
                  <a:lnTo>
                    <a:pt x="2" y="47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6" y="51"/>
                  </a:lnTo>
                  <a:lnTo>
                    <a:pt x="9" y="45"/>
                  </a:lnTo>
                  <a:lnTo>
                    <a:pt x="13" y="41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9" name="Freeform 170"/>
          <p:cNvSpPr>
            <a:spLocks/>
          </p:cNvSpPr>
          <p:nvPr userDrawn="1"/>
        </p:nvSpPr>
        <p:spPr bwMode="auto">
          <a:xfrm>
            <a:off x="4837234" y="2739066"/>
            <a:ext cx="168956" cy="207945"/>
          </a:xfrm>
          <a:custGeom>
            <a:avLst/>
            <a:gdLst>
              <a:gd name="T0" fmla="*/ 122 w 122"/>
              <a:gd name="T1" fmla="*/ 100 h 122"/>
              <a:gd name="T2" fmla="*/ 85 w 122"/>
              <a:gd name="T3" fmla="*/ 61 h 122"/>
              <a:gd name="T4" fmla="*/ 106 w 122"/>
              <a:gd name="T5" fmla="*/ 61 h 122"/>
              <a:gd name="T6" fmla="*/ 77 w 122"/>
              <a:gd name="T7" fmla="*/ 31 h 122"/>
              <a:gd name="T8" fmla="*/ 91 w 122"/>
              <a:gd name="T9" fmla="*/ 31 h 122"/>
              <a:gd name="T10" fmla="*/ 61 w 122"/>
              <a:gd name="T11" fmla="*/ 0 h 122"/>
              <a:gd name="T12" fmla="*/ 30 w 122"/>
              <a:gd name="T13" fmla="*/ 31 h 122"/>
              <a:gd name="T14" fmla="*/ 45 w 122"/>
              <a:gd name="T15" fmla="*/ 31 h 122"/>
              <a:gd name="T16" fmla="*/ 16 w 122"/>
              <a:gd name="T17" fmla="*/ 61 h 122"/>
              <a:gd name="T18" fmla="*/ 38 w 122"/>
              <a:gd name="T19" fmla="*/ 61 h 122"/>
              <a:gd name="T20" fmla="*/ 0 w 122"/>
              <a:gd name="T21" fmla="*/ 100 h 122"/>
              <a:gd name="T22" fmla="*/ 45 w 122"/>
              <a:gd name="T23" fmla="*/ 100 h 122"/>
              <a:gd name="T24" fmla="*/ 45 w 122"/>
              <a:gd name="T25" fmla="*/ 122 h 122"/>
              <a:gd name="T26" fmla="*/ 77 w 122"/>
              <a:gd name="T27" fmla="*/ 122 h 122"/>
              <a:gd name="T28" fmla="*/ 77 w 122"/>
              <a:gd name="T29" fmla="*/ 100 h 122"/>
              <a:gd name="T30" fmla="*/ 122 w 122"/>
              <a:gd name="T31" fmla="*/ 10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2" h="122">
                <a:moveTo>
                  <a:pt x="122" y="100"/>
                </a:moveTo>
                <a:lnTo>
                  <a:pt x="85" y="61"/>
                </a:lnTo>
                <a:lnTo>
                  <a:pt x="106" y="61"/>
                </a:lnTo>
                <a:lnTo>
                  <a:pt x="77" y="31"/>
                </a:lnTo>
                <a:lnTo>
                  <a:pt x="91" y="31"/>
                </a:lnTo>
                <a:lnTo>
                  <a:pt x="61" y="0"/>
                </a:lnTo>
                <a:lnTo>
                  <a:pt x="30" y="31"/>
                </a:lnTo>
                <a:lnTo>
                  <a:pt x="45" y="31"/>
                </a:lnTo>
                <a:lnTo>
                  <a:pt x="16" y="61"/>
                </a:lnTo>
                <a:lnTo>
                  <a:pt x="38" y="61"/>
                </a:lnTo>
                <a:lnTo>
                  <a:pt x="0" y="100"/>
                </a:lnTo>
                <a:lnTo>
                  <a:pt x="45" y="100"/>
                </a:lnTo>
                <a:lnTo>
                  <a:pt x="45" y="122"/>
                </a:lnTo>
                <a:lnTo>
                  <a:pt x="77" y="122"/>
                </a:lnTo>
                <a:lnTo>
                  <a:pt x="77" y="100"/>
                </a:lnTo>
                <a:lnTo>
                  <a:pt x="122" y="1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" name="Freeform 171"/>
          <p:cNvSpPr>
            <a:spLocks/>
          </p:cNvSpPr>
          <p:nvPr userDrawn="1"/>
        </p:nvSpPr>
        <p:spPr bwMode="auto">
          <a:xfrm>
            <a:off x="5172372" y="2739066"/>
            <a:ext cx="171724" cy="207945"/>
          </a:xfrm>
          <a:custGeom>
            <a:avLst/>
            <a:gdLst>
              <a:gd name="T0" fmla="*/ 108 w 124"/>
              <a:gd name="T1" fmla="*/ 31 h 122"/>
              <a:gd name="T2" fmla="*/ 108 w 124"/>
              <a:gd name="T3" fmla="*/ 31 h 122"/>
              <a:gd name="T4" fmla="*/ 106 w 124"/>
              <a:gd name="T5" fmla="*/ 24 h 122"/>
              <a:gd name="T6" fmla="*/ 104 w 124"/>
              <a:gd name="T7" fmla="*/ 18 h 122"/>
              <a:gd name="T8" fmla="*/ 98 w 124"/>
              <a:gd name="T9" fmla="*/ 14 h 122"/>
              <a:gd name="T10" fmla="*/ 92 w 124"/>
              <a:gd name="T11" fmla="*/ 10 h 122"/>
              <a:gd name="T12" fmla="*/ 86 w 124"/>
              <a:gd name="T13" fmla="*/ 8 h 122"/>
              <a:gd name="T14" fmla="*/ 82 w 124"/>
              <a:gd name="T15" fmla="*/ 4 h 122"/>
              <a:gd name="T16" fmla="*/ 76 w 124"/>
              <a:gd name="T17" fmla="*/ 2 h 122"/>
              <a:gd name="T18" fmla="*/ 69 w 124"/>
              <a:gd name="T19" fmla="*/ 0 h 122"/>
              <a:gd name="T20" fmla="*/ 61 w 124"/>
              <a:gd name="T21" fmla="*/ 2 h 122"/>
              <a:gd name="T22" fmla="*/ 55 w 124"/>
              <a:gd name="T23" fmla="*/ 6 h 122"/>
              <a:gd name="T24" fmla="*/ 49 w 124"/>
              <a:gd name="T25" fmla="*/ 10 h 122"/>
              <a:gd name="T26" fmla="*/ 45 w 124"/>
              <a:gd name="T27" fmla="*/ 8 h 122"/>
              <a:gd name="T28" fmla="*/ 39 w 124"/>
              <a:gd name="T29" fmla="*/ 8 h 122"/>
              <a:gd name="T30" fmla="*/ 31 w 124"/>
              <a:gd name="T31" fmla="*/ 10 h 122"/>
              <a:gd name="T32" fmla="*/ 25 w 124"/>
              <a:gd name="T33" fmla="*/ 12 h 122"/>
              <a:gd name="T34" fmla="*/ 19 w 124"/>
              <a:gd name="T35" fmla="*/ 18 h 122"/>
              <a:gd name="T36" fmla="*/ 18 w 124"/>
              <a:gd name="T37" fmla="*/ 24 h 122"/>
              <a:gd name="T38" fmla="*/ 16 w 124"/>
              <a:gd name="T39" fmla="*/ 31 h 122"/>
              <a:gd name="T40" fmla="*/ 16 w 124"/>
              <a:gd name="T41" fmla="*/ 31 h 122"/>
              <a:gd name="T42" fmla="*/ 10 w 124"/>
              <a:gd name="T43" fmla="*/ 35 h 122"/>
              <a:gd name="T44" fmla="*/ 4 w 124"/>
              <a:gd name="T45" fmla="*/ 39 h 122"/>
              <a:gd name="T46" fmla="*/ 2 w 124"/>
              <a:gd name="T47" fmla="*/ 47 h 122"/>
              <a:gd name="T48" fmla="*/ 0 w 124"/>
              <a:gd name="T49" fmla="*/ 53 h 122"/>
              <a:gd name="T50" fmla="*/ 2 w 124"/>
              <a:gd name="T51" fmla="*/ 61 h 122"/>
              <a:gd name="T52" fmla="*/ 6 w 124"/>
              <a:gd name="T53" fmla="*/ 67 h 122"/>
              <a:gd name="T54" fmla="*/ 10 w 124"/>
              <a:gd name="T55" fmla="*/ 73 h 122"/>
              <a:gd name="T56" fmla="*/ 16 w 124"/>
              <a:gd name="T57" fmla="*/ 75 h 122"/>
              <a:gd name="T58" fmla="*/ 23 w 124"/>
              <a:gd name="T59" fmla="*/ 77 h 122"/>
              <a:gd name="T60" fmla="*/ 29 w 124"/>
              <a:gd name="T61" fmla="*/ 77 h 122"/>
              <a:gd name="T62" fmla="*/ 35 w 124"/>
              <a:gd name="T63" fmla="*/ 73 h 122"/>
              <a:gd name="T64" fmla="*/ 41 w 124"/>
              <a:gd name="T65" fmla="*/ 77 h 122"/>
              <a:gd name="T66" fmla="*/ 47 w 124"/>
              <a:gd name="T67" fmla="*/ 77 h 122"/>
              <a:gd name="T68" fmla="*/ 51 w 124"/>
              <a:gd name="T69" fmla="*/ 77 h 122"/>
              <a:gd name="T70" fmla="*/ 55 w 124"/>
              <a:gd name="T71" fmla="*/ 75 h 122"/>
              <a:gd name="T72" fmla="*/ 55 w 124"/>
              <a:gd name="T73" fmla="*/ 114 h 122"/>
              <a:gd name="T74" fmla="*/ 47 w 124"/>
              <a:gd name="T75" fmla="*/ 114 h 122"/>
              <a:gd name="T76" fmla="*/ 47 w 124"/>
              <a:gd name="T77" fmla="*/ 122 h 122"/>
              <a:gd name="T78" fmla="*/ 76 w 124"/>
              <a:gd name="T79" fmla="*/ 122 h 122"/>
              <a:gd name="T80" fmla="*/ 76 w 124"/>
              <a:gd name="T81" fmla="*/ 114 h 122"/>
              <a:gd name="T82" fmla="*/ 69 w 124"/>
              <a:gd name="T83" fmla="*/ 114 h 122"/>
              <a:gd name="T84" fmla="*/ 69 w 124"/>
              <a:gd name="T85" fmla="*/ 77 h 122"/>
              <a:gd name="T86" fmla="*/ 73 w 124"/>
              <a:gd name="T87" fmla="*/ 77 h 122"/>
              <a:gd name="T88" fmla="*/ 76 w 124"/>
              <a:gd name="T89" fmla="*/ 77 h 122"/>
              <a:gd name="T90" fmla="*/ 82 w 124"/>
              <a:gd name="T91" fmla="*/ 77 h 122"/>
              <a:gd name="T92" fmla="*/ 88 w 124"/>
              <a:gd name="T93" fmla="*/ 73 h 122"/>
              <a:gd name="T94" fmla="*/ 94 w 124"/>
              <a:gd name="T95" fmla="*/ 77 h 122"/>
              <a:gd name="T96" fmla="*/ 100 w 124"/>
              <a:gd name="T97" fmla="*/ 77 h 122"/>
              <a:gd name="T98" fmla="*/ 108 w 124"/>
              <a:gd name="T99" fmla="*/ 75 h 122"/>
              <a:gd name="T100" fmla="*/ 114 w 124"/>
              <a:gd name="T101" fmla="*/ 73 h 122"/>
              <a:gd name="T102" fmla="*/ 118 w 124"/>
              <a:gd name="T103" fmla="*/ 67 h 122"/>
              <a:gd name="T104" fmla="*/ 122 w 124"/>
              <a:gd name="T105" fmla="*/ 61 h 122"/>
              <a:gd name="T106" fmla="*/ 124 w 124"/>
              <a:gd name="T107" fmla="*/ 53 h 122"/>
              <a:gd name="T108" fmla="*/ 122 w 124"/>
              <a:gd name="T109" fmla="*/ 47 h 122"/>
              <a:gd name="T110" fmla="*/ 118 w 124"/>
              <a:gd name="T111" fmla="*/ 39 h 122"/>
              <a:gd name="T112" fmla="*/ 114 w 124"/>
              <a:gd name="T113" fmla="*/ 35 h 122"/>
              <a:gd name="T114" fmla="*/ 108 w 124"/>
              <a:gd name="T115" fmla="*/ 3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4" h="122">
                <a:moveTo>
                  <a:pt x="108" y="31"/>
                </a:moveTo>
                <a:lnTo>
                  <a:pt x="108" y="31"/>
                </a:lnTo>
                <a:lnTo>
                  <a:pt x="106" y="24"/>
                </a:lnTo>
                <a:lnTo>
                  <a:pt x="104" y="18"/>
                </a:lnTo>
                <a:lnTo>
                  <a:pt x="98" y="14"/>
                </a:lnTo>
                <a:lnTo>
                  <a:pt x="92" y="10"/>
                </a:lnTo>
                <a:lnTo>
                  <a:pt x="86" y="8"/>
                </a:lnTo>
                <a:lnTo>
                  <a:pt x="82" y="4"/>
                </a:lnTo>
                <a:lnTo>
                  <a:pt x="76" y="2"/>
                </a:lnTo>
                <a:lnTo>
                  <a:pt x="69" y="0"/>
                </a:lnTo>
                <a:lnTo>
                  <a:pt x="61" y="2"/>
                </a:lnTo>
                <a:lnTo>
                  <a:pt x="55" y="6"/>
                </a:lnTo>
                <a:lnTo>
                  <a:pt x="49" y="10"/>
                </a:lnTo>
                <a:lnTo>
                  <a:pt x="45" y="8"/>
                </a:lnTo>
                <a:lnTo>
                  <a:pt x="39" y="8"/>
                </a:lnTo>
                <a:lnTo>
                  <a:pt x="31" y="10"/>
                </a:lnTo>
                <a:lnTo>
                  <a:pt x="25" y="12"/>
                </a:lnTo>
                <a:lnTo>
                  <a:pt x="19" y="18"/>
                </a:lnTo>
                <a:lnTo>
                  <a:pt x="18" y="24"/>
                </a:lnTo>
                <a:lnTo>
                  <a:pt x="16" y="31"/>
                </a:lnTo>
                <a:lnTo>
                  <a:pt x="16" y="31"/>
                </a:lnTo>
                <a:lnTo>
                  <a:pt x="10" y="35"/>
                </a:lnTo>
                <a:lnTo>
                  <a:pt x="4" y="39"/>
                </a:lnTo>
                <a:lnTo>
                  <a:pt x="2" y="47"/>
                </a:lnTo>
                <a:lnTo>
                  <a:pt x="0" y="53"/>
                </a:lnTo>
                <a:lnTo>
                  <a:pt x="2" y="61"/>
                </a:lnTo>
                <a:lnTo>
                  <a:pt x="6" y="67"/>
                </a:lnTo>
                <a:lnTo>
                  <a:pt x="10" y="73"/>
                </a:lnTo>
                <a:lnTo>
                  <a:pt x="16" y="75"/>
                </a:lnTo>
                <a:lnTo>
                  <a:pt x="23" y="77"/>
                </a:lnTo>
                <a:lnTo>
                  <a:pt x="29" y="77"/>
                </a:lnTo>
                <a:lnTo>
                  <a:pt x="35" y="73"/>
                </a:lnTo>
                <a:lnTo>
                  <a:pt x="41" y="77"/>
                </a:lnTo>
                <a:lnTo>
                  <a:pt x="47" y="77"/>
                </a:lnTo>
                <a:lnTo>
                  <a:pt x="51" y="77"/>
                </a:lnTo>
                <a:lnTo>
                  <a:pt x="55" y="75"/>
                </a:lnTo>
                <a:lnTo>
                  <a:pt x="55" y="114"/>
                </a:lnTo>
                <a:lnTo>
                  <a:pt x="47" y="114"/>
                </a:lnTo>
                <a:lnTo>
                  <a:pt x="47" y="122"/>
                </a:lnTo>
                <a:lnTo>
                  <a:pt x="76" y="122"/>
                </a:lnTo>
                <a:lnTo>
                  <a:pt x="76" y="114"/>
                </a:lnTo>
                <a:lnTo>
                  <a:pt x="69" y="114"/>
                </a:lnTo>
                <a:lnTo>
                  <a:pt x="69" y="77"/>
                </a:lnTo>
                <a:lnTo>
                  <a:pt x="73" y="77"/>
                </a:lnTo>
                <a:lnTo>
                  <a:pt x="76" y="77"/>
                </a:lnTo>
                <a:lnTo>
                  <a:pt x="82" y="77"/>
                </a:lnTo>
                <a:lnTo>
                  <a:pt x="88" y="73"/>
                </a:lnTo>
                <a:lnTo>
                  <a:pt x="94" y="77"/>
                </a:lnTo>
                <a:lnTo>
                  <a:pt x="100" y="77"/>
                </a:lnTo>
                <a:lnTo>
                  <a:pt x="108" y="75"/>
                </a:lnTo>
                <a:lnTo>
                  <a:pt x="114" y="73"/>
                </a:lnTo>
                <a:lnTo>
                  <a:pt x="118" y="67"/>
                </a:lnTo>
                <a:lnTo>
                  <a:pt x="122" y="61"/>
                </a:lnTo>
                <a:lnTo>
                  <a:pt x="124" y="53"/>
                </a:lnTo>
                <a:lnTo>
                  <a:pt x="122" y="47"/>
                </a:lnTo>
                <a:lnTo>
                  <a:pt x="118" y="39"/>
                </a:lnTo>
                <a:lnTo>
                  <a:pt x="114" y="35"/>
                </a:lnTo>
                <a:lnTo>
                  <a:pt x="108" y="3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Freeform 172"/>
          <p:cNvSpPr>
            <a:spLocks noEditPoints="1"/>
          </p:cNvSpPr>
          <p:nvPr userDrawn="1"/>
        </p:nvSpPr>
        <p:spPr bwMode="auto">
          <a:xfrm>
            <a:off x="4158648" y="2762928"/>
            <a:ext cx="163415" cy="184081"/>
          </a:xfrm>
          <a:custGeom>
            <a:avLst/>
            <a:gdLst>
              <a:gd name="T0" fmla="*/ 96 w 118"/>
              <a:gd name="T1" fmla="*/ 29 h 108"/>
              <a:gd name="T2" fmla="*/ 96 w 118"/>
              <a:gd name="T3" fmla="*/ 2 h 108"/>
              <a:gd name="T4" fmla="*/ 81 w 118"/>
              <a:gd name="T5" fmla="*/ 2 h 108"/>
              <a:gd name="T6" fmla="*/ 81 w 118"/>
              <a:gd name="T7" fmla="*/ 17 h 108"/>
              <a:gd name="T8" fmla="*/ 59 w 118"/>
              <a:gd name="T9" fmla="*/ 0 h 108"/>
              <a:gd name="T10" fmla="*/ 0 w 118"/>
              <a:gd name="T11" fmla="*/ 45 h 108"/>
              <a:gd name="T12" fmla="*/ 8 w 118"/>
              <a:gd name="T13" fmla="*/ 57 h 108"/>
              <a:gd name="T14" fmla="*/ 16 w 118"/>
              <a:gd name="T15" fmla="*/ 53 h 108"/>
              <a:gd name="T16" fmla="*/ 16 w 118"/>
              <a:gd name="T17" fmla="*/ 108 h 108"/>
              <a:gd name="T18" fmla="*/ 102 w 118"/>
              <a:gd name="T19" fmla="*/ 108 h 108"/>
              <a:gd name="T20" fmla="*/ 102 w 118"/>
              <a:gd name="T21" fmla="*/ 53 h 108"/>
              <a:gd name="T22" fmla="*/ 108 w 118"/>
              <a:gd name="T23" fmla="*/ 57 h 108"/>
              <a:gd name="T24" fmla="*/ 118 w 118"/>
              <a:gd name="T25" fmla="*/ 45 h 108"/>
              <a:gd name="T26" fmla="*/ 96 w 118"/>
              <a:gd name="T27" fmla="*/ 29 h 108"/>
              <a:gd name="T28" fmla="*/ 94 w 118"/>
              <a:gd name="T29" fmla="*/ 100 h 108"/>
              <a:gd name="T30" fmla="*/ 75 w 118"/>
              <a:gd name="T31" fmla="*/ 100 h 108"/>
              <a:gd name="T32" fmla="*/ 75 w 118"/>
              <a:gd name="T33" fmla="*/ 66 h 108"/>
              <a:gd name="T34" fmla="*/ 43 w 118"/>
              <a:gd name="T35" fmla="*/ 66 h 108"/>
              <a:gd name="T36" fmla="*/ 43 w 118"/>
              <a:gd name="T37" fmla="*/ 100 h 108"/>
              <a:gd name="T38" fmla="*/ 24 w 118"/>
              <a:gd name="T39" fmla="*/ 100 h 108"/>
              <a:gd name="T40" fmla="*/ 24 w 118"/>
              <a:gd name="T41" fmla="*/ 47 h 108"/>
              <a:gd name="T42" fmla="*/ 59 w 118"/>
              <a:gd name="T43" fmla="*/ 21 h 108"/>
              <a:gd name="T44" fmla="*/ 94 w 118"/>
              <a:gd name="T45" fmla="*/ 47 h 108"/>
              <a:gd name="T46" fmla="*/ 94 w 118"/>
              <a:gd name="T47" fmla="*/ 10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8" h="108">
                <a:moveTo>
                  <a:pt x="96" y="29"/>
                </a:moveTo>
                <a:lnTo>
                  <a:pt x="96" y="2"/>
                </a:lnTo>
                <a:lnTo>
                  <a:pt x="81" y="2"/>
                </a:lnTo>
                <a:lnTo>
                  <a:pt x="81" y="17"/>
                </a:lnTo>
                <a:lnTo>
                  <a:pt x="59" y="0"/>
                </a:lnTo>
                <a:lnTo>
                  <a:pt x="0" y="45"/>
                </a:lnTo>
                <a:lnTo>
                  <a:pt x="8" y="57"/>
                </a:lnTo>
                <a:lnTo>
                  <a:pt x="16" y="53"/>
                </a:lnTo>
                <a:lnTo>
                  <a:pt x="16" y="108"/>
                </a:lnTo>
                <a:lnTo>
                  <a:pt x="102" y="108"/>
                </a:lnTo>
                <a:lnTo>
                  <a:pt x="102" y="53"/>
                </a:lnTo>
                <a:lnTo>
                  <a:pt x="108" y="57"/>
                </a:lnTo>
                <a:lnTo>
                  <a:pt x="118" y="45"/>
                </a:lnTo>
                <a:lnTo>
                  <a:pt x="96" y="29"/>
                </a:lnTo>
                <a:close/>
                <a:moveTo>
                  <a:pt x="94" y="100"/>
                </a:moveTo>
                <a:lnTo>
                  <a:pt x="75" y="100"/>
                </a:lnTo>
                <a:lnTo>
                  <a:pt x="75" y="66"/>
                </a:lnTo>
                <a:lnTo>
                  <a:pt x="43" y="66"/>
                </a:lnTo>
                <a:lnTo>
                  <a:pt x="43" y="100"/>
                </a:lnTo>
                <a:lnTo>
                  <a:pt x="24" y="100"/>
                </a:lnTo>
                <a:lnTo>
                  <a:pt x="24" y="47"/>
                </a:lnTo>
                <a:lnTo>
                  <a:pt x="59" y="21"/>
                </a:lnTo>
                <a:lnTo>
                  <a:pt x="94" y="47"/>
                </a:lnTo>
                <a:lnTo>
                  <a:pt x="94" y="1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Freeform 173"/>
          <p:cNvSpPr>
            <a:spLocks noEditPoints="1"/>
          </p:cNvSpPr>
          <p:nvPr userDrawn="1"/>
        </p:nvSpPr>
        <p:spPr bwMode="auto">
          <a:xfrm>
            <a:off x="5906357" y="2739066"/>
            <a:ext cx="116329" cy="207945"/>
          </a:xfrm>
          <a:custGeom>
            <a:avLst/>
            <a:gdLst>
              <a:gd name="T0" fmla="*/ 42 w 85"/>
              <a:gd name="T1" fmla="*/ 0 h 122"/>
              <a:gd name="T2" fmla="*/ 32 w 85"/>
              <a:gd name="T3" fmla="*/ 2 h 122"/>
              <a:gd name="T4" fmla="*/ 20 w 85"/>
              <a:gd name="T5" fmla="*/ 4 h 122"/>
              <a:gd name="T6" fmla="*/ 10 w 85"/>
              <a:gd name="T7" fmla="*/ 12 h 122"/>
              <a:gd name="T8" fmla="*/ 2 w 85"/>
              <a:gd name="T9" fmla="*/ 22 h 122"/>
              <a:gd name="T10" fmla="*/ 0 w 85"/>
              <a:gd name="T11" fmla="*/ 37 h 122"/>
              <a:gd name="T12" fmla="*/ 2 w 85"/>
              <a:gd name="T13" fmla="*/ 49 h 122"/>
              <a:gd name="T14" fmla="*/ 8 w 85"/>
              <a:gd name="T15" fmla="*/ 63 h 122"/>
              <a:gd name="T16" fmla="*/ 18 w 85"/>
              <a:gd name="T17" fmla="*/ 80 h 122"/>
              <a:gd name="T18" fmla="*/ 28 w 85"/>
              <a:gd name="T19" fmla="*/ 96 h 122"/>
              <a:gd name="T20" fmla="*/ 36 w 85"/>
              <a:gd name="T21" fmla="*/ 112 h 122"/>
              <a:gd name="T22" fmla="*/ 42 w 85"/>
              <a:gd name="T23" fmla="*/ 122 h 122"/>
              <a:gd name="T24" fmla="*/ 47 w 85"/>
              <a:gd name="T25" fmla="*/ 112 h 122"/>
              <a:gd name="T26" fmla="*/ 57 w 85"/>
              <a:gd name="T27" fmla="*/ 96 h 122"/>
              <a:gd name="T28" fmla="*/ 65 w 85"/>
              <a:gd name="T29" fmla="*/ 80 h 122"/>
              <a:gd name="T30" fmla="*/ 75 w 85"/>
              <a:gd name="T31" fmla="*/ 63 h 122"/>
              <a:gd name="T32" fmla="*/ 81 w 85"/>
              <a:gd name="T33" fmla="*/ 49 h 122"/>
              <a:gd name="T34" fmla="*/ 85 w 85"/>
              <a:gd name="T35" fmla="*/ 37 h 122"/>
              <a:gd name="T36" fmla="*/ 81 w 85"/>
              <a:gd name="T37" fmla="*/ 22 h 122"/>
              <a:gd name="T38" fmla="*/ 75 w 85"/>
              <a:gd name="T39" fmla="*/ 12 h 122"/>
              <a:gd name="T40" fmla="*/ 63 w 85"/>
              <a:gd name="T41" fmla="*/ 4 h 122"/>
              <a:gd name="T42" fmla="*/ 53 w 85"/>
              <a:gd name="T43" fmla="*/ 2 h 122"/>
              <a:gd name="T44" fmla="*/ 42 w 85"/>
              <a:gd name="T45" fmla="*/ 0 h 122"/>
              <a:gd name="T46" fmla="*/ 42 w 85"/>
              <a:gd name="T47" fmla="*/ 51 h 122"/>
              <a:gd name="T48" fmla="*/ 38 w 85"/>
              <a:gd name="T49" fmla="*/ 51 h 122"/>
              <a:gd name="T50" fmla="*/ 32 w 85"/>
              <a:gd name="T51" fmla="*/ 47 h 122"/>
              <a:gd name="T52" fmla="*/ 30 w 85"/>
              <a:gd name="T53" fmla="*/ 43 h 122"/>
              <a:gd name="T54" fmla="*/ 28 w 85"/>
              <a:gd name="T55" fmla="*/ 37 h 122"/>
              <a:gd name="T56" fmla="*/ 30 w 85"/>
              <a:gd name="T57" fmla="*/ 33 h 122"/>
              <a:gd name="T58" fmla="*/ 32 w 85"/>
              <a:gd name="T59" fmla="*/ 29 h 122"/>
              <a:gd name="T60" fmla="*/ 38 w 85"/>
              <a:gd name="T61" fmla="*/ 26 h 122"/>
              <a:gd name="T62" fmla="*/ 42 w 85"/>
              <a:gd name="T63" fmla="*/ 26 h 122"/>
              <a:gd name="T64" fmla="*/ 47 w 85"/>
              <a:gd name="T65" fmla="*/ 26 h 122"/>
              <a:gd name="T66" fmla="*/ 51 w 85"/>
              <a:gd name="T67" fmla="*/ 29 h 122"/>
              <a:gd name="T68" fmla="*/ 53 w 85"/>
              <a:gd name="T69" fmla="*/ 33 h 122"/>
              <a:gd name="T70" fmla="*/ 55 w 85"/>
              <a:gd name="T71" fmla="*/ 37 h 122"/>
              <a:gd name="T72" fmla="*/ 53 w 85"/>
              <a:gd name="T73" fmla="*/ 43 h 122"/>
              <a:gd name="T74" fmla="*/ 51 w 85"/>
              <a:gd name="T75" fmla="*/ 47 h 122"/>
              <a:gd name="T76" fmla="*/ 47 w 85"/>
              <a:gd name="T77" fmla="*/ 51 h 122"/>
              <a:gd name="T78" fmla="*/ 42 w 85"/>
              <a:gd name="T79" fmla="*/ 5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5" h="122">
                <a:moveTo>
                  <a:pt x="42" y="0"/>
                </a:moveTo>
                <a:lnTo>
                  <a:pt x="32" y="2"/>
                </a:lnTo>
                <a:lnTo>
                  <a:pt x="20" y="4"/>
                </a:lnTo>
                <a:lnTo>
                  <a:pt x="10" y="12"/>
                </a:lnTo>
                <a:lnTo>
                  <a:pt x="2" y="22"/>
                </a:lnTo>
                <a:lnTo>
                  <a:pt x="0" y="37"/>
                </a:lnTo>
                <a:lnTo>
                  <a:pt x="2" y="49"/>
                </a:lnTo>
                <a:lnTo>
                  <a:pt x="8" y="63"/>
                </a:lnTo>
                <a:lnTo>
                  <a:pt x="18" y="80"/>
                </a:lnTo>
                <a:lnTo>
                  <a:pt x="28" y="96"/>
                </a:lnTo>
                <a:lnTo>
                  <a:pt x="36" y="112"/>
                </a:lnTo>
                <a:lnTo>
                  <a:pt x="42" y="122"/>
                </a:lnTo>
                <a:lnTo>
                  <a:pt x="47" y="112"/>
                </a:lnTo>
                <a:lnTo>
                  <a:pt x="57" y="96"/>
                </a:lnTo>
                <a:lnTo>
                  <a:pt x="65" y="80"/>
                </a:lnTo>
                <a:lnTo>
                  <a:pt x="75" y="63"/>
                </a:lnTo>
                <a:lnTo>
                  <a:pt x="81" y="49"/>
                </a:lnTo>
                <a:lnTo>
                  <a:pt x="85" y="37"/>
                </a:lnTo>
                <a:lnTo>
                  <a:pt x="81" y="22"/>
                </a:lnTo>
                <a:lnTo>
                  <a:pt x="75" y="12"/>
                </a:lnTo>
                <a:lnTo>
                  <a:pt x="63" y="4"/>
                </a:lnTo>
                <a:lnTo>
                  <a:pt x="53" y="2"/>
                </a:lnTo>
                <a:lnTo>
                  <a:pt x="42" y="0"/>
                </a:lnTo>
                <a:close/>
                <a:moveTo>
                  <a:pt x="42" y="51"/>
                </a:moveTo>
                <a:lnTo>
                  <a:pt x="38" y="51"/>
                </a:lnTo>
                <a:lnTo>
                  <a:pt x="32" y="47"/>
                </a:lnTo>
                <a:lnTo>
                  <a:pt x="30" y="43"/>
                </a:lnTo>
                <a:lnTo>
                  <a:pt x="28" y="37"/>
                </a:lnTo>
                <a:lnTo>
                  <a:pt x="30" y="33"/>
                </a:lnTo>
                <a:lnTo>
                  <a:pt x="32" y="29"/>
                </a:lnTo>
                <a:lnTo>
                  <a:pt x="38" y="26"/>
                </a:lnTo>
                <a:lnTo>
                  <a:pt x="42" y="26"/>
                </a:lnTo>
                <a:lnTo>
                  <a:pt x="47" y="26"/>
                </a:lnTo>
                <a:lnTo>
                  <a:pt x="51" y="29"/>
                </a:lnTo>
                <a:lnTo>
                  <a:pt x="53" y="33"/>
                </a:lnTo>
                <a:lnTo>
                  <a:pt x="55" y="37"/>
                </a:lnTo>
                <a:lnTo>
                  <a:pt x="53" y="43"/>
                </a:lnTo>
                <a:lnTo>
                  <a:pt x="51" y="47"/>
                </a:lnTo>
                <a:lnTo>
                  <a:pt x="47" y="51"/>
                </a:lnTo>
                <a:lnTo>
                  <a:pt x="42" y="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3" name="Group 212"/>
          <p:cNvGrpSpPr/>
          <p:nvPr userDrawn="1"/>
        </p:nvGrpSpPr>
        <p:grpSpPr>
          <a:xfrm>
            <a:off x="7205364" y="3993546"/>
            <a:ext cx="171724" cy="180673"/>
            <a:chOff x="6651105" y="2995158"/>
            <a:chExt cx="158514" cy="135505"/>
          </a:xfrm>
        </p:grpSpPr>
        <p:sp>
          <p:nvSpPr>
            <p:cNvPr id="214" name="Freeform 174"/>
            <p:cNvSpPr>
              <a:spLocks/>
            </p:cNvSpPr>
            <p:nvPr/>
          </p:nvSpPr>
          <p:spPr bwMode="auto">
            <a:xfrm>
              <a:off x="6651105" y="2995158"/>
              <a:ext cx="158514" cy="115052"/>
            </a:xfrm>
            <a:custGeom>
              <a:avLst/>
              <a:gdLst>
                <a:gd name="T0" fmla="*/ 108 w 124"/>
                <a:gd name="T1" fmla="*/ 34 h 91"/>
                <a:gd name="T2" fmla="*/ 91 w 124"/>
                <a:gd name="T3" fmla="*/ 4 h 91"/>
                <a:gd name="T4" fmla="*/ 65 w 124"/>
                <a:gd name="T5" fmla="*/ 0 h 91"/>
                <a:gd name="T6" fmla="*/ 50 w 124"/>
                <a:gd name="T7" fmla="*/ 10 h 91"/>
                <a:gd name="T8" fmla="*/ 40 w 124"/>
                <a:gd name="T9" fmla="*/ 16 h 91"/>
                <a:gd name="T10" fmla="*/ 30 w 124"/>
                <a:gd name="T11" fmla="*/ 16 h 91"/>
                <a:gd name="T12" fmla="*/ 20 w 124"/>
                <a:gd name="T13" fmla="*/ 22 h 91"/>
                <a:gd name="T14" fmla="*/ 16 w 124"/>
                <a:gd name="T15" fmla="*/ 34 h 91"/>
                <a:gd name="T16" fmla="*/ 10 w 124"/>
                <a:gd name="T17" fmla="*/ 40 h 91"/>
                <a:gd name="T18" fmla="*/ 2 w 124"/>
                <a:gd name="T19" fmla="*/ 53 h 91"/>
                <a:gd name="T20" fmla="*/ 2 w 124"/>
                <a:gd name="T21" fmla="*/ 69 h 91"/>
                <a:gd name="T22" fmla="*/ 10 w 124"/>
                <a:gd name="T23" fmla="*/ 83 h 91"/>
                <a:gd name="T24" fmla="*/ 24 w 124"/>
                <a:gd name="T25" fmla="*/ 91 h 91"/>
                <a:gd name="T26" fmla="*/ 40 w 124"/>
                <a:gd name="T27" fmla="*/ 91 h 91"/>
                <a:gd name="T28" fmla="*/ 32 w 124"/>
                <a:gd name="T29" fmla="*/ 83 h 91"/>
                <a:gd name="T30" fmla="*/ 18 w 124"/>
                <a:gd name="T31" fmla="*/ 79 h 91"/>
                <a:gd name="T32" fmla="*/ 10 w 124"/>
                <a:gd name="T33" fmla="*/ 67 h 91"/>
                <a:gd name="T34" fmla="*/ 10 w 124"/>
                <a:gd name="T35" fmla="*/ 55 h 91"/>
                <a:gd name="T36" fmla="*/ 16 w 124"/>
                <a:gd name="T37" fmla="*/ 46 h 91"/>
                <a:gd name="T38" fmla="*/ 24 w 124"/>
                <a:gd name="T39" fmla="*/ 40 h 91"/>
                <a:gd name="T40" fmla="*/ 24 w 124"/>
                <a:gd name="T41" fmla="*/ 34 h 91"/>
                <a:gd name="T42" fmla="*/ 28 w 124"/>
                <a:gd name="T43" fmla="*/ 26 h 91"/>
                <a:gd name="T44" fmla="*/ 36 w 124"/>
                <a:gd name="T45" fmla="*/ 22 h 91"/>
                <a:gd name="T46" fmla="*/ 48 w 124"/>
                <a:gd name="T47" fmla="*/ 28 h 91"/>
                <a:gd name="T48" fmla="*/ 55 w 124"/>
                <a:gd name="T49" fmla="*/ 14 h 91"/>
                <a:gd name="T50" fmla="*/ 67 w 124"/>
                <a:gd name="T51" fmla="*/ 8 h 91"/>
                <a:gd name="T52" fmla="*/ 83 w 124"/>
                <a:gd name="T53" fmla="*/ 8 h 91"/>
                <a:gd name="T54" fmla="*/ 95 w 124"/>
                <a:gd name="T55" fmla="*/ 18 h 91"/>
                <a:gd name="T56" fmla="*/ 101 w 124"/>
                <a:gd name="T57" fmla="*/ 34 h 91"/>
                <a:gd name="T58" fmla="*/ 101 w 124"/>
                <a:gd name="T59" fmla="*/ 40 h 91"/>
                <a:gd name="T60" fmla="*/ 108 w 124"/>
                <a:gd name="T61" fmla="*/ 46 h 91"/>
                <a:gd name="T62" fmla="*/ 114 w 124"/>
                <a:gd name="T63" fmla="*/ 55 h 91"/>
                <a:gd name="T64" fmla="*/ 114 w 124"/>
                <a:gd name="T65" fmla="*/ 67 h 91"/>
                <a:gd name="T66" fmla="*/ 107 w 124"/>
                <a:gd name="T67" fmla="*/ 79 h 91"/>
                <a:gd name="T68" fmla="*/ 93 w 124"/>
                <a:gd name="T69" fmla="*/ 83 h 91"/>
                <a:gd name="T70" fmla="*/ 85 w 124"/>
                <a:gd name="T71" fmla="*/ 91 h 91"/>
                <a:gd name="T72" fmla="*/ 101 w 124"/>
                <a:gd name="T73" fmla="*/ 91 h 91"/>
                <a:gd name="T74" fmla="*/ 114 w 124"/>
                <a:gd name="T75" fmla="*/ 83 h 91"/>
                <a:gd name="T76" fmla="*/ 122 w 124"/>
                <a:gd name="T77" fmla="*/ 69 h 91"/>
                <a:gd name="T78" fmla="*/ 122 w 124"/>
                <a:gd name="T79" fmla="*/ 53 h 91"/>
                <a:gd name="T80" fmla="*/ 114 w 124"/>
                <a:gd name="T81" fmla="*/ 4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4" h="91">
                  <a:moveTo>
                    <a:pt x="108" y="34"/>
                  </a:moveTo>
                  <a:lnTo>
                    <a:pt x="108" y="34"/>
                  </a:lnTo>
                  <a:lnTo>
                    <a:pt x="105" y="16"/>
                  </a:lnTo>
                  <a:lnTo>
                    <a:pt x="91" y="4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57" y="4"/>
                  </a:lnTo>
                  <a:lnTo>
                    <a:pt x="50" y="10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0" y="16"/>
                  </a:lnTo>
                  <a:lnTo>
                    <a:pt x="24" y="18"/>
                  </a:lnTo>
                  <a:lnTo>
                    <a:pt x="20" y="22"/>
                  </a:lnTo>
                  <a:lnTo>
                    <a:pt x="18" y="28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40"/>
                  </a:lnTo>
                  <a:lnTo>
                    <a:pt x="6" y="46"/>
                  </a:lnTo>
                  <a:lnTo>
                    <a:pt x="2" y="53"/>
                  </a:lnTo>
                  <a:lnTo>
                    <a:pt x="0" y="61"/>
                  </a:lnTo>
                  <a:lnTo>
                    <a:pt x="2" y="69"/>
                  </a:lnTo>
                  <a:lnTo>
                    <a:pt x="6" y="77"/>
                  </a:lnTo>
                  <a:lnTo>
                    <a:pt x="10" y="83"/>
                  </a:lnTo>
                  <a:lnTo>
                    <a:pt x="16" y="87"/>
                  </a:lnTo>
                  <a:lnTo>
                    <a:pt x="24" y="91"/>
                  </a:lnTo>
                  <a:lnTo>
                    <a:pt x="32" y="91"/>
                  </a:lnTo>
                  <a:lnTo>
                    <a:pt x="40" y="91"/>
                  </a:lnTo>
                  <a:lnTo>
                    <a:pt x="40" y="83"/>
                  </a:lnTo>
                  <a:lnTo>
                    <a:pt x="32" y="83"/>
                  </a:lnTo>
                  <a:lnTo>
                    <a:pt x="24" y="83"/>
                  </a:lnTo>
                  <a:lnTo>
                    <a:pt x="18" y="79"/>
                  </a:lnTo>
                  <a:lnTo>
                    <a:pt x="14" y="75"/>
                  </a:lnTo>
                  <a:lnTo>
                    <a:pt x="10" y="67"/>
                  </a:lnTo>
                  <a:lnTo>
                    <a:pt x="8" y="61"/>
                  </a:lnTo>
                  <a:lnTo>
                    <a:pt x="10" y="55"/>
                  </a:lnTo>
                  <a:lnTo>
                    <a:pt x="12" y="49"/>
                  </a:lnTo>
                  <a:lnTo>
                    <a:pt x="16" y="46"/>
                  </a:lnTo>
                  <a:lnTo>
                    <a:pt x="20" y="42"/>
                  </a:lnTo>
                  <a:lnTo>
                    <a:pt x="24" y="40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8" y="26"/>
                  </a:lnTo>
                  <a:lnTo>
                    <a:pt x="32" y="24"/>
                  </a:lnTo>
                  <a:lnTo>
                    <a:pt x="36" y="22"/>
                  </a:lnTo>
                  <a:lnTo>
                    <a:pt x="42" y="24"/>
                  </a:lnTo>
                  <a:lnTo>
                    <a:pt x="48" y="28"/>
                  </a:lnTo>
                  <a:lnTo>
                    <a:pt x="51" y="20"/>
                  </a:lnTo>
                  <a:lnTo>
                    <a:pt x="55" y="14"/>
                  </a:lnTo>
                  <a:lnTo>
                    <a:pt x="61" y="10"/>
                  </a:lnTo>
                  <a:lnTo>
                    <a:pt x="67" y="8"/>
                  </a:lnTo>
                  <a:lnTo>
                    <a:pt x="73" y="6"/>
                  </a:lnTo>
                  <a:lnTo>
                    <a:pt x="83" y="8"/>
                  </a:lnTo>
                  <a:lnTo>
                    <a:pt x="89" y="12"/>
                  </a:lnTo>
                  <a:lnTo>
                    <a:pt x="95" y="18"/>
                  </a:lnTo>
                  <a:lnTo>
                    <a:pt x="99" y="26"/>
                  </a:lnTo>
                  <a:lnTo>
                    <a:pt x="101" y="34"/>
                  </a:lnTo>
                  <a:lnTo>
                    <a:pt x="101" y="34"/>
                  </a:lnTo>
                  <a:lnTo>
                    <a:pt x="101" y="40"/>
                  </a:lnTo>
                  <a:lnTo>
                    <a:pt x="105" y="42"/>
                  </a:lnTo>
                  <a:lnTo>
                    <a:pt x="108" y="46"/>
                  </a:lnTo>
                  <a:lnTo>
                    <a:pt x="112" y="49"/>
                  </a:lnTo>
                  <a:lnTo>
                    <a:pt x="114" y="55"/>
                  </a:lnTo>
                  <a:lnTo>
                    <a:pt x="116" y="61"/>
                  </a:lnTo>
                  <a:lnTo>
                    <a:pt x="114" y="67"/>
                  </a:lnTo>
                  <a:lnTo>
                    <a:pt x="112" y="75"/>
                  </a:lnTo>
                  <a:lnTo>
                    <a:pt x="107" y="79"/>
                  </a:lnTo>
                  <a:lnTo>
                    <a:pt x="101" y="83"/>
                  </a:lnTo>
                  <a:lnTo>
                    <a:pt x="93" y="83"/>
                  </a:lnTo>
                  <a:lnTo>
                    <a:pt x="85" y="83"/>
                  </a:lnTo>
                  <a:lnTo>
                    <a:pt x="85" y="91"/>
                  </a:lnTo>
                  <a:lnTo>
                    <a:pt x="93" y="91"/>
                  </a:lnTo>
                  <a:lnTo>
                    <a:pt x="101" y="91"/>
                  </a:lnTo>
                  <a:lnTo>
                    <a:pt x="108" y="87"/>
                  </a:lnTo>
                  <a:lnTo>
                    <a:pt x="114" y="83"/>
                  </a:lnTo>
                  <a:lnTo>
                    <a:pt x="120" y="77"/>
                  </a:lnTo>
                  <a:lnTo>
                    <a:pt x="122" y="69"/>
                  </a:lnTo>
                  <a:lnTo>
                    <a:pt x="124" y="61"/>
                  </a:lnTo>
                  <a:lnTo>
                    <a:pt x="122" y="53"/>
                  </a:lnTo>
                  <a:lnTo>
                    <a:pt x="120" y="46"/>
                  </a:lnTo>
                  <a:lnTo>
                    <a:pt x="114" y="40"/>
                  </a:lnTo>
                  <a:lnTo>
                    <a:pt x="108" y="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75"/>
            <p:cNvSpPr>
              <a:spLocks/>
            </p:cNvSpPr>
            <p:nvPr/>
          </p:nvSpPr>
          <p:spPr bwMode="auto">
            <a:xfrm>
              <a:off x="6702238" y="3041178"/>
              <a:ext cx="56247" cy="89485"/>
            </a:xfrm>
            <a:custGeom>
              <a:avLst/>
              <a:gdLst>
                <a:gd name="T0" fmla="*/ 23 w 45"/>
                <a:gd name="T1" fmla="*/ 0 h 68"/>
                <a:gd name="T2" fmla="*/ 0 w 45"/>
                <a:gd name="T3" fmla="*/ 31 h 68"/>
                <a:gd name="T4" fmla="*/ 15 w 45"/>
                <a:gd name="T5" fmla="*/ 31 h 68"/>
                <a:gd name="T6" fmla="*/ 15 w 45"/>
                <a:gd name="T7" fmla="*/ 68 h 68"/>
                <a:gd name="T8" fmla="*/ 29 w 45"/>
                <a:gd name="T9" fmla="*/ 68 h 68"/>
                <a:gd name="T10" fmla="*/ 29 w 45"/>
                <a:gd name="T11" fmla="*/ 31 h 68"/>
                <a:gd name="T12" fmla="*/ 45 w 45"/>
                <a:gd name="T13" fmla="*/ 31 h 68"/>
                <a:gd name="T14" fmla="*/ 23 w 45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68">
                  <a:moveTo>
                    <a:pt x="23" y="0"/>
                  </a:moveTo>
                  <a:lnTo>
                    <a:pt x="0" y="31"/>
                  </a:lnTo>
                  <a:lnTo>
                    <a:pt x="15" y="31"/>
                  </a:lnTo>
                  <a:lnTo>
                    <a:pt x="15" y="68"/>
                  </a:lnTo>
                  <a:lnTo>
                    <a:pt x="29" y="68"/>
                  </a:lnTo>
                  <a:lnTo>
                    <a:pt x="29" y="31"/>
                  </a:lnTo>
                  <a:lnTo>
                    <a:pt x="45" y="3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6" name="Group 215"/>
          <p:cNvGrpSpPr/>
          <p:nvPr userDrawn="1"/>
        </p:nvGrpSpPr>
        <p:grpSpPr>
          <a:xfrm>
            <a:off x="6867455" y="3993546"/>
            <a:ext cx="168956" cy="180673"/>
            <a:chOff x="6339189" y="2995158"/>
            <a:chExt cx="155959" cy="135505"/>
          </a:xfrm>
        </p:grpSpPr>
        <p:sp>
          <p:nvSpPr>
            <p:cNvPr id="217" name="Freeform 176"/>
            <p:cNvSpPr>
              <a:spLocks/>
            </p:cNvSpPr>
            <p:nvPr/>
          </p:nvSpPr>
          <p:spPr bwMode="auto">
            <a:xfrm>
              <a:off x="6387767" y="3041178"/>
              <a:ext cx="61360" cy="89485"/>
            </a:xfrm>
            <a:custGeom>
              <a:avLst/>
              <a:gdLst>
                <a:gd name="T0" fmla="*/ 32 w 47"/>
                <a:gd name="T1" fmla="*/ 0 h 68"/>
                <a:gd name="T2" fmla="*/ 16 w 47"/>
                <a:gd name="T3" fmla="*/ 0 h 68"/>
                <a:gd name="T4" fmla="*/ 16 w 47"/>
                <a:gd name="T5" fmla="*/ 39 h 68"/>
                <a:gd name="T6" fmla="*/ 0 w 47"/>
                <a:gd name="T7" fmla="*/ 39 h 68"/>
                <a:gd name="T8" fmla="*/ 24 w 47"/>
                <a:gd name="T9" fmla="*/ 68 h 68"/>
                <a:gd name="T10" fmla="*/ 47 w 47"/>
                <a:gd name="T11" fmla="*/ 39 h 68"/>
                <a:gd name="T12" fmla="*/ 32 w 47"/>
                <a:gd name="T13" fmla="*/ 39 h 68"/>
                <a:gd name="T14" fmla="*/ 32 w 47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68">
                  <a:moveTo>
                    <a:pt x="32" y="0"/>
                  </a:moveTo>
                  <a:lnTo>
                    <a:pt x="16" y="0"/>
                  </a:lnTo>
                  <a:lnTo>
                    <a:pt x="16" y="39"/>
                  </a:lnTo>
                  <a:lnTo>
                    <a:pt x="0" y="39"/>
                  </a:lnTo>
                  <a:lnTo>
                    <a:pt x="24" y="68"/>
                  </a:lnTo>
                  <a:lnTo>
                    <a:pt x="47" y="39"/>
                  </a:lnTo>
                  <a:lnTo>
                    <a:pt x="32" y="3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77"/>
            <p:cNvSpPr>
              <a:spLocks/>
            </p:cNvSpPr>
            <p:nvPr/>
          </p:nvSpPr>
          <p:spPr bwMode="auto">
            <a:xfrm>
              <a:off x="6339189" y="2995158"/>
              <a:ext cx="155959" cy="115052"/>
            </a:xfrm>
            <a:custGeom>
              <a:avLst/>
              <a:gdLst>
                <a:gd name="T0" fmla="*/ 106 w 122"/>
                <a:gd name="T1" fmla="*/ 34 h 91"/>
                <a:gd name="T2" fmla="*/ 90 w 122"/>
                <a:gd name="T3" fmla="*/ 4 h 91"/>
                <a:gd name="T4" fmla="*/ 63 w 122"/>
                <a:gd name="T5" fmla="*/ 0 h 91"/>
                <a:gd name="T6" fmla="*/ 47 w 122"/>
                <a:gd name="T7" fmla="*/ 10 h 91"/>
                <a:gd name="T8" fmla="*/ 39 w 122"/>
                <a:gd name="T9" fmla="*/ 16 h 91"/>
                <a:gd name="T10" fmla="*/ 27 w 122"/>
                <a:gd name="T11" fmla="*/ 16 h 91"/>
                <a:gd name="T12" fmla="*/ 19 w 122"/>
                <a:gd name="T13" fmla="*/ 22 h 91"/>
                <a:gd name="T14" fmla="*/ 16 w 122"/>
                <a:gd name="T15" fmla="*/ 34 h 91"/>
                <a:gd name="T16" fmla="*/ 10 w 122"/>
                <a:gd name="T17" fmla="*/ 40 h 91"/>
                <a:gd name="T18" fmla="*/ 0 w 122"/>
                <a:gd name="T19" fmla="*/ 53 h 91"/>
                <a:gd name="T20" fmla="*/ 0 w 122"/>
                <a:gd name="T21" fmla="*/ 69 h 91"/>
                <a:gd name="T22" fmla="*/ 8 w 122"/>
                <a:gd name="T23" fmla="*/ 83 h 91"/>
                <a:gd name="T24" fmla="*/ 21 w 122"/>
                <a:gd name="T25" fmla="*/ 91 h 91"/>
                <a:gd name="T26" fmla="*/ 29 w 122"/>
                <a:gd name="T27" fmla="*/ 83 h 91"/>
                <a:gd name="T28" fmla="*/ 17 w 122"/>
                <a:gd name="T29" fmla="*/ 79 h 91"/>
                <a:gd name="T30" fmla="*/ 8 w 122"/>
                <a:gd name="T31" fmla="*/ 67 h 91"/>
                <a:gd name="T32" fmla="*/ 8 w 122"/>
                <a:gd name="T33" fmla="*/ 55 h 91"/>
                <a:gd name="T34" fmla="*/ 14 w 122"/>
                <a:gd name="T35" fmla="*/ 46 h 91"/>
                <a:gd name="T36" fmla="*/ 23 w 122"/>
                <a:gd name="T37" fmla="*/ 40 h 91"/>
                <a:gd name="T38" fmla="*/ 23 w 122"/>
                <a:gd name="T39" fmla="*/ 34 h 91"/>
                <a:gd name="T40" fmla="*/ 25 w 122"/>
                <a:gd name="T41" fmla="*/ 26 h 91"/>
                <a:gd name="T42" fmla="*/ 33 w 122"/>
                <a:gd name="T43" fmla="*/ 22 h 91"/>
                <a:gd name="T44" fmla="*/ 45 w 122"/>
                <a:gd name="T45" fmla="*/ 28 h 91"/>
                <a:gd name="T46" fmla="*/ 53 w 122"/>
                <a:gd name="T47" fmla="*/ 14 h 91"/>
                <a:gd name="T48" fmla="*/ 65 w 122"/>
                <a:gd name="T49" fmla="*/ 8 h 91"/>
                <a:gd name="T50" fmla="*/ 80 w 122"/>
                <a:gd name="T51" fmla="*/ 8 h 91"/>
                <a:gd name="T52" fmla="*/ 94 w 122"/>
                <a:gd name="T53" fmla="*/ 18 h 91"/>
                <a:gd name="T54" fmla="*/ 98 w 122"/>
                <a:gd name="T55" fmla="*/ 34 h 91"/>
                <a:gd name="T56" fmla="*/ 98 w 122"/>
                <a:gd name="T57" fmla="*/ 40 h 91"/>
                <a:gd name="T58" fmla="*/ 108 w 122"/>
                <a:gd name="T59" fmla="*/ 46 h 91"/>
                <a:gd name="T60" fmla="*/ 114 w 122"/>
                <a:gd name="T61" fmla="*/ 55 h 91"/>
                <a:gd name="T62" fmla="*/ 114 w 122"/>
                <a:gd name="T63" fmla="*/ 67 h 91"/>
                <a:gd name="T64" fmla="*/ 104 w 122"/>
                <a:gd name="T65" fmla="*/ 79 h 91"/>
                <a:gd name="T66" fmla="*/ 92 w 122"/>
                <a:gd name="T67" fmla="*/ 83 h 91"/>
                <a:gd name="T68" fmla="*/ 100 w 122"/>
                <a:gd name="T69" fmla="*/ 91 h 91"/>
                <a:gd name="T70" fmla="*/ 114 w 122"/>
                <a:gd name="T71" fmla="*/ 83 h 91"/>
                <a:gd name="T72" fmla="*/ 122 w 122"/>
                <a:gd name="T73" fmla="*/ 69 h 91"/>
                <a:gd name="T74" fmla="*/ 122 w 122"/>
                <a:gd name="T75" fmla="*/ 53 h 91"/>
                <a:gd name="T76" fmla="*/ 114 w 122"/>
                <a:gd name="T77" fmla="*/ 4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91">
                  <a:moveTo>
                    <a:pt x="106" y="34"/>
                  </a:moveTo>
                  <a:lnTo>
                    <a:pt x="106" y="34"/>
                  </a:lnTo>
                  <a:lnTo>
                    <a:pt x="102" y="16"/>
                  </a:lnTo>
                  <a:lnTo>
                    <a:pt x="90" y="4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55" y="4"/>
                  </a:lnTo>
                  <a:lnTo>
                    <a:pt x="47" y="10"/>
                  </a:lnTo>
                  <a:lnTo>
                    <a:pt x="43" y="16"/>
                  </a:lnTo>
                  <a:lnTo>
                    <a:pt x="39" y="16"/>
                  </a:lnTo>
                  <a:lnTo>
                    <a:pt x="33" y="14"/>
                  </a:lnTo>
                  <a:lnTo>
                    <a:pt x="27" y="16"/>
                  </a:lnTo>
                  <a:lnTo>
                    <a:pt x="23" y="18"/>
                  </a:lnTo>
                  <a:lnTo>
                    <a:pt x="19" y="22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40"/>
                  </a:lnTo>
                  <a:lnTo>
                    <a:pt x="4" y="46"/>
                  </a:lnTo>
                  <a:lnTo>
                    <a:pt x="0" y="53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4" y="77"/>
                  </a:lnTo>
                  <a:lnTo>
                    <a:pt x="8" y="83"/>
                  </a:lnTo>
                  <a:lnTo>
                    <a:pt x="16" y="87"/>
                  </a:lnTo>
                  <a:lnTo>
                    <a:pt x="21" y="91"/>
                  </a:lnTo>
                  <a:lnTo>
                    <a:pt x="29" y="91"/>
                  </a:lnTo>
                  <a:lnTo>
                    <a:pt x="29" y="83"/>
                  </a:lnTo>
                  <a:lnTo>
                    <a:pt x="23" y="83"/>
                  </a:lnTo>
                  <a:lnTo>
                    <a:pt x="17" y="79"/>
                  </a:lnTo>
                  <a:lnTo>
                    <a:pt x="12" y="75"/>
                  </a:lnTo>
                  <a:lnTo>
                    <a:pt x="8" y="67"/>
                  </a:lnTo>
                  <a:lnTo>
                    <a:pt x="8" y="61"/>
                  </a:lnTo>
                  <a:lnTo>
                    <a:pt x="8" y="55"/>
                  </a:lnTo>
                  <a:lnTo>
                    <a:pt x="10" y="49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3" y="40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0"/>
                  </a:lnTo>
                  <a:lnTo>
                    <a:pt x="25" y="26"/>
                  </a:lnTo>
                  <a:lnTo>
                    <a:pt x="29" y="24"/>
                  </a:lnTo>
                  <a:lnTo>
                    <a:pt x="33" y="22"/>
                  </a:lnTo>
                  <a:lnTo>
                    <a:pt x="39" y="24"/>
                  </a:lnTo>
                  <a:lnTo>
                    <a:pt x="45" y="28"/>
                  </a:lnTo>
                  <a:lnTo>
                    <a:pt x="49" y="20"/>
                  </a:lnTo>
                  <a:lnTo>
                    <a:pt x="53" y="14"/>
                  </a:lnTo>
                  <a:lnTo>
                    <a:pt x="59" y="10"/>
                  </a:lnTo>
                  <a:lnTo>
                    <a:pt x="65" y="8"/>
                  </a:lnTo>
                  <a:lnTo>
                    <a:pt x="72" y="6"/>
                  </a:lnTo>
                  <a:lnTo>
                    <a:pt x="80" y="8"/>
                  </a:lnTo>
                  <a:lnTo>
                    <a:pt x="88" y="12"/>
                  </a:lnTo>
                  <a:lnTo>
                    <a:pt x="94" y="18"/>
                  </a:lnTo>
                  <a:lnTo>
                    <a:pt x="98" y="26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40"/>
                  </a:lnTo>
                  <a:lnTo>
                    <a:pt x="102" y="42"/>
                  </a:lnTo>
                  <a:lnTo>
                    <a:pt x="108" y="46"/>
                  </a:lnTo>
                  <a:lnTo>
                    <a:pt x="112" y="49"/>
                  </a:lnTo>
                  <a:lnTo>
                    <a:pt x="114" y="55"/>
                  </a:lnTo>
                  <a:lnTo>
                    <a:pt x="114" y="61"/>
                  </a:lnTo>
                  <a:lnTo>
                    <a:pt x="114" y="67"/>
                  </a:lnTo>
                  <a:lnTo>
                    <a:pt x="110" y="75"/>
                  </a:lnTo>
                  <a:lnTo>
                    <a:pt x="104" y="79"/>
                  </a:lnTo>
                  <a:lnTo>
                    <a:pt x="98" y="83"/>
                  </a:lnTo>
                  <a:lnTo>
                    <a:pt x="92" y="83"/>
                  </a:lnTo>
                  <a:lnTo>
                    <a:pt x="92" y="91"/>
                  </a:lnTo>
                  <a:lnTo>
                    <a:pt x="100" y="91"/>
                  </a:lnTo>
                  <a:lnTo>
                    <a:pt x="106" y="87"/>
                  </a:lnTo>
                  <a:lnTo>
                    <a:pt x="114" y="83"/>
                  </a:lnTo>
                  <a:lnTo>
                    <a:pt x="118" y="77"/>
                  </a:lnTo>
                  <a:lnTo>
                    <a:pt x="122" y="69"/>
                  </a:lnTo>
                  <a:lnTo>
                    <a:pt x="122" y="61"/>
                  </a:lnTo>
                  <a:lnTo>
                    <a:pt x="122" y="53"/>
                  </a:lnTo>
                  <a:lnTo>
                    <a:pt x="118" y="46"/>
                  </a:lnTo>
                  <a:lnTo>
                    <a:pt x="114" y="40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9" name="Freeform 178"/>
          <p:cNvSpPr>
            <a:spLocks/>
          </p:cNvSpPr>
          <p:nvPr userDrawn="1"/>
        </p:nvSpPr>
        <p:spPr bwMode="auto">
          <a:xfrm>
            <a:off x="2463564" y="4433294"/>
            <a:ext cx="168956" cy="180673"/>
          </a:xfrm>
          <a:custGeom>
            <a:avLst/>
            <a:gdLst>
              <a:gd name="T0" fmla="*/ 69 w 122"/>
              <a:gd name="T1" fmla="*/ 0 h 106"/>
              <a:gd name="T2" fmla="*/ 49 w 122"/>
              <a:gd name="T3" fmla="*/ 4 h 106"/>
              <a:gd name="T4" fmla="*/ 33 w 122"/>
              <a:gd name="T5" fmla="*/ 13 h 106"/>
              <a:gd name="T6" fmla="*/ 22 w 122"/>
              <a:gd name="T7" fmla="*/ 27 h 106"/>
              <a:gd name="T8" fmla="*/ 16 w 122"/>
              <a:gd name="T9" fmla="*/ 45 h 106"/>
              <a:gd name="T10" fmla="*/ 0 w 122"/>
              <a:gd name="T11" fmla="*/ 45 h 106"/>
              <a:gd name="T12" fmla="*/ 24 w 122"/>
              <a:gd name="T13" fmla="*/ 76 h 106"/>
              <a:gd name="T14" fmla="*/ 45 w 122"/>
              <a:gd name="T15" fmla="*/ 45 h 106"/>
              <a:gd name="T16" fmla="*/ 31 w 122"/>
              <a:gd name="T17" fmla="*/ 45 h 106"/>
              <a:gd name="T18" fmla="*/ 39 w 122"/>
              <a:gd name="T19" fmla="*/ 29 h 106"/>
              <a:gd name="T20" fmla="*/ 51 w 122"/>
              <a:gd name="T21" fmla="*/ 19 h 106"/>
              <a:gd name="T22" fmla="*/ 69 w 122"/>
              <a:gd name="T23" fmla="*/ 15 h 106"/>
              <a:gd name="T24" fmla="*/ 88 w 122"/>
              <a:gd name="T25" fmla="*/ 19 h 106"/>
              <a:gd name="T26" fmla="*/ 102 w 122"/>
              <a:gd name="T27" fmla="*/ 33 h 106"/>
              <a:gd name="T28" fmla="*/ 108 w 122"/>
              <a:gd name="T29" fmla="*/ 53 h 106"/>
              <a:gd name="T30" fmla="*/ 102 w 122"/>
              <a:gd name="T31" fmla="*/ 72 h 106"/>
              <a:gd name="T32" fmla="*/ 88 w 122"/>
              <a:gd name="T33" fmla="*/ 86 h 106"/>
              <a:gd name="T34" fmla="*/ 69 w 122"/>
              <a:gd name="T35" fmla="*/ 92 h 106"/>
              <a:gd name="T36" fmla="*/ 69 w 122"/>
              <a:gd name="T37" fmla="*/ 106 h 106"/>
              <a:gd name="T38" fmla="*/ 90 w 122"/>
              <a:gd name="T39" fmla="*/ 102 h 106"/>
              <a:gd name="T40" fmla="*/ 106 w 122"/>
              <a:gd name="T41" fmla="*/ 90 h 106"/>
              <a:gd name="T42" fmla="*/ 118 w 122"/>
              <a:gd name="T43" fmla="*/ 74 h 106"/>
              <a:gd name="T44" fmla="*/ 122 w 122"/>
              <a:gd name="T45" fmla="*/ 53 h 106"/>
              <a:gd name="T46" fmla="*/ 118 w 122"/>
              <a:gd name="T47" fmla="*/ 33 h 106"/>
              <a:gd name="T48" fmla="*/ 106 w 122"/>
              <a:gd name="T49" fmla="*/ 15 h 106"/>
              <a:gd name="T50" fmla="*/ 90 w 122"/>
              <a:gd name="T51" fmla="*/ 4 h 106"/>
              <a:gd name="T52" fmla="*/ 69 w 122"/>
              <a:gd name="T53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2" h="106">
                <a:moveTo>
                  <a:pt x="69" y="0"/>
                </a:moveTo>
                <a:lnTo>
                  <a:pt x="49" y="4"/>
                </a:lnTo>
                <a:lnTo>
                  <a:pt x="33" y="13"/>
                </a:lnTo>
                <a:lnTo>
                  <a:pt x="22" y="27"/>
                </a:lnTo>
                <a:lnTo>
                  <a:pt x="16" y="45"/>
                </a:lnTo>
                <a:lnTo>
                  <a:pt x="0" y="45"/>
                </a:lnTo>
                <a:lnTo>
                  <a:pt x="24" y="76"/>
                </a:lnTo>
                <a:lnTo>
                  <a:pt x="45" y="45"/>
                </a:lnTo>
                <a:lnTo>
                  <a:pt x="31" y="45"/>
                </a:lnTo>
                <a:lnTo>
                  <a:pt x="39" y="29"/>
                </a:lnTo>
                <a:lnTo>
                  <a:pt x="51" y="19"/>
                </a:lnTo>
                <a:lnTo>
                  <a:pt x="69" y="15"/>
                </a:lnTo>
                <a:lnTo>
                  <a:pt x="88" y="19"/>
                </a:lnTo>
                <a:lnTo>
                  <a:pt x="102" y="33"/>
                </a:lnTo>
                <a:lnTo>
                  <a:pt x="108" y="53"/>
                </a:lnTo>
                <a:lnTo>
                  <a:pt x="102" y="72"/>
                </a:lnTo>
                <a:lnTo>
                  <a:pt x="88" y="86"/>
                </a:lnTo>
                <a:lnTo>
                  <a:pt x="69" y="92"/>
                </a:lnTo>
                <a:lnTo>
                  <a:pt x="69" y="106"/>
                </a:lnTo>
                <a:lnTo>
                  <a:pt x="90" y="102"/>
                </a:lnTo>
                <a:lnTo>
                  <a:pt x="106" y="90"/>
                </a:lnTo>
                <a:lnTo>
                  <a:pt x="118" y="74"/>
                </a:lnTo>
                <a:lnTo>
                  <a:pt x="122" y="53"/>
                </a:lnTo>
                <a:lnTo>
                  <a:pt x="118" y="33"/>
                </a:lnTo>
                <a:lnTo>
                  <a:pt x="106" y="15"/>
                </a:lnTo>
                <a:lnTo>
                  <a:pt x="90" y="4"/>
                </a:lnTo>
                <a:lnTo>
                  <a:pt x="6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0" name="Group 219"/>
          <p:cNvGrpSpPr/>
          <p:nvPr userDrawn="1"/>
        </p:nvGrpSpPr>
        <p:grpSpPr>
          <a:xfrm>
            <a:off x="6191638" y="3993546"/>
            <a:ext cx="168956" cy="207945"/>
            <a:chOff x="5715358" y="2995158"/>
            <a:chExt cx="155959" cy="155959"/>
          </a:xfrm>
        </p:grpSpPr>
        <p:sp>
          <p:nvSpPr>
            <p:cNvPr id="221" name="Freeform 179"/>
            <p:cNvSpPr>
              <a:spLocks/>
            </p:cNvSpPr>
            <p:nvPr/>
          </p:nvSpPr>
          <p:spPr bwMode="auto">
            <a:xfrm>
              <a:off x="5753709" y="3041178"/>
              <a:ext cx="79258" cy="69031"/>
            </a:xfrm>
            <a:custGeom>
              <a:avLst/>
              <a:gdLst>
                <a:gd name="T0" fmla="*/ 47 w 63"/>
                <a:gd name="T1" fmla="*/ 0 h 53"/>
                <a:gd name="T2" fmla="*/ 16 w 63"/>
                <a:gd name="T3" fmla="*/ 0 h 53"/>
                <a:gd name="T4" fmla="*/ 16 w 63"/>
                <a:gd name="T5" fmla="*/ 23 h 53"/>
                <a:gd name="T6" fmla="*/ 0 w 63"/>
                <a:gd name="T7" fmla="*/ 23 h 53"/>
                <a:gd name="T8" fmla="*/ 32 w 63"/>
                <a:gd name="T9" fmla="*/ 53 h 53"/>
                <a:gd name="T10" fmla="*/ 63 w 63"/>
                <a:gd name="T11" fmla="*/ 23 h 53"/>
                <a:gd name="T12" fmla="*/ 47 w 63"/>
                <a:gd name="T13" fmla="*/ 23 h 53"/>
                <a:gd name="T14" fmla="*/ 47 w 63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53">
                  <a:moveTo>
                    <a:pt x="47" y="0"/>
                  </a:moveTo>
                  <a:lnTo>
                    <a:pt x="16" y="0"/>
                  </a:lnTo>
                  <a:lnTo>
                    <a:pt x="16" y="23"/>
                  </a:lnTo>
                  <a:lnTo>
                    <a:pt x="0" y="23"/>
                  </a:lnTo>
                  <a:lnTo>
                    <a:pt x="32" y="53"/>
                  </a:lnTo>
                  <a:lnTo>
                    <a:pt x="63" y="23"/>
                  </a:lnTo>
                  <a:lnTo>
                    <a:pt x="47" y="2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180"/>
            <p:cNvSpPr>
              <a:spLocks noEditPoints="1"/>
            </p:cNvSpPr>
            <p:nvPr/>
          </p:nvSpPr>
          <p:spPr bwMode="auto">
            <a:xfrm>
              <a:off x="5715358" y="2995158"/>
              <a:ext cx="155959" cy="155959"/>
            </a:xfrm>
            <a:custGeom>
              <a:avLst/>
              <a:gdLst>
                <a:gd name="T0" fmla="*/ 61 w 121"/>
                <a:gd name="T1" fmla="*/ 0 h 122"/>
                <a:gd name="T2" fmla="*/ 37 w 121"/>
                <a:gd name="T3" fmla="*/ 4 h 122"/>
                <a:gd name="T4" fmla="*/ 17 w 121"/>
                <a:gd name="T5" fmla="*/ 18 h 122"/>
                <a:gd name="T6" fmla="*/ 4 w 121"/>
                <a:gd name="T7" fmla="*/ 38 h 122"/>
                <a:gd name="T8" fmla="*/ 0 w 121"/>
                <a:gd name="T9" fmla="*/ 61 h 122"/>
                <a:gd name="T10" fmla="*/ 4 w 121"/>
                <a:gd name="T11" fmla="*/ 85 h 122"/>
                <a:gd name="T12" fmla="*/ 17 w 121"/>
                <a:gd name="T13" fmla="*/ 104 h 122"/>
                <a:gd name="T14" fmla="*/ 37 w 121"/>
                <a:gd name="T15" fmla="*/ 116 h 122"/>
                <a:gd name="T16" fmla="*/ 61 w 121"/>
                <a:gd name="T17" fmla="*/ 122 h 122"/>
                <a:gd name="T18" fmla="*/ 84 w 121"/>
                <a:gd name="T19" fmla="*/ 116 h 122"/>
                <a:gd name="T20" fmla="*/ 104 w 121"/>
                <a:gd name="T21" fmla="*/ 104 h 122"/>
                <a:gd name="T22" fmla="*/ 117 w 121"/>
                <a:gd name="T23" fmla="*/ 85 h 122"/>
                <a:gd name="T24" fmla="*/ 121 w 121"/>
                <a:gd name="T25" fmla="*/ 61 h 122"/>
                <a:gd name="T26" fmla="*/ 117 w 121"/>
                <a:gd name="T27" fmla="*/ 38 h 122"/>
                <a:gd name="T28" fmla="*/ 104 w 121"/>
                <a:gd name="T29" fmla="*/ 18 h 122"/>
                <a:gd name="T30" fmla="*/ 84 w 121"/>
                <a:gd name="T31" fmla="*/ 4 h 122"/>
                <a:gd name="T32" fmla="*/ 61 w 121"/>
                <a:gd name="T33" fmla="*/ 0 h 122"/>
                <a:gd name="T34" fmla="*/ 61 w 121"/>
                <a:gd name="T35" fmla="*/ 106 h 122"/>
                <a:gd name="T36" fmla="*/ 43 w 121"/>
                <a:gd name="T37" fmla="*/ 102 h 122"/>
                <a:gd name="T38" fmla="*/ 27 w 121"/>
                <a:gd name="T39" fmla="*/ 93 h 122"/>
                <a:gd name="T40" fmla="*/ 17 w 121"/>
                <a:gd name="T41" fmla="*/ 79 h 122"/>
                <a:gd name="T42" fmla="*/ 15 w 121"/>
                <a:gd name="T43" fmla="*/ 61 h 122"/>
                <a:gd name="T44" fmla="*/ 17 w 121"/>
                <a:gd name="T45" fmla="*/ 44 h 122"/>
                <a:gd name="T46" fmla="*/ 27 w 121"/>
                <a:gd name="T47" fmla="*/ 28 h 122"/>
                <a:gd name="T48" fmla="*/ 43 w 121"/>
                <a:gd name="T49" fmla="*/ 18 h 122"/>
                <a:gd name="T50" fmla="*/ 61 w 121"/>
                <a:gd name="T51" fmla="*/ 14 h 122"/>
                <a:gd name="T52" fmla="*/ 78 w 121"/>
                <a:gd name="T53" fmla="*/ 18 h 122"/>
                <a:gd name="T54" fmla="*/ 92 w 121"/>
                <a:gd name="T55" fmla="*/ 28 h 122"/>
                <a:gd name="T56" fmla="*/ 102 w 121"/>
                <a:gd name="T57" fmla="*/ 44 h 122"/>
                <a:gd name="T58" fmla="*/ 106 w 121"/>
                <a:gd name="T59" fmla="*/ 61 h 122"/>
                <a:gd name="T60" fmla="*/ 102 w 121"/>
                <a:gd name="T61" fmla="*/ 79 h 122"/>
                <a:gd name="T62" fmla="*/ 92 w 121"/>
                <a:gd name="T63" fmla="*/ 93 h 122"/>
                <a:gd name="T64" fmla="*/ 78 w 121"/>
                <a:gd name="T65" fmla="*/ 102 h 122"/>
                <a:gd name="T66" fmla="*/ 61 w 121"/>
                <a:gd name="T67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" h="122">
                  <a:moveTo>
                    <a:pt x="61" y="0"/>
                  </a:moveTo>
                  <a:lnTo>
                    <a:pt x="37" y="4"/>
                  </a:lnTo>
                  <a:lnTo>
                    <a:pt x="17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5"/>
                  </a:lnTo>
                  <a:lnTo>
                    <a:pt x="17" y="104"/>
                  </a:lnTo>
                  <a:lnTo>
                    <a:pt x="37" y="116"/>
                  </a:lnTo>
                  <a:lnTo>
                    <a:pt x="61" y="122"/>
                  </a:lnTo>
                  <a:lnTo>
                    <a:pt x="84" y="116"/>
                  </a:lnTo>
                  <a:lnTo>
                    <a:pt x="104" y="104"/>
                  </a:lnTo>
                  <a:lnTo>
                    <a:pt x="117" y="85"/>
                  </a:lnTo>
                  <a:lnTo>
                    <a:pt x="121" y="61"/>
                  </a:lnTo>
                  <a:lnTo>
                    <a:pt x="117" y="38"/>
                  </a:lnTo>
                  <a:lnTo>
                    <a:pt x="104" y="18"/>
                  </a:lnTo>
                  <a:lnTo>
                    <a:pt x="84" y="4"/>
                  </a:lnTo>
                  <a:lnTo>
                    <a:pt x="61" y="0"/>
                  </a:lnTo>
                  <a:close/>
                  <a:moveTo>
                    <a:pt x="61" y="106"/>
                  </a:moveTo>
                  <a:lnTo>
                    <a:pt x="43" y="102"/>
                  </a:lnTo>
                  <a:lnTo>
                    <a:pt x="27" y="93"/>
                  </a:lnTo>
                  <a:lnTo>
                    <a:pt x="17" y="79"/>
                  </a:lnTo>
                  <a:lnTo>
                    <a:pt x="15" y="61"/>
                  </a:lnTo>
                  <a:lnTo>
                    <a:pt x="17" y="44"/>
                  </a:lnTo>
                  <a:lnTo>
                    <a:pt x="27" y="28"/>
                  </a:lnTo>
                  <a:lnTo>
                    <a:pt x="43" y="18"/>
                  </a:lnTo>
                  <a:lnTo>
                    <a:pt x="61" y="14"/>
                  </a:lnTo>
                  <a:lnTo>
                    <a:pt x="78" y="18"/>
                  </a:lnTo>
                  <a:lnTo>
                    <a:pt x="92" y="28"/>
                  </a:lnTo>
                  <a:lnTo>
                    <a:pt x="102" y="44"/>
                  </a:lnTo>
                  <a:lnTo>
                    <a:pt x="106" y="61"/>
                  </a:lnTo>
                  <a:lnTo>
                    <a:pt x="102" y="79"/>
                  </a:lnTo>
                  <a:lnTo>
                    <a:pt x="92" y="93"/>
                  </a:lnTo>
                  <a:lnTo>
                    <a:pt x="78" y="102"/>
                  </a:lnTo>
                  <a:lnTo>
                    <a:pt x="61" y="10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3" name="Group 222"/>
          <p:cNvGrpSpPr/>
          <p:nvPr userDrawn="1"/>
        </p:nvGrpSpPr>
        <p:grpSpPr>
          <a:xfrm>
            <a:off x="6529546" y="3993546"/>
            <a:ext cx="168956" cy="207945"/>
            <a:chOff x="6027273" y="2995158"/>
            <a:chExt cx="155959" cy="155959"/>
          </a:xfrm>
        </p:grpSpPr>
        <p:sp>
          <p:nvSpPr>
            <p:cNvPr id="224" name="Freeform 181"/>
            <p:cNvSpPr>
              <a:spLocks/>
            </p:cNvSpPr>
            <p:nvPr/>
          </p:nvSpPr>
          <p:spPr bwMode="auto">
            <a:xfrm>
              <a:off x="6065624" y="3030952"/>
              <a:ext cx="79258" cy="69031"/>
            </a:xfrm>
            <a:custGeom>
              <a:avLst/>
              <a:gdLst>
                <a:gd name="T0" fmla="*/ 0 w 61"/>
                <a:gd name="T1" fmla="*/ 31 h 53"/>
                <a:gd name="T2" fmla="*/ 15 w 61"/>
                <a:gd name="T3" fmla="*/ 31 h 53"/>
                <a:gd name="T4" fmla="*/ 15 w 61"/>
                <a:gd name="T5" fmla="*/ 53 h 53"/>
                <a:gd name="T6" fmla="*/ 45 w 61"/>
                <a:gd name="T7" fmla="*/ 53 h 53"/>
                <a:gd name="T8" fmla="*/ 45 w 61"/>
                <a:gd name="T9" fmla="*/ 31 h 53"/>
                <a:gd name="T10" fmla="*/ 61 w 61"/>
                <a:gd name="T11" fmla="*/ 31 h 53"/>
                <a:gd name="T12" fmla="*/ 31 w 61"/>
                <a:gd name="T13" fmla="*/ 0 h 53"/>
                <a:gd name="T14" fmla="*/ 0 w 61"/>
                <a:gd name="T15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3">
                  <a:moveTo>
                    <a:pt x="0" y="31"/>
                  </a:moveTo>
                  <a:lnTo>
                    <a:pt x="15" y="31"/>
                  </a:lnTo>
                  <a:lnTo>
                    <a:pt x="15" y="53"/>
                  </a:lnTo>
                  <a:lnTo>
                    <a:pt x="45" y="53"/>
                  </a:lnTo>
                  <a:lnTo>
                    <a:pt x="45" y="31"/>
                  </a:lnTo>
                  <a:lnTo>
                    <a:pt x="61" y="31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82"/>
            <p:cNvSpPr>
              <a:spLocks noEditPoints="1"/>
            </p:cNvSpPr>
            <p:nvPr/>
          </p:nvSpPr>
          <p:spPr bwMode="auto">
            <a:xfrm>
              <a:off x="6027273" y="2995158"/>
              <a:ext cx="155959" cy="155959"/>
            </a:xfrm>
            <a:custGeom>
              <a:avLst/>
              <a:gdLst>
                <a:gd name="T0" fmla="*/ 63 w 124"/>
                <a:gd name="T1" fmla="*/ 0 h 122"/>
                <a:gd name="T2" fmla="*/ 38 w 124"/>
                <a:gd name="T3" fmla="*/ 4 h 122"/>
                <a:gd name="T4" fmla="*/ 18 w 124"/>
                <a:gd name="T5" fmla="*/ 18 h 122"/>
                <a:gd name="T6" fmla="*/ 6 w 124"/>
                <a:gd name="T7" fmla="*/ 38 h 122"/>
                <a:gd name="T8" fmla="*/ 0 w 124"/>
                <a:gd name="T9" fmla="*/ 61 h 122"/>
                <a:gd name="T10" fmla="*/ 6 w 124"/>
                <a:gd name="T11" fmla="*/ 85 h 122"/>
                <a:gd name="T12" fmla="*/ 18 w 124"/>
                <a:gd name="T13" fmla="*/ 104 h 122"/>
                <a:gd name="T14" fmla="*/ 38 w 124"/>
                <a:gd name="T15" fmla="*/ 116 h 122"/>
                <a:gd name="T16" fmla="*/ 63 w 124"/>
                <a:gd name="T17" fmla="*/ 122 h 122"/>
                <a:gd name="T18" fmla="*/ 87 w 124"/>
                <a:gd name="T19" fmla="*/ 116 h 122"/>
                <a:gd name="T20" fmla="*/ 106 w 124"/>
                <a:gd name="T21" fmla="*/ 104 h 122"/>
                <a:gd name="T22" fmla="*/ 118 w 124"/>
                <a:gd name="T23" fmla="*/ 85 h 122"/>
                <a:gd name="T24" fmla="*/ 124 w 124"/>
                <a:gd name="T25" fmla="*/ 61 h 122"/>
                <a:gd name="T26" fmla="*/ 118 w 124"/>
                <a:gd name="T27" fmla="*/ 38 h 122"/>
                <a:gd name="T28" fmla="*/ 106 w 124"/>
                <a:gd name="T29" fmla="*/ 18 h 122"/>
                <a:gd name="T30" fmla="*/ 87 w 124"/>
                <a:gd name="T31" fmla="*/ 4 h 122"/>
                <a:gd name="T32" fmla="*/ 63 w 124"/>
                <a:gd name="T33" fmla="*/ 0 h 122"/>
                <a:gd name="T34" fmla="*/ 63 w 124"/>
                <a:gd name="T35" fmla="*/ 106 h 122"/>
                <a:gd name="T36" fmla="*/ 43 w 124"/>
                <a:gd name="T37" fmla="*/ 102 h 122"/>
                <a:gd name="T38" fmla="*/ 30 w 124"/>
                <a:gd name="T39" fmla="*/ 93 h 122"/>
                <a:gd name="T40" fmla="*/ 20 w 124"/>
                <a:gd name="T41" fmla="*/ 79 h 122"/>
                <a:gd name="T42" fmla="*/ 16 w 124"/>
                <a:gd name="T43" fmla="*/ 61 h 122"/>
                <a:gd name="T44" fmla="*/ 20 w 124"/>
                <a:gd name="T45" fmla="*/ 44 h 122"/>
                <a:gd name="T46" fmla="*/ 30 w 124"/>
                <a:gd name="T47" fmla="*/ 28 h 122"/>
                <a:gd name="T48" fmla="*/ 43 w 124"/>
                <a:gd name="T49" fmla="*/ 18 h 122"/>
                <a:gd name="T50" fmla="*/ 63 w 124"/>
                <a:gd name="T51" fmla="*/ 14 h 122"/>
                <a:gd name="T52" fmla="*/ 81 w 124"/>
                <a:gd name="T53" fmla="*/ 18 h 122"/>
                <a:gd name="T54" fmla="*/ 95 w 124"/>
                <a:gd name="T55" fmla="*/ 28 h 122"/>
                <a:gd name="T56" fmla="*/ 104 w 124"/>
                <a:gd name="T57" fmla="*/ 44 h 122"/>
                <a:gd name="T58" fmla="*/ 108 w 124"/>
                <a:gd name="T59" fmla="*/ 61 h 122"/>
                <a:gd name="T60" fmla="*/ 104 w 124"/>
                <a:gd name="T61" fmla="*/ 79 h 122"/>
                <a:gd name="T62" fmla="*/ 95 w 124"/>
                <a:gd name="T63" fmla="*/ 93 h 122"/>
                <a:gd name="T64" fmla="*/ 81 w 124"/>
                <a:gd name="T65" fmla="*/ 102 h 122"/>
                <a:gd name="T66" fmla="*/ 63 w 124"/>
                <a:gd name="T67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22">
                  <a:moveTo>
                    <a:pt x="63" y="0"/>
                  </a:moveTo>
                  <a:lnTo>
                    <a:pt x="38" y="4"/>
                  </a:lnTo>
                  <a:lnTo>
                    <a:pt x="18" y="18"/>
                  </a:lnTo>
                  <a:lnTo>
                    <a:pt x="6" y="38"/>
                  </a:lnTo>
                  <a:lnTo>
                    <a:pt x="0" y="61"/>
                  </a:lnTo>
                  <a:lnTo>
                    <a:pt x="6" y="85"/>
                  </a:lnTo>
                  <a:lnTo>
                    <a:pt x="18" y="104"/>
                  </a:lnTo>
                  <a:lnTo>
                    <a:pt x="38" y="116"/>
                  </a:lnTo>
                  <a:lnTo>
                    <a:pt x="63" y="122"/>
                  </a:lnTo>
                  <a:lnTo>
                    <a:pt x="87" y="116"/>
                  </a:lnTo>
                  <a:lnTo>
                    <a:pt x="106" y="104"/>
                  </a:lnTo>
                  <a:lnTo>
                    <a:pt x="118" y="85"/>
                  </a:lnTo>
                  <a:lnTo>
                    <a:pt x="124" y="61"/>
                  </a:lnTo>
                  <a:lnTo>
                    <a:pt x="118" y="38"/>
                  </a:lnTo>
                  <a:lnTo>
                    <a:pt x="106" y="18"/>
                  </a:lnTo>
                  <a:lnTo>
                    <a:pt x="87" y="4"/>
                  </a:lnTo>
                  <a:lnTo>
                    <a:pt x="63" y="0"/>
                  </a:lnTo>
                  <a:close/>
                  <a:moveTo>
                    <a:pt x="63" y="106"/>
                  </a:moveTo>
                  <a:lnTo>
                    <a:pt x="43" y="102"/>
                  </a:lnTo>
                  <a:lnTo>
                    <a:pt x="30" y="93"/>
                  </a:lnTo>
                  <a:lnTo>
                    <a:pt x="20" y="79"/>
                  </a:lnTo>
                  <a:lnTo>
                    <a:pt x="16" y="61"/>
                  </a:lnTo>
                  <a:lnTo>
                    <a:pt x="20" y="44"/>
                  </a:lnTo>
                  <a:lnTo>
                    <a:pt x="30" y="28"/>
                  </a:lnTo>
                  <a:lnTo>
                    <a:pt x="43" y="18"/>
                  </a:lnTo>
                  <a:lnTo>
                    <a:pt x="63" y="14"/>
                  </a:lnTo>
                  <a:lnTo>
                    <a:pt x="81" y="18"/>
                  </a:lnTo>
                  <a:lnTo>
                    <a:pt x="95" y="28"/>
                  </a:lnTo>
                  <a:lnTo>
                    <a:pt x="104" y="44"/>
                  </a:lnTo>
                  <a:lnTo>
                    <a:pt x="108" y="61"/>
                  </a:lnTo>
                  <a:lnTo>
                    <a:pt x="104" y="79"/>
                  </a:lnTo>
                  <a:lnTo>
                    <a:pt x="95" y="93"/>
                  </a:lnTo>
                  <a:lnTo>
                    <a:pt x="81" y="102"/>
                  </a:lnTo>
                  <a:lnTo>
                    <a:pt x="63" y="10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6" name="Group 225"/>
          <p:cNvGrpSpPr/>
          <p:nvPr userDrawn="1"/>
        </p:nvGrpSpPr>
        <p:grpSpPr>
          <a:xfrm>
            <a:off x="6529546" y="4406024"/>
            <a:ext cx="149566" cy="207945"/>
            <a:chOff x="6027273" y="3304516"/>
            <a:chExt cx="138061" cy="155959"/>
          </a:xfrm>
        </p:grpSpPr>
        <p:sp>
          <p:nvSpPr>
            <p:cNvPr id="227" name="Freeform 183"/>
            <p:cNvSpPr>
              <a:spLocks noEditPoints="1"/>
            </p:cNvSpPr>
            <p:nvPr/>
          </p:nvSpPr>
          <p:spPr bwMode="auto">
            <a:xfrm>
              <a:off x="6027273" y="3304516"/>
              <a:ext cx="138061" cy="155959"/>
            </a:xfrm>
            <a:custGeom>
              <a:avLst/>
              <a:gdLst>
                <a:gd name="T0" fmla="*/ 73 w 108"/>
                <a:gd name="T1" fmla="*/ 0 h 122"/>
                <a:gd name="T2" fmla="*/ 0 w 108"/>
                <a:gd name="T3" fmla="*/ 0 h 122"/>
                <a:gd name="T4" fmla="*/ 0 w 108"/>
                <a:gd name="T5" fmla="*/ 122 h 122"/>
                <a:gd name="T6" fmla="*/ 108 w 108"/>
                <a:gd name="T7" fmla="*/ 122 h 122"/>
                <a:gd name="T8" fmla="*/ 108 w 108"/>
                <a:gd name="T9" fmla="*/ 35 h 122"/>
                <a:gd name="T10" fmla="*/ 73 w 108"/>
                <a:gd name="T11" fmla="*/ 0 h 122"/>
                <a:gd name="T12" fmla="*/ 93 w 108"/>
                <a:gd name="T13" fmla="*/ 108 h 122"/>
                <a:gd name="T14" fmla="*/ 16 w 108"/>
                <a:gd name="T15" fmla="*/ 108 h 122"/>
                <a:gd name="T16" fmla="*/ 16 w 108"/>
                <a:gd name="T17" fmla="*/ 16 h 122"/>
                <a:gd name="T18" fmla="*/ 67 w 108"/>
                <a:gd name="T19" fmla="*/ 16 h 122"/>
                <a:gd name="T20" fmla="*/ 93 w 108"/>
                <a:gd name="T21" fmla="*/ 41 h 122"/>
                <a:gd name="T22" fmla="*/ 93 w 108"/>
                <a:gd name="T2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22">
                  <a:moveTo>
                    <a:pt x="73" y="0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108" y="122"/>
                  </a:lnTo>
                  <a:lnTo>
                    <a:pt x="108" y="35"/>
                  </a:lnTo>
                  <a:lnTo>
                    <a:pt x="73" y="0"/>
                  </a:lnTo>
                  <a:close/>
                  <a:moveTo>
                    <a:pt x="93" y="108"/>
                  </a:moveTo>
                  <a:lnTo>
                    <a:pt x="16" y="108"/>
                  </a:lnTo>
                  <a:lnTo>
                    <a:pt x="16" y="16"/>
                  </a:lnTo>
                  <a:lnTo>
                    <a:pt x="67" y="16"/>
                  </a:lnTo>
                  <a:lnTo>
                    <a:pt x="93" y="41"/>
                  </a:lnTo>
                  <a:lnTo>
                    <a:pt x="93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84"/>
            <p:cNvSpPr>
              <a:spLocks/>
            </p:cNvSpPr>
            <p:nvPr/>
          </p:nvSpPr>
          <p:spPr bwMode="auto">
            <a:xfrm>
              <a:off x="6055398" y="3335196"/>
              <a:ext cx="69031" cy="99712"/>
            </a:xfrm>
            <a:custGeom>
              <a:avLst/>
              <a:gdLst>
                <a:gd name="T0" fmla="*/ 31 w 53"/>
                <a:gd name="T1" fmla="*/ 0 h 77"/>
                <a:gd name="T2" fmla="*/ 23 w 53"/>
                <a:gd name="T3" fmla="*/ 2 h 77"/>
                <a:gd name="T4" fmla="*/ 23 w 53"/>
                <a:gd name="T5" fmla="*/ 55 h 77"/>
                <a:gd name="T6" fmla="*/ 19 w 53"/>
                <a:gd name="T7" fmla="*/ 53 h 77"/>
                <a:gd name="T8" fmla="*/ 16 w 53"/>
                <a:gd name="T9" fmla="*/ 53 h 77"/>
                <a:gd name="T10" fmla="*/ 10 w 53"/>
                <a:gd name="T11" fmla="*/ 55 h 77"/>
                <a:gd name="T12" fmla="*/ 4 w 53"/>
                <a:gd name="T13" fmla="*/ 57 h 77"/>
                <a:gd name="T14" fmla="*/ 2 w 53"/>
                <a:gd name="T15" fmla="*/ 61 h 77"/>
                <a:gd name="T16" fmla="*/ 0 w 53"/>
                <a:gd name="T17" fmla="*/ 65 h 77"/>
                <a:gd name="T18" fmla="*/ 2 w 53"/>
                <a:gd name="T19" fmla="*/ 69 h 77"/>
                <a:gd name="T20" fmla="*/ 4 w 53"/>
                <a:gd name="T21" fmla="*/ 73 h 77"/>
                <a:gd name="T22" fmla="*/ 10 w 53"/>
                <a:gd name="T23" fmla="*/ 75 h 77"/>
                <a:gd name="T24" fmla="*/ 16 w 53"/>
                <a:gd name="T25" fmla="*/ 77 h 77"/>
                <a:gd name="T26" fmla="*/ 19 w 53"/>
                <a:gd name="T27" fmla="*/ 77 h 77"/>
                <a:gd name="T28" fmla="*/ 23 w 53"/>
                <a:gd name="T29" fmla="*/ 75 h 77"/>
                <a:gd name="T30" fmla="*/ 27 w 53"/>
                <a:gd name="T31" fmla="*/ 73 h 77"/>
                <a:gd name="T32" fmla="*/ 29 w 53"/>
                <a:gd name="T33" fmla="*/ 69 h 77"/>
                <a:gd name="T34" fmla="*/ 31 w 53"/>
                <a:gd name="T35" fmla="*/ 65 h 77"/>
                <a:gd name="T36" fmla="*/ 31 w 53"/>
                <a:gd name="T37" fmla="*/ 22 h 77"/>
                <a:gd name="T38" fmla="*/ 37 w 53"/>
                <a:gd name="T39" fmla="*/ 24 h 77"/>
                <a:gd name="T40" fmla="*/ 41 w 53"/>
                <a:gd name="T41" fmla="*/ 26 h 77"/>
                <a:gd name="T42" fmla="*/ 45 w 53"/>
                <a:gd name="T43" fmla="*/ 30 h 77"/>
                <a:gd name="T44" fmla="*/ 49 w 53"/>
                <a:gd name="T45" fmla="*/ 34 h 77"/>
                <a:gd name="T46" fmla="*/ 51 w 53"/>
                <a:gd name="T47" fmla="*/ 38 h 77"/>
                <a:gd name="T48" fmla="*/ 53 w 53"/>
                <a:gd name="T49" fmla="*/ 42 h 77"/>
                <a:gd name="T50" fmla="*/ 53 w 53"/>
                <a:gd name="T51" fmla="*/ 46 h 77"/>
                <a:gd name="T52" fmla="*/ 51 w 53"/>
                <a:gd name="T53" fmla="*/ 26 h 77"/>
                <a:gd name="T54" fmla="*/ 45 w 53"/>
                <a:gd name="T55" fmla="*/ 14 h 77"/>
                <a:gd name="T56" fmla="*/ 37 w 53"/>
                <a:gd name="T57" fmla="*/ 8 h 77"/>
                <a:gd name="T58" fmla="*/ 31 w 53"/>
                <a:gd name="T59" fmla="*/ 6 h 77"/>
                <a:gd name="T60" fmla="*/ 31 w 53"/>
                <a:gd name="T6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3" h="77">
                  <a:moveTo>
                    <a:pt x="31" y="0"/>
                  </a:moveTo>
                  <a:lnTo>
                    <a:pt x="23" y="2"/>
                  </a:lnTo>
                  <a:lnTo>
                    <a:pt x="23" y="55"/>
                  </a:lnTo>
                  <a:lnTo>
                    <a:pt x="19" y="53"/>
                  </a:lnTo>
                  <a:lnTo>
                    <a:pt x="16" y="53"/>
                  </a:lnTo>
                  <a:lnTo>
                    <a:pt x="10" y="55"/>
                  </a:lnTo>
                  <a:lnTo>
                    <a:pt x="4" y="57"/>
                  </a:lnTo>
                  <a:lnTo>
                    <a:pt x="2" y="61"/>
                  </a:lnTo>
                  <a:lnTo>
                    <a:pt x="0" y="65"/>
                  </a:lnTo>
                  <a:lnTo>
                    <a:pt x="2" y="69"/>
                  </a:lnTo>
                  <a:lnTo>
                    <a:pt x="4" y="73"/>
                  </a:lnTo>
                  <a:lnTo>
                    <a:pt x="10" y="75"/>
                  </a:lnTo>
                  <a:lnTo>
                    <a:pt x="16" y="77"/>
                  </a:lnTo>
                  <a:lnTo>
                    <a:pt x="19" y="77"/>
                  </a:lnTo>
                  <a:lnTo>
                    <a:pt x="23" y="75"/>
                  </a:lnTo>
                  <a:lnTo>
                    <a:pt x="27" y="73"/>
                  </a:lnTo>
                  <a:lnTo>
                    <a:pt x="29" y="69"/>
                  </a:lnTo>
                  <a:lnTo>
                    <a:pt x="31" y="65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5" y="30"/>
                  </a:lnTo>
                  <a:lnTo>
                    <a:pt x="49" y="34"/>
                  </a:lnTo>
                  <a:lnTo>
                    <a:pt x="51" y="38"/>
                  </a:lnTo>
                  <a:lnTo>
                    <a:pt x="53" y="42"/>
                  </a:lnTo>
                  <a:lnTo>
                    <a:pt x="53" y="46"/>
                  </a:lnTo>
                  <a:lnTo>
                    <a:pt x="51" y="26"/>
                  </a:lnTo>
                  <a:lnTo>
                    <a:pt x="45" y="14"/>
                  </a:lnTo>
                  <a:lnTo>
                    <a:pt x="37" y="8"/>
                  </a:lnTo>
                  <a:lnTo>
                    <a:pt x="31" y="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9" name="Freeform 185"/>
          <p:cNvSpPr>
            <a:spLocks/>
          </p:cNvSpPr>
          <p:nvPr userDrawn="1"/>
        </p:nvSpPr>
        <p:spPr bwMode="auto">
          <a:xfrm>
            <a:off x="2463564" y="4876453"/>
            <a:ext cx="168956" cy="156809"/>
          </a:xfrm>
          <a:custGeom>
            <a:avLst/>
            <a:gdLst>
              <a:gd name="T0" fmla="*/ 53 w 122"/>
              <a:gd name="T1" fmla="*/ 15 h 92"/>
              <a:gd name="T2" fmla="*/ 39 w 122"/>
              <a:gd name="T3" fmla="*/ 0 h 92"/>
              <a:gd name="T4" fmla="*/ 0 w 122"/>
              <a:gd name="T5" fmla="*/ 0 h 92"/>
              <a:gd name="T6" fmla="*/ 0 w 122"/>
              <a:gd name="T7" fmla="*/ 92 h 92"/>
              <a:gd name="T8" fmla="*/ 122 w 122"/>
              <a:gd name="T9" fmla="*/ 92 h 92"/>
              <a:gd name="T10" fmla="*/ 122 w 122"/>
              <a:gd name="T11" fmla="*/ 15 h 92"/>
              <a:gd name="T12" fmla="*/ 53 w 122"/>
              <a:gd name="T13" fmla="*/ 1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2" h="92">
                <a:moveTo>
                  <a:pt x="53" y="15"/>
                </a:moveTo>
                <a:lnTo>
                  <a:pt x="39" y="0"/>
                </a:lnTo>
                <a:lnTo>
                  <a:pt x="0" y="0"/>
                </a:lnTo>
                <a:lnTo>
                  <a:pt x="0" y="92"/>
                </a:lnTo>
                <a:lnTo>
                  <a:pt x="122" y="92"/>
                </a:lnTo>
                <a:lnTo>
                  <a:pt x="122" y="15"/>
                </a:lnTo>
                <a:lnTo>
                  <a:pt x="53" y="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Freeform 186"/>
          <p:cNvSpPr>
            <a:spLocks noEditPoints="1"/>
          </p:cNvSpPr>
          <p:nvPr userDrawn="1"/>
        </p:nvSpPr>
        <p:spPr bwMode="auto">
          <a:xfrm>
            <a:off x="2804243" y="4406024"/>
            <a:ext cx="135718" cy="207945"/>
          </a:xfrm>
          <a:custGeom>
            <a:avLst/>
            <a:gdLst>
              <a:gd name="T0" fmla="*/ 62 w 98"/>
              <a:gd name="T1" fmla="*/ 0 h 122"/>
              <a:gd name="T2" fmla="*/ 0 w 98"/>
              <a:gd name="T3" fmla="*/ 0 h 122"/>
              <a:gd name="T4" fmla="*/ 0 w 98"/>
              <a:gd name="T5" fmla="*/ 122 h 122"/>
              <a:gd name="T6" fmla="*/ 98 w 98"/>
              <a:gd name="T7" fmla="*/ 122 h 122"/>
              <a:gd name="T8" fmla="*/ 98 w 98"/>
              <a:gd name="T9" fmla="*/ 35 h 122"/>
              <a:gd name="T10" fmla="*/ 62 w 98"/>
              <a:gd name="T11" fmla="*/ 0 h 122"/>
              <a:gd name="T12" fmla="*/ 82 w 98"/>
              <a:gd name="T13" fmla="*/ 108 h 122"/>
              <a:gd name="T14" fmla="*/ 13 w 98"/>
              <a:gd name="T15" fmla="*/ 108 h 122"/>
              <a:gd name="T16" fmla="*/ 13 w 98"/>
              <a:gd name="T17" fmla="*/ 16 h 122"/>
              <a:gd name="T18" fmla="*/ 57 w 98"/>
              <a:gd name="T19" fmla="*/ 16 h 122"/>
              <a:gd name="T20" fmla="*/ 61 w 98"/>
              <a:gd name="T21" fmla="*/ 20 h 122"/>
              <a:gd name="T22" fmla="*/ 61 w 98"/>
              <a:gd name="T23" fmla="*/ 39 h 122"/>
              <a:gd name="T24" fmla="*/ 80 w 98"/>
              <a:gd name="T25" fmla="*/ 39 h 122"/>
              <a:gd name="T26" fmla="*/ 82 w 98"/>
              <a:gd name="T27" fmla="*/ 41 h 122"/>
              <a:gd name="T28" fmla="*/ 82 w 98"/>
              <a:gd name="T29" fmla="*/ 10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" h="122">
                <a:moveTo>
                  <a:pt x="62" y="0"/>
                </a:moveTo>
                <a:lnTo>
                  <a:pt x="0" y="0"/>
                </a:lnTo>
                <a:lnTo>
                  <a:pt x="0" y="122"/>
                </a:lnTo>
                <a:lnTo>
                  <a:pt x="98" y="122"/>
                </a:lnTo>
                <a:lnTo>
                  <a:pt x="98" y="35"/>
                </a:lnTo>
                <a:lnTo>
                  <a:pt x="62" y="0"/>
                </a:lnTo>
                <a:close/>
                <a:moveTo>
                  <a:pt x="82" y="108"/>
                </a:moveTo>
                <a:lnTo>
                  <a:pt x="13" y="108"/>
                </a:lnTo>
                <a:lnTo>
                  <a:pt x="13" y="16"/>
                </a:lnTo>
                <a:lnTo>
                  <a:pt x="57" y="16"/>
                </a:lnTo>
                <a:lnTo>
                  <a:pt x="61" y="20"/>
                </a:lnTo>
                <a:lnTo>
                  <a:pt x="61" y="39"/>
                </a:lnTo>
                <a:lnTo>
                  <a:pt x="80" y="39"/>
                </a:lnTo>
                <a:lnTo>
                  <a:pt x="82" y="41"/>
                </a:lnTo>
                <a:lnTo>
                  <a:pt x="82" y="10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1" name="Group 230"/>
          <p:cNvGrpSpPr/>
          <p:nvPr userDrawn="1"/>
        </p:nvGrpSpPr>
        <p:grpSpPr>
          <a:xfrm>
            <a:off x="4158648" y="4406024"/>
            <a:ext cx="146797" cy="207945"/>
            <a:chOff x="3838750" y="3304516"/>
            <a:chExt cx="135505" cy="155959"/>
          </a:xfrm>
        </p:grpSpPr>
        <p:sp>
          <p:nvSpPr>
            <p:cNvPr id="232" name="Freeform 187"/>
            <p:cNvSpPr>
              <a:spLocks noEditPoints="1"/>
            </p:cNvSpPr>
            <p:nvPr/>
          </p:nvSpPr>
          <p:spPr bwMode="auto">
            <a:xfrm>
              <a:off x="3838750" y="3304516"/>
              <a:ext cx="135505" cy="155959"/>
            </a:xfrm>
            <a:custGeom>
              <a:avLst/>
              <a:gdLst>
                <a:gd name="T0" fmla="*/ 71 w 106"/>
                <a:gd name="T1" fmla="*/ 0 h 122"/>
                <a:gd name="T2" fmla="*/ 0 w 106"/>
                <a:gd name="T3" fmla="*/ 0 h 122"/>
                <a:gd name="T4" fmla="*/ 0 w 106"/>
                <a:gd name="T5" fmla="*/ 122 h 122"/>
                <a:gd name="T6" fmla="*/ 106 w 106"/>
                <a:gd name="T7" fmla="*/ 122 h 122"/>
                <a:gd name="T8" fmla="*/ 106 w 106"/>
                <a:gd name="T9" fmla="*/ 35 h 122"/>
                <a:gd name="T10" fmla="*/ 71 w 106"/>
                <a:gd name="T11" fmla="*/ 0 h 122"/>
                <a:gd name="T12" fmla="*/ 90 w 106"/>
                <a:gd name="T13" fmla="*/ 108 h 122"/>
                <a:gd name="T14" fmla="*/ 14 w 106"/>
                <a:gd name="T15" fmla="*/ 108 h 122"/>
                <a:gd name="T16" fmla="*/ 14 w 106"/>
                <a:gd name="T17" fmla="*/ 16 h 122"/>
                <a:gd name="T18" fmla="*/ 65 w 106"/>
                <a:gd name="T19" fmla="*/ 16 h 122"/>
                <a:gd name="T20" fmla="*/ 90 w 106"/>
                <a:gd name="T21" fmla="*/ 41 h 122"/>
                <a:gd name="T22" fmla="*/ 90 w 106"/>
                <a:gd name="T2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22">
                  <a:moveTo>
                    <a:pt x="71" y="0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106" y="122"/>
                  </a:lnTo>
                  <a:lnTo>
                    <a:pt x="106" y="35"/>
                  </a:lnTo>
                  <a:lnTo>
                    <a:pt x="71" y="0"/>
                  </a:lnTo>
                  <a:close/>
                  <a:moveTo>
                    <a:pt x="90" y="108"/>
                  </a:moveTo>
                  <a:lnTo>
                    <a:pt x="14" y="108"/>
                  </a:lnTo>
                  <a:lnTo>
                    <a:pt x="14" y="16"/>
                  </a:lnTo>
                  <a:lnTo>
                    <a:pt x="65" y="16"/>
                  </a:lnTo>
                  <a:lnTo>
                    <a:pt x="90" y="41"/>
                  </a:lnTo>
                  <a:lnTo>
                    <a:pt x="90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188"/>
            <p:cNvSpPr>
              <a:spLocks noChangeArrowheads="1"/>
            </p:cNvSpPr>
            <p:nvPr/>
          </p:nvSpPr>
          <p:spPr bwMode="auto">
            <a:xfrm>
              <a:off x="3877102" y="3373547"/>
              <a:ext cx="58805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189"/>
            <p:cNvSpPr>
              <a:spLocks noChangeArrowheads="1"/>
            </p:cNvSpPr>
            <p:nvPr/>
          </p:nvSpPr>
          <p:spPr bwMode="auto">
            <a:xfrm>
              <a:off x="3877102" y="3355650"/>
              <a:ext cx="38351" cy="76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190"/>
            <p:cNvSpPr>
              <a:spLocks noChangeArrowheads="1"/>
            </p:cNvSpPr>
            <p:nvPr/>
          </p:nvSpPr>
          <p:spPr bwMode="auto">
            <a:xfrm>
              <a:off x="3877102" y="3394001"/>
              <a:ext cx="58805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191"/>
            <p:cNvSpPr>
              <a:spLocks noChangeArrowheads="1"/>
            </p:cNvSpPr>
            <p:nvPr/>
          </p:nvSpPr>
          <p:spPr bwMode="auto">
            <a:xfrm>
              <a:off x="3877102" y="3414454"/>
              <a:ext cx="58805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7" name="Group 236"/>
          <p:cNvGrpSpPr/>
          <p:nvPr userDrawn="1"/>
        </p:nvGrpSpPr>
        <p:grpSpPr>
          <a:xfrm>
            <a:off x="3142152" y="4406024"/>
            <a:ext cx="157876" cy="207945"/>
            <a:chOff x="2900448" y="3304516"/>
            <a:chExt cx="145732" cy="155959"/>
          </a:xfrm>
        </p:grpSpPr>
        <p:sp>
          <p:nvSpPr>
            <p:cNvPr id="238" name="Freeform 192"/>
            <p:cNvSpPr>
              <a:spLocks noEditPoints="1"/>
            </p:cNvSpPr>
            <p:nvPr/>
          </p:nvSpPr>
          <p:spPr bwMode="auto">
            <a:xfrm>
              <a:off x="2987375" y="3363321"/>
              <a:ext cx="58805" cy="97154"/>
            </a:xfrm>
            <a:custGeom>
              <a:avLst/>
              <a:gdLst>
                <a:gd name="T0" fmla="*/ 24 w 45"/>
                <a:gd name="T1" fmla="*/ 0 h 77"/>
                <a:gd name="T2" fmla="*/ 16 w 45"/>
                <a:gd name="T3" fmla="*/ 2 h 77"/>
                <a:gd name="T4" fmla="*/ 10 w 45"/>
                <a:gd name="T5" fmla="*/ 6 h 77"/>
                <a:gd name="T6" fmla="*/ 4 w 45"/>
                <a:gd name="T7" fmla="*/ 10 h 77"/>
                <a:gd name="T8" fmla="*/ 2 w 45"/>
                <a:gd name="T9" fmla="*/ 16 h 77"/>
                <a:gd name="T10" fmla="*/ 0 w 45"/>
                <a:gd name="T11" fmla="*/ 24 h 77"/>
                <a:gd name="T12" fmla="*/ 2 w 45"/>
                <a:gd name="T13" fmla="*/ 29 h 77"/>
                <a:gd name="T14" fmla="*/ 4 w 45"/>
                <a:gd name="T15" fmla="*/ 35 h 77"/>
                <a:gd name="T16" fmla="*/ 8 w 45"/>
                <a:gd name="T17" fmla="*/ 41 h 77"/>
                <a:gd name="T18" fmla="*/ 8 w 45"/>
                <a:gd name="T19" fmla="*/ 77 h 77"/>
                <a:gd name="T20" fmla="*/ 24 w 45"/>
                <a:gd name="T21" fmla="*/ 63 h 77"/>
                <a:gd name="T22" fmla="*/ 39 w 45"/>
                <a:gd name="T23" fmla="*/ 77 h 77"/>
                <a:gd name="T24" fmla="*/ 39 w 45"/>
                <a:gd name="T25" fmla="*/ 41 h 77"/>
                <a:gd name="T26" fmla="*/ 43 w 45"/>
                <a:gd name="T27" fmla="*/ 35 h 77"/>
                <a:gd name="T28" fmla="*/ 45 w 45"/>
                <a:gd name="T29" fmla="*/ 29 h 77"/>
                <a:gd name="T30" fmla="*/ 45 w 45"/>
                <a:gd name="T31" fmla="*/ 24 h 77"/>
                <a:gd name="T32" fmla="*/ 45 w 45"/>
                <a:gd name="T33" fmla="*/ 16 h 77"/>
                <a:gd name="T34" fmla="*/ 41 w 45"/>
                <a:gd name="T35" fmla="*/ 10 h 77"/>
                <a:gd name="T36" fmla="*/ 37 w 45"/>
                <a:gd name="T37" fmla="*/ 6 h 77"/>
                <a:gd name="T38" fmla="*/ 29 w 45"/>
                <a:gd name="T39" fmla="*/ 2 h 77"/>
                <a:gd name="T40" fmla="*/ 24 w 45"/>
                <a:gd name="T41" fmla="*/ 0 h 77"/>
                <a:gd name="T42" fmla="*/ 24 w 45"/>
                <a:gd name="T43" fmla="*/ 39 h 77"/>
                <a:gd name="T44" fmla="*/ 18 w 45"/>
                <a:gd name="T45" fmla="*/ 37 h 77"/>
                <a:gd name="T46" fmla="*/ 12 w 45"/>
                <a:gd name="T47" fmla="*/ 35 h 77"/>
                <a:gd name="T48" fmla="*/ 10 w 45"/>
                <a:gd name="T49" fmla="*/ 29 h 77"/>
                <a:gd name="T50" fmla="*/ 8 w 45"/>
                <a:gd name="T51" fmla="*/ 24 h 77"/>
                <a:gd name="T52" fmla="*/ 10 w 45"/>
                <a:gd name="T53" fmla="*/ 18 h 77"/>
                <a:gd name="T54" fmla="*/ 12 w 45"/>
                <a:gd name="T55" fmla="*/ 14 h 77"/>
                <a:gd name="T56" fmla="*/ 18 w 45"/>
                <a:gd name="T57" fmla="*/ 10 h 77"/>
                <a:gd name="T58" fmla="*/ 24 w 45"/>
                <a:gd name="T59" fmla="*/ 8 h 77"/>
                <a:gd name="T60" fmla="*/ 29 w 45"/>
                <a:gd name="T61" fmla="*/ 10 h 77"/>
                <a:gd name="T62" fmla="*/ 33 w 45"/>
                <a:gd name="T63" fmla="*/ 14 h 77"/>
                <a:gd name="T64" fmla="*/ 37 w 45"/>
                <a:gd name="T65" fmla="*/ 18 h 77"/>
                <a:gd name="T66" fmla="*/ 39 w 45"/>
                <a:gd name="T67" fmla="*/ 24 h 77"/>
                <a:gd name="T68" fmla="*/ 37 w 45"/>
                <a:gd name="T69" fmla="*/ 29 h 77"/>
                <a:gd name="T70" fmla="*/ 33 w 45"/>
                <a:gd name="T71" fmla="*/ 35 h 77"/>
                <a:gd name="T72" fmla="*/ 29 w 45"/>
                <a:gd name="T73" fmla="*/ 37 h 77"/>
                <a:gd name="T74" fmla="*/ 24 w 45"/>
                <a:gd name="T75" fmla="*/ 3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77">
                  <a:moveTo>
                    <a:pt x="24" y="0"/>
                  </a:moveTo>
                  <a:lnTo>
                    <a:pt x="16" y="2"/>
                  </a:lnTo>
                  <a:lnTo>
                    <a:pt x="10" y="6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4" y="35"/>
                  </a:lnTo>
                  <a:lnTo>
                    <a:pt x="8" y="41"/>
                  </a:lnTo>
                  <a:lnTo>
                    <a:pt x="8" y="77"/>
                  </a:lnTo>
                  <a:lnTo>
                    <a:pt x="24" y="63"/>
                  </a:lnTo>
                  <a:lnTo>
                    <a:pt x="39" y="77"/>
                  </a:lnTo>
                  <a:lnTo>
                    <a:pt x="39" y="41"/>
                  </a:lnTo>
                  <a:lnTo>
                    <a:pt x="43" y="35"/>
                  </a:lnTo>
                  <a:lnTo>
                    <a:pt x="45" y="29"/>
                  </a:lnTo>
                  <a:lnTo>
                    <a:pt x="45" y="24"/>
                  </a:lnTo>
                  <a:lnTo>
                    <a:pt x="45" y="16"/>
                  </a:lnTo>
                  <a:lnTo>
                    <a:pt x="41" y="10"/>
                  </a:lnTo>
                  <a:lnTo>
                    <a:pt x="37" y="6"/>
                  </a:lnTo>
                  <a:lnTo>
                    <a:pt x="29" y="2"/>
                  </a:lnTo>
                  <a:lnTo>
                    <a:pt x="24" y="0"/>
                  </a:lnTo>
                  <a:close/>
                  <a:moveTo>
                    <a:pt x="24" y="39"/>
                  </a:moveTo>
                  <a:lnTo>
                    <a:pt x="18" y="37"/>
                  </a:lnTo>
                  <a:lnTo>
                    <a:pt x="12" y="35"/>
                  </a:lnTo>
                  <a:lnTo>
                    <a:pt x="10" y="29"/>
                  </a:lnTo>
                  <a:lnTo>
                    <a:pt x="8" y="24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18" y="10"/>
                  </a:lnTo>
                  <a:lnTo>
                    <a:pt x="24" y="8"/>
                  </a:lnTo>
                  <a:lnTo>
                    <a:pt x="29" y="10"/>
                  </a:lnTo>
                  <a:lnTo>
                    <a:pt x="33" y="14"/>
                  </a:lnTo>
                  <a:lnTo>
                    <a:pt x="37" y="18"/>
                  </a:lnTo>
                  <a:lnTo>
                    <a:pt x="39" y="24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9" y="37"/>
                  </a:lnTo>
                  <a:lnTo>
                    <a:pt x="24" y="3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93"/>
            <p:cNvSpPr>
              <a:spLocks/>
            </p:cNvSpPr>
            <p:nvPr/>
          </p:nvSpPr>
          <p:spPr bwMode="auto">
            <a:xfrm>
              <a:off x="2900448" y="3304516"/>
              <a:ext cx="127834" cy="155959"/>
            </a:xfrm>
            <a:custGeom>
              <a:avLst/>
              <a:gdLst>
                <a:gd name="T0" fmla="*/ 51 w 100"/>
                <a:gd name="T1" fmla="*/ 108 h 122"/>
                <a:gd name="T2" fmla="*/ 16 w 100"/>
                <a:gd name="T3" fmla="*/ 108 h 122"/>
                <a:gd name="T4" fmla="*/ 16 w 100"/>
                <a:gd name="T5" fmla="*/ 16 h 122"/>
                <a:gd name="T6" fmla="*/ 59 w 100"/>
                <a:gd name="T7" fmla="*/ 16 h 122"/>
                <a:gd name="T8" fmla="*/ 81 w 100"/>
                <a:gd name="T9" fmla="*/ 39 h 122"/>
                <a:gd name="T10" fmla="*/ 100 w 100"/>
                <a:gd name="T11" fmla="*/ 39 h 122"/>
                <a:gd name="T12" fmla="*/ 100 w 100"/>
                <a:gd name="T13" fmla="*/ 35 h 122"/>
                <a:gd name="T14" fmla="*/ 65 w 100"/>
                <a:gd name="T15" fmla="*/ 0 h 122"/>
                <a:gd name="T16" fmla="*/ 0 w 100"/>
                <a:gd name="T17" fmla="*/ 0 h 122"/>
                <a:gd name="T18" fmla="*/ 0 w 100"/>
                <a:gd name="T19" fmla="*/ 122 h 122"/>
                <a:gd name="T20" fmla="*/ 67 w 100"/>
                <a:gd name="T21" fmla="*/ 122 h 122"/>
                <a:gd name="T22" fmla="*/ 51 w 100"/>
                <a:gd name="T23" fmla="*/ 108 h 122"/>
                <a:gd name="T24" fmla="*/ 51 w 100"/>
                <a:gd name="T25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22">
                  <a:moveTo>
                    <a:pt x="51" y="108"/>
                  </a:moveTo>
                  <a:lnTo>
                    <a:pt x="16" y="108"/>
                  </a:lnTo>
                  <a:lnTo>
                    <a:pt x="16" y="16"/>
                  </a:lnTo>
                  <a:lnTo>
                    <a:pt x="59" y="16"/>
                  </a:lnTo>
                  <a:lnTo>
                    <a:pt x="81" y="39"/>
                  </a:lnTo>
                  <a:lnTo>
                    <a:pt x="100" y="39"/>
                  </a:lnTo>
                  <a:lnTo>
                    <a:pt x="100" y="35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122"/>
                  </a:lnTo>
                  <a:lnTo>
                    <a:pt x="67" y="122"/>
                  </a:lnTo>
                  <a:lnTo>
                    <a:pt x="51" y="108"/>
                  </a:lnTo>
                  <a:lnTo>
                    <a:pt x="51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194"/>
            <p:cNvSpPr>
              <a:spLocks noChangeArrowheads="1"/>
            </p:cNvSpPr>
            <p:nvPr/>
          </p:nvSpPr>
          <p:spPr bwMode="auto">
            <a:xfrm>
              <a:off x="2928570" y="3355650"/>
              <a:ext cx="48578" cy="76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195"/>
            <p:cNvSpPr>
              <a:spLocks noChangeArrowheads="1"/>
            </p:cNvSpPr>
            <p:nvPr/>
          </p:nvSpPr>
          <p:spPr bwMode="auto">
            <a:xfrm>
              <a:off x="2928570" y="3373547"/>
              <a:ext cx="48578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196"/>
            <p:cNvSpPr>
              <a:spLocks noChangeArrowheads="1"/>
            </p:cNvSpPr>
            <p:nvPr/>
          </p:nvSpPr>
          <p:spPr bwMode="auto">
            <a:xfrm>
              <a:off x="2928570" y="3394001"/>
              <a:ext cx="48578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3" name="Group 242"/>
          <p:cNvGrpSpPr/>
          <p:nvPr userDrawn="1"/>
        </p:nvGrpSpPr>
        <p:grpSpPr>
          <a:xfrm>
            <a:off x="4496555" y="4406024"/>
            <a:ext cx="149566" cy="207945"/>
            <a:chOff x="4150666" y="3304516"/>
            <a:chExt cx="138061" cy="155959"/>
          </a:xfrm>
        </p:grpSpPr>
        <p:sp>
          <p:nvSpPr>
            <p:cNvPr id="244" name="Freeform 197"/>
            <p:cNvSpPr>
              <a:spLocks noEditPoints="1"/>
            </p:cNvSpPr>
            <p:nvPr/>
          </p:nvSpPr>
          <p:spPr bwMode="auto">
            <a:xfrm>
              <a:off x="4150666" y="3304516"/>
              <a:ext cx="138061" cy="155959"/>
            </a:xfrm>
            <a:custGeom>
              <a:avLst/>
              <a:gdLst>
                <a:gd name="T0" fmla="*/ 72 w 108"/>
                <a:gd name="T1" fmla="*/ 0 h 122"/>
                <a:gd name="T2" fmla="*/ 0 w 108"/>
                <a:gd name="T3" fmla="*/ 0 h 122"/>
                <a:gd name="T4" fmla="*/ 0 w 108"/>
                <a:gd name="T5" fmla="*/ 122 h 122"/>
                <a:gd name="T6" fmla="*/ 108 w 108"/>
                <a:gd name="T7" fmla="*/ 122 h 122"/>
                <a:gd name="T8" fmla="*/ 108 w 108"/>
                <a:gd name="T9" fmla="*/ 35 h 122"/>
                <a:gd name="T10" fmla="*/ 72 w 108"/>
                <a:gd name="T11" fmla="*/ 0 h 122"/>
                <a:gd name="T12" fmla="*/ 92 w 108"/>
                <a:gd name="T13" fmla="*/ 108 h 122"/>
                <a:gd name="T14" fmla="*/ 15 w 108"/>
                <a:gd name="T15" fmla="*/ 108 h 122"/>
                <a:gd name="T16" fmla="*/ 15 w 108"/>
                <a:gd name="T17" fmla="*/ 16 h 122"/>
                <a:gd name="T18" fmla="*/ 66 w 108"/>
                <a:gd name="T19" fmla="*/ 16 h 122"/>
                <a:gd name="T20" fmla="*/ 92 w 108"/>
                <a:gd name="T21" fmla="*/ 41 h 122"/>
                <a:gd name="T22" fmla="*/ 92 w 108"/>
                <a:gd name="T2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22">
                  <a:moveTo>
                    <a:pt x="72" y="0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108" y="122"/>
                  </a:lnTo>
                  <a:lnTo>
                    <a:pt x="108" y="35"/>
                  </a:lnTo>
                  <a:lnTo>
                    <a:pt x="72" y="0"/>
                  </a:lnTo>
                  <a:close/>
                  <a:moveTo>
                    <a:pt x="92" y="108"/>
                  </a:moveTo>
                  <a:lnTo>
                    <a:pt x="15" y="108"/>
                  </a:lnTo>
                  <a:lnTo>
                    <a:pt x="15" y="16"/>
                  </a:lnTo>
                  <a:lnTo>
                    <a:pt x="66" y="16"/>
                  </a:lnTo>
                  <a:lnTo>
                    <a:pt x="92" y="41"/>
                  </a:lnTo>
                  <a:lnTo>
                    <a:pt x="92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98"/>
            <p:cNvSpPr>
              <a:spLocks/>
            </p:cNvSpPr>
            <p:nvPr/>
          </p:nvSpPr>
          <p:spPr bwMode="auto">
            <a:xfrm>
              <a:off x="4181346" y="3376103"/>
              <a:ext cx="76701" cy="53691"/>
            </a:xfrm>
            <a:custGeom>
              <a:avLst/>
              <a:gdLst>
                <a:gd name="T0" fmla="*/ 24 w 61"/>
                <a:gd name="T1" fmla="*/ 8 h 41"/>
                <a:gd name="T2" fmla="*/ 0 w 61"/>
                <a:gd name="T3" fmla="*/ 31 h 41"/>
                <a:gd name="T4" fmla="*/ 0 w 61"/>
                <a:gd name="T5" fmla="*/ 41 h 41"/>
                <a:gd name="T6" fmla="*/ 24 w 61"/>
                <a:gd name="T7" fmla="*/ 19 h 41"/>
                <a:gd name="T8" fmla="*/ 38 w 61"/>
                <a:gd name="T9" fmla="*/ 33 h 41"/>
                <a:gd name="T10" fmla="*/ 61 w 61"/>
                <a:gd name="T11" fmla="*/ 12 h 41"/>
                <a:gd name="T12" fmla="*/ 61 w 61"/>
                <a:gd name="T13" fmla="*/ 0 h 41"/>
                <a:gd name="T14" fmla="*/ 38 w 61"/>
                <a:gd name="T15" fmla="*/ 23 h 41"/>
                <a:gd name="T16" fmla="*/ 24 w 61"/>
                <a:gd name="T17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41">
                  <a:moveTo>
                    <a:pt x="24" y="8"/>
                  </a:moveTo>
                  <a:lnTo>
                    <a:pt x="0" y="31"/>
                  </a:lnTo>
                  <a:lnTo>
                    <a:pt x="0" y="41"/>
                  </a:lnTo>
                  <a:lnTo>
                    <a:pt x="24" y="19"/>
                  </a:lnTo>
                  <a:lnTo>
                    <a:pt x="38" y="33"/>
                  </a:lnTo>
                  <a:lnTo>
                    <a:pt x="61" y="12"/>
                  </a:lnTo>
                  <a:lnTo>
                    <a:pt x="61" y="0"/>
                  </a:lnTo>
                  <a:lnTo>
                    <a:pt x="38" y="23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6" name="Group 245"/>
          <p:cNvGrpSpPr/>
          <p:nvPr userDrawn="1"/>
        </p:nvGrpSpPr>
        <p:grpSpPr>
          <a:xfrm>
            <a:off x="4837236" y="4406024"/>
            <a:ext cx="146797" cy="207945"/>
            <a:chOff x="4465139" y="3304516"/>
            <a:chExt cx="135505" cy="155959"/>
          </a:xfrm>
        </p:grpSpPr>
        <p:sp>
          <p:nvSpPr>
            <p:cNvPr id="247" name="Freeform 199"/>
            <p:cNvSpPr>
              <a:spLocks noEditPoints="1"/>
            </p:cNvSpPr>
            <p:nvPr/>
          </p:nvSpPr>
          <p:spPr bwMode="auto">
            <a:xfrm>
              <a:off x="4465139" y="3304516"/>
              <a:ext cx="135505" cy="155959"/>
            </a:xfrm>
            <a:custGeom>
              <a:avLst/>
              <a:gdLst>
                <a:gd name="T0" fmla="*/ 71 w 106"/>
                <a:gd name="T1" fmla="*/ 0 h 122"/>
                <a:gd name="T2" fmla="*/ 0 w 106"/>
                <a:gd name="T3" fmla="*/ 0 h 122"/>
                <a:gd name="T4" fmla="*/ 0 w 106"/>
                <a:gd name="T5" fmla="*/ 122 h 122"/>
                <a:gd name="T6" fmla="*/ 106 w 106"/>
                <a:gd name="T7" fmla="*/ 122 h 122"/>
                <a:gd name="T8" fmla="*/ 106 w 106"/>
                <a:gd name="T9" fmla="*/ 35 h 122"/>
                <a:gd name="T10" fmla="*/ 71 w 106"/>
                <a:gd name="T11" fmla="*/ 0 h 122"/>
                <a:gd name="T12" fmla="*/ 91 w 106"/>
                <a:gd name="T13" fmla="*/ 108 h 122"/>
                <a:gd name="T14" fmla="*/ 16 w 106"/>
                <a:gd name="T15" fmla="*/ 108 h 122"/>
                <a:gd name="T16" fmla="*/ 16 w 106"/>
                <a:gd name="T17" fmla="*/ 16 h 122"/>
                <a:gd name="T18" fmla="*/ 65 w 106"/>
                <a:gd name="T19" fmla="*/ 16 h 122"/>
                <a:gd name="T20" fmla="*/ 91 w 106"/>
                <a:gd name="T21" fmla="*/ 41 h 122"/>
                <a:gd name="T22" fmla="*/ 91 w 106"/>
                <a:gd name="T2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22">
                  <a:moveTo>
                    <a:pt x="71" y="0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106" y="122"/>
                  </a:lnTo>
                  <a:lnTo>
                    <a:pt x="106" y="35"/>
                  </a:lnTo>
                  <a:lnTo>
                    <a:pt x="71" y="0"/>
                  </a:lnTo>
                  <a:close/>
                  <a:moveTo>
                    <a:pt x="91" y="108"/>
                  </a:moveTo>
                  <a:lnTo>
                    <a:pt x="16" y="108"/>
                  </a:lnTo>
                  <a:lnTo>
                    <a:pt x="16" y="16"/>
                  </a:lnTo>
                  <a:lnTo>
                    <a:pt x="65" y="16"/>
                  </a:lnTo>
                  <a:lnTo>
                    <a:pt x="91" y="41"/>
                  </a:lnTo>
                  <a:lnTo>
                    <a:pt x="91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00"/>
            <p:cNvSpPr>
              <a:spLocks noEditPoints="1"/>
            </p:cNvSpPr>
            <p:nvPr/>
          </p:nvSpPr>
          <p:spPr bwMode="auto">
            <a:xfrm>
              <a:off x="4490706" y="3363321"/>
              <a:ext cx="81814" cy="71587"/>
            </a:xfrm>
            <a:custGeom>
              <a:avLst/>
              <a:gdLst>
                <a:gd name="T0" fmla="*/ 0 w 63"/>
                <a:gd name="T1" fmla="*/ 55 h 55"/>
                <a:gd name="T2" fmla="*/ 63 w 63"/>
                <a:gd name="T3" fmla="*/ 55 h 55"/>
                <a:gd name="T4" fmla="*/ 63 w 63"/>
                <a:gd name="T5" fmla="*/ 0 h 55"/>
                <a:gd name="T6" fmla="*/ 0 w 63"/>
                <a:gd name="T7" fmla="*/ 0 h 55"/>
                <a:gd name="T8" fmla="*/ 0 w 63"/>
                <a:gd name="T9" fmla="*/ 55 h 55"/>
                <a:gd name="T10" fmla="*/ 31 w 63"/>
                <a:gd name="T11" fmla="*/ 8 h 55"/>
                <a:gd name="T12" fmla="*/ 55 w 63"/>
                <a:gd name="T13" fmla="*/ 8 h 55"/>
                <a:gd name="T14" fmla="*/ 55 w 63"/>
                <a:gd name="T15" fmla="*/ 24 h 55"/>
                <a:gd name="T16" fmla="*/ 31 w 63"/>
                <a:gd name="T17" fmla="*/ 24 h 55"/>
                <a:gd name="T18" fmla="*/ 31 w 63"/>
                <a:gd name="T19" fmla="*/ 8 h 55"/>
                <a:gd name="T20" fmla="*/ 31 w 63"/>
                <a:gd name="T21" fmla="*/ 31 h 55"/>
                <a:gd name="T22" fmla="*/ 55 w 63"/>
                <a:gd name="T23" fmla="*/ 31 h 55"/>
                <a:gd name="T24" fmla="*/ 55 w 63"/>
                <a:gd name="T25" fmla="*/ 47 h 55"/>
                <a:gd name="T26" fmla="*/ 31 w 63"/>
                <a:gd name="T27" fmla="*/ 47 h 55"/>
                <a:gd name="T28" fmla="*/ 31 w 63"/>
                <a:gd name="T29" fmla="*/ 31 h 55"/>
                <a:gd name="T30" fmla="*/ 8 w 63"/>
                <a:gd name="T31" fmla="*/ 8 h 55"/>
                <a:gd name="T32" fmla="*/ 23 w 63"/>
                <a:gd name="T33" fmla="*/ 8 h 55"/>
                <a:gd name="T34" fmla="*/ 23 w 63"/>
                <a:gd name="T35" fmla="*/ 24 h 55"/>
                <a:gd name="T36" fmla="*/ 8 w 63"/>
                <a:gd name="T37" fmla="*/ 24 h 55"/>
                <a:gd name="T38" fmla="*/ 8 w 63"/>
                <a:gd name="T39" fmla="*/ 8 h 55"/>
                <a:gd name="T40" fmla="*/ 8 w 63"/>
                <a:gd name="T41" fmla="*/ 31 h 55"/>
                <a:gd name="T42" fmla="*/ 23 w 63"/>
                <a:gd name="T43" fmla="*/ 31 h 55"/>
                <a:gd name="T44" fmla="*/ 23 w 63"/>
                <a:gd name="T45" fmla="*/ 47 h 55"/>
                <a:gd name="T46" fmla="*/ 8 w 63"/>
                <a:gd name="T47" fmla="*/ 47 h 55"/>
                <a:gd name="T48" fmla="*/ 8 w 63"/>
                <a:gd name="T49" fmla="*/ 3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55">
                  <a:moveTo>
                    <a:pt x="0" y="55"/>
                  </a:moveTo>
                  <a:lnTo>
                    <a:pt x="63" y="55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55"/>
                  </a:lnTo>
                  <a:close/>
                  <a:moveTo>
                    <a:pt x="31" y="8"/>
                  </a:moveTo>
                  <a:lnTo>
                    <a:pt x="55" y="8"/>
                  </a:lnTo>
                  <a:lnTo>
                    <a:pt x="55" y="24"/>
                  </a:lnTo>
                  <a:lnTo>
                    <a:pt x="31" y="24"/>
                  </a:lnTo>
                  <a:lnTo>
                    <a:pt x="31" y="8"/>
                  </a:lnTo>
                  <a:close/>
                  <a:moveTo>
                    <a:pt x="31" y="31"/>
                  </a:moveTo>
                  <a:lnTo>
                    <a:pt x="55" y="31"/>
                  </a:lnTo>
                  <a:lnTo>
                    <a:pt x="55" y="47"/>
                  </a:lnTo>
                  <a:lnTo>
                    <a:pt x="31" y="47"/>
                  </a:lnTo>
                  <a:lnTo>
                    <a:pt x="31" y="31"/>
                  </a:lnTo>
                  <a:close/>
                  <a:moveTo>
                    <a:pt x="8" y="8"/>
                  </a:moveTo>
                  <a:lnTo>
                    <a:pt x="23" y="8"/>
                  </a:lnTo>
                  <a:lnTo>
                    <a:pt x="23" y="24"/>
                  </a:lnTo>
                  <a:lnTo>
                    <a:pt x="8" y="24"/>
                  </a:lnTo>
                  <a:lnTo>
                    <a:pt x="8" y="8"/>
                  </a:lnTo>
                  <a:close/>
                  <a:moveTo>
                    <a:pt x="8" y="31"/>
                  </a:moveTo>
                  <a:lnTo>
                    <a:pt x="23" y="31"/>
                  </a:lnTo>
                  <a:lnTo>
                    <a:pt x="23" y="47"/>
                  </a:lnTo>
                  <a:lnTo>
                    <a:pt x="8" y="47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9" name="Group 248"/>
          <p:cNvGrpSpPr/>
          <p:nvPr userDrawn="1"/>
        </p:nvGrpSpPr>
        <p:grpSpPr>
          <a:xfrm>
            <a:off x="5172372" y="4406024"/>
            <a:ext cx="149566" cy="207945"/>
            <a:chOff x="4774497" y="3304516"/>
            <a:chExt cx="138061" cy="155959"/>
          </a:xfrm>
        </p:grpSpPr>
        <p:sp>
          <p:nvSpPr>
            <p:cNvPr id="250" name="Freeform 201"/>
            <p:cNvSpPr>
              <a:spLocks noEditPoints="1"/>
            </p:cNvSpPr>
            <p:nvPr/>
          </p:nvSpPr>
          <p:spPr bwMode="auto">
            <a:xfrm>
              <a:off x="4774497" y="3304516"/>
              <a:ext cx="138061" cy="155959"/>
            </a:xfrm>
            <a:custGeom>
              <a:avLst/>
              <a:gdLst>
                <a:gd name="T0" fmla="*/ 73 w 108"/>
                <a:gd name="T1" fmla="*/ 0 h 122"/>
                <a:gd name="T2" fmla="*/ 0 w 108"/>
                <a:gd name="T3" fmla="*/ 0 h 122"/>
                <a:gd name="T4" fmla="*/ 0 w 108"/>
                <a:gd name="T5" fmla="*/ 122 h 122"/>
                <a:gd name="T6" fmla="*/ 108 w 108"/>
                <a:gd name="T7" fmla="*/ 122 h 122"/>
                <a:gd name="T8" fmla="*/ 108 w 108"/>
                <a:gd name="T9" fmla="*/ 35 h 122"/>
                <a:gd name="T10" fmla="*/ 73 w 108"/>
                <a:gd name="T11" fmla="*/ 0 h 122"/>
                <a:gd name="T12" fmla="*/ 92 w 108"/>
                <a:gd name="T13" fmla="*/ 108 h 122"/>
                <a:gd name="T14" fmla="*/ 16 w 108"/>
                <a:gd name="T15" fmla="*/ 108 h 122"/>
                <a:gd name="T16" fmla="*/ 16 w 108"/>
                <a:gd name="T17" fmla="*/ 16 h 122"/>
                <a:gd name="T18" fmla="*/ 67 w 108"/>
                <a:gd name="T19" fmla="*/ 16 h 122"/>
                <a:gd name="T20" fmla="*/ 92 w 108"/>
                <a:gd name="T21" fmla="*/ 41 h 122"/>
                <a:gd name="T22" fmla="*/ 92 w 108"/>
                <a:gd name="T2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22">
                  <a:moveTo>
                    <a:pt x="73" y="0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108" y="122"/>
                  </a:lnTo>
                  <a:lnTo>
                    <a:pt x="108" y="35"/>
                  </a:lnTo>
                  <a:lnTo>
                    <a:pt x="73" y="0"/>
                  </a:lnTo>
                  <a:close/>
                  <a:moveTo>
                    <a:pt x="92" y="108"/>
                  </a:moveTo>
                  <a:lnTo>
                    <a:pt x="16" y="108"/>
                  </a:lnTo>
                  <a:lnTo>
                    <a:pt x="16" y="16"/>
                  </a:lnTo>
                  <a:lnTo>
                    <a:pt x="67" y="16"/>
                  </a:lnTo>
                  <a:lnTo>
                    <a:pt x="92" y="41"/>
                  </a:lnTo>
                  <a:lnTo>
                    <a:pt x="92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202"/>
            <p:cNvSpPr>
              <a:spLocks/>
            </p:cNvSpPr>
            <p:nvPr/>
          </p:nvSpPr>
          <p:spPr bwMode="auto">
            <a:xfrm>
              <a:off x="4805178" y="3353094"/>
              <a:ext cx="30680" cy="30680"/>
            </a:xfrm>
            <a:custGeom>
              <a:avLst/>
              <a:gdLst>
                <a:gd name="T0" fmla="*/ 12 w 24"/>
                <a:gd name="T1" fmla="*/ 24 h 24"/>
                <a:gd name="T2" fmla="*/ 16 w 24"/>
                <a:gd name="T3" fmla="*/ 22 h 24"/>
                <a:gd name="T4" fmla="*/ 20 w 24"/>
                <a:gd name="T5" fmla="*/ 20 h 24"/>
                <a:gd name="T6" fmla="*/ 22 w 24"/>
                <a:gd name="T7" fmla="*/ 16 h 24"/>
                <a:gd name="T8" fmla="*/ 24 w 24"/>
                <a:gd name="T9" fmla="*/ 12 h 24"/>
                <a:gd name="T10" fmla="*/ 22 w 24"/>
                <a:gd name="T11" fmla="*/ 8 h 24"/>
                <a:gd name="T12" fmla="*/ 20 w 24"/>
                <a:gd name="T13" fmla="*/ 4 h 24"/>
                <a:gd name="T14" fmla="*/ 16 w 24"/>
                <a:gd name="T15" fmla="*/ 2 h 24"/>
                <a:gd name="T16" fmla="*/ 12 w 24"/>
                <a:gd name="T17" fmla="*/ 0 h 24"/>
                <a:gd name="T18" fmla="*/ 8 w 24"/>
                <a:gd name="T19" fmla="*/ 2 h 24"/>
                <a:gd name="T20" fmla="*/ 4 w 24"/>
                <a:gd name="T21" fmla="*/ 4 h 24"/>
                <a:gd name="T22" fmla="*/ 0 w 24"/>
                <a:gd name="T23" fmla="*/ 8 h 24"/>
                <a:gd name="T24" fmla="*/ 0 w 24"/>
                <a:gd name="T25" fmla="*/ 12 h 24"/>
                <a:gd name="T26" fmla="*/ 0 w 24"/>
                <a:gd name="T27" fmla="*/ 16 h 24"/>
                <a:gd name="T28" fmla="*/ 4 w 24"/>
                <a:gd name="T29" fmla="*/ 20 h 24"/>
                <a:gd name="T30" fmla="*/ 8 w 24"/>
                <a:gd name="T31" fmla="*/ 22 h 24"/>
                <a:gd name="T32" fmla="*/ 12 w 24"/>
                <a:gd name="T3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lnTo>
                    <a:pt x="16" y="22"/>
                  </a:lnTo>
                  <a:lnTo>
                    <a:pt x="20" y="20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203"/>
            <p:cNvSpPr>
              <a:spLocks/>
            </p:cNvSpPr>
            <p:nvPr/>
          </p:nvSpPr>
          <p:spPr bwMode="auto">
            <a:xfrm>
              <a:off x="4805178" y="3363321"/>
              <a:ext cx="79258" cy="69031"/>
            </a:xfrm>
            <a:custGeom>
              <a:avLst/>
              <a:gdLst>
                <a:gd name="T0" fmla="*/ 16 w 61"/>
                <a:gd name="T1" fmla="*/ 31 h 53"/>
                <a:gd name="T2" fmla="*/ 0 w 61"/>
                <a:gd name="T3" fmla="*/ 53 h 53"/>
                <a:gd name="T4" fmla="*/ 61 w 61"/>
                <a:gd name="T5" fmla="*/ 53 h 53"/>
                <a:gd name="T6" fmla="*/ 46 w 61"/>
                <a:gd name="T7" fmla="*/ 0 h 53"/>
                <a:gd name="T8" fmla="*/ 32 w 61"/>
                <a:gd name="T9" fmla="*/ 45 h 53"/>
                <a:gd name="T10" fmla="*/ 16 w 61"/>
                <a:gd name="T11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53">
                  <a:moveTo>
                    <a:pt x="16" y="31"/>
                  </a:moveTo>
                  <a:lnTo>
                    <a:pt x="0" y="53"/>
                  </a:lnTo>
                  <a:lnTo>
                    <a:pt x="61" y="53"/>
                  </a:lnTo>
                  <a:lnTo>
                    <a:pt x="46" y="0"/>
                  </a:lnTo>
                  <a:lnTo>
                    <a:pt x="32" y="45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3" name="Group 252"/>
          <p:cNvGrpSpPr/>
          <p:nvPr userDrawn="1"/>
        </p:nvGrpSpPr>
        <p:grpSpPr>
          <a:xfrm>
            <a:off x="5513053" y="4406024"/>
            <a:ext cx="146797" cy="207945"/>
            <a:chOff x="5088970" y="3304516"/>
            <a:chExt cx="135505" cy="155959"/>
          </a:xfrm>
        </p:grpSpPr>
        <p:sp>
          <p:nvSpPr>
            <p:cNvPr id="254" name="Freeform 204"/>
            <p:cNvSpPr>
              <a:spLocks noEditPoints="1"/>
            </p:cNvSpPr>
            <p:nvPr/>
          </p:nvSpPr>
          <p:spPr bwMode="auto">
            <a:xfrm>
              <a:off x="5088970" y="3304516"/>
              <a:ext cx="135505" cy="155959"/>
            </a:xfrm>
            <a:custGeom>
              <a:avLst/>
              <a:gdLst>
                <a:gd name="T0" fmla="*/ 71 w 106"/>
                <a:gd name="T1" fmla="*/ 0 h 122"/>
                <a:gd name="T2" fmla="*/ 0 w 106"/>
                <a:gd name="T3" fmla="*/ 0 h 122"/>
                <a:gd name="T4" fmla="*/ 0 w 106"/>
                <a:gd name="T5" fmla="*/ 122 h 122"/>
                <a:gd name="T6" fmla="*/ 106 w 106"/>
                <a:gd name="T7" fmla="*/ 122 h 122"/>
                <a:gd name="T8" fmla="*/ 106 w 106"/>
                <a:gd name="T9" fmla="*/ 35 h 122"/>
                <a:gd name="T10" fmla="*/ 71 w 106"/>
                <a:gd name="T11" fmla="*/ 0 h 122"/>
                <a:gd name="T12" fmla="*/ 91 w 106"/>
                <a:gd name="T13" fmla="*/ 108 h 122"/>
                <a:gd name="T14" fmla="*/ 16 w 106"/>
                <a:gd name="T15" fmla="*/ 108 h 122"/>
                <a:gd name="T16" fmla="*/ 16 w 106"/>
                <a:gd name="T17" fmla="*/ 16 h 122"/>
                <a:gd name="T18" fmla="*/ 65 w 106"/>
                <a:gd name="T19" fmla="*/ 16 h 122"/>
                <a:gd name="T20" fmla="*/ 91 w 106"/>
                <a:gd name="T21" fmla="*/ 41 h 122"/>
                <a:gd name="T22" fmla="*/ 91 w 106"/>
                <a:gd name="T2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22">
                  <a:moveTo>
                    <a:pt x="71" y="0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106" y="122"/>
                  </a:lnTo>
                  <a:lnTo>
                    <a:pt x="106" y="35"/>
                  </a:lnTo>
                  <a:lnTo>
                    <a:pt x="71" y="0"/>
                  </a:lnTo>
                  <a:close/>
                  <a:moveTo>
                    <a:pt x="91" y="108"/>
                  </a:moveTo>
                  <a:lnTo>
                    <a:pt x="16" y="108"/>
                  </a:lnTo>
                  <a:lnTo>
                    <a:pt x="16" y="16"/>
                  </a:lnTo>
                  <a:lnTo>
                    <a:pt x="65" y="16"/>
                  </a:lnTo>
                  <a:lnTo>
                    <a:pt x="91" y="41"/>
                  </a:lnTo>
                  <a:lnTo>
                    <a:pt x="91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206"/>
            <p:cNvSpPr>
              <a:spLocks/>
            </p:cNvSpPr>
            <p:nvPr/>
          </p:nvSpPr>
          <p:spPr bwMode="auto">
            <a:xfrm>
              <a:off x="5137547" y="3363321"/>
              <a:ext cx="51134" cy="58804"/>
            </a:xfrm>
            <a:custGeom>
              <a:avLst/>
              <a:gdLst>
                <a:gd name="T0" fmla="*/ 0 w 41"/>
                <a:gd name="T1" fmla="*/ 45 h 45"/>
                <a:gd name="T2" fmla="*/ 41 w 41"/>
                <a:gd name="T3" fmla="*/ 24 h 45"/>
                <a:gd name="T4" fmla="*/ 0 w 41"/>
                <a:gd name="T5" fmla="*/ 0 h 45"/>
                <a:gd name="T6" fmla="*/ 0 w 41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5">
                  <a:moveTo>
                    <a:pt x="0" y="45"/>
                  </a:moveTo>
                  <a:lnTo>
                    <a:pt x="41" y="24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6" name="Group 255"/>
          <p:cNvGrpSpPr/>
          <p:nvPr userDrawn="1"/>
        </p:nvGrpSpPr>
        <p:grpSpPr>
          <a:xfrm>
            <a:off x="5850959" y="4406023"/>
            <a:ext cx="149566" cy="207944"/>
            <a:chOff x="5400885" y="3304517"/>
            <a:chExt cx="138061" cy="155958"/>
          </a:xfrm>
        </p:grpSpPr>
        <p:sp>
          <p:nvSpPr>
            <p:cNvPr id="257" name="Freeform 207"/>
            <p:cNvSpPr>
              <a:spLocks noEditPoints="1"/>
            </p:cNvSpPr>
            <p:nvPr/>
          </p:nvSpPr>
          <p:spPr bwMode="auto">
            <a:xfrm>
              <a:off x="5400885" y="3304517"/>
              <a:ext cx="138061" cy="155958"/>
            </a:xfrm>
            <a:custGeom>
              <a:avLst/>
              <a:gdLst>
                <a:gd name="T0" fmla="*/ 73 w 108"/>
                <a:gd name="T1" fmla="*/ 0 h 122"/>
                <a:gd name="T2" fmla="*/ 0 w 108"/>
                <a:gd name="T3" fmla="*/ 0 h 122"/>
                <a:gd name="T4" fmla="*/ 0 w 108"/>
                <a:gd name="T5" fmla="*/ 122 h 122"/>
                <a:gd name="T6" fmla="*/ 108 w 108"/>
                <a:gd name="T7" fmla="*/ 122 h 122"/>
                <a:gd name="T8" fmla="*/ 108 w 108"/>
                <a:gd name="T9" fmla="*/ 35 h 122"/>
                <a:gd name="T10" fmla="*/ 73 w 108"/>
                <a:gd name="T11" fmla="*/ 0 h 122"/>
                <a:gd name="T12" fmla="*/ 92 w 108"/>
                <a:gd name="T13" fmla="*/ 108 h 122"/>
                <a:gd name="T14" fmla="*/ 16 w 108"/>
                <a:gd name="T15" fmla="*/ 108 h 122"/>
                <a:gd name="T16" fmla="*/ 16 w 108"/>
                <a:gd name="T17" fmla="*/ 16 h 122"/>
                <a:gd name="T18" fmla="*/ 67 w 108"/>
                <a:gd name="T19" fmla="*/ 16 h 122"/>
                <a:gd name="T20" fmla="*/ 92 w 108"/>
                <a:gd name="T21" fmla="*/ 41 h 122"/>
                <a:gd name="T22" fmla="*/ 92 w 108"/>
                <a:gd name="T2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22">
                  <a:moveTo>
                    <a:pt x="73" y="0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108" y="122"/>
                  </a:lnTo>
                  <a:lnTo>
                    <a:pt x="108" y="35"/>
                  </a:lnTo>
                  <a:lnTo>
                    <a:pt x="73" y="0"/>
                  </a:lnTo>
                  <a:close/>
                  <a:moveTo>
                    <a:pt x="92" y="108"/>
                  </a:moveTo>
                  <a:lnTo>
                    <a:pt x="16" y="108"/>
                  </a:lnTo>
                  <a:lnTo>
                    <a:pt x="16" y="16"/>
                  </a:lnTo>
                  <a:lnTo>
                    <a:pt x="67" y="16"/>
                  </a:lnTo>
                  <a:lnTo>
                    <a:pt x="92" y="41"/>
                  </a:lnTo>
                  <a:lnTo>
                    <a:pt x="92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208"/>
            <p:cNvSpPr>
              <a:spLocks/>
            </p:cNvSpPr>
            <p:nvPr/>
          </p:nvSpPr>
          <p:spPr bwMode="auto">
            <a:xfrm>
              <a:off x="5431566" y="3365877"/>
              <a:ext cx="30680" cy="58804"/>
            </a:xfrm>
            <a:custGeom>
              <a:avLst/>
              <a:gdLst>
                <a:gd name="T0" fmla="*/ 0 w 23"/>
                <a:gd name="T1" fmla="*/ 22 h 45"/>
                <a:gd name="T2" fmla="*/ 23 w 23"/>
                <a:gd name="T3" fmla="*/ 45 h 45"/>
                <a:gd name="T4" fmla="*/ 23 w 23"/>
                <a:gd name="T5" fmla="*/ 35 h 45"/>
                <a:gd name="T6" fmla="*/ 9 w 23"/>
                <a:gd name="T7" fmla="*/ 22 h 45"/>
                <a:gd name="T8" fmla="*/ 23 w 23"/>
                <a:gd name="T9" fmla="*/ 10 h 45"/>
                <a:gd name="T10" fmla="*/ 23 w 23"/>
                <a:gd name="T11" fmla="*/ 0 h 45"/>
                <a:gd name="T12" fmla="*/ 5 w 23"/>
                <a:gd name="T13" fmla="*/ 18 h 45"/>
                <a:gd name="T14" fmla="*/ 0 w 23"/>
                <a:gd name="T1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5">
                  <a:moveTo>
                    <a:pt x="0" y="22"/>
                  </a:moveTo>
                  <a:lnTo>
                    <a:pt x="23" y="45"/>
                  </a:lnTo>
                  <a:lnTo>
                    <a:pt x="23" y="35"/>
                  </a:lnTo>
                  <a:lnTo>
                    <a:pt x="9" y="22"/>
                  </a:lnTo>
                  <a:lnTo>
                    <a:pt x="23" y="10"/>
                  </a:lnTo>
                  <a:lnTo>
                    <a:pt x="23" y="0"/>
                  </a:lnTo>
                  <a:lnTo>
                    <a:pt x="5" y="1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209"/>
            <p:cNvSpPr>
              <a:spLocks/>
            </p:cNvSpPr>
            <p:nvPr/>
          </p:nvSpPr>
          <p:spPr bwMode="auto">
            <a:xfrm>
              <a:off x="5477586" y="3363321"/>
              <a:ext cx="30680" cy="58804"/>
            </a:xfrm>
            <a:custGeom>
              <a:avLst/>
              <a:gdLst>
                <a:gd name="T0" fmla="*/ 0 w 24"/>
                <a:gd name="T1" fmla="*/ 12 h 45"/>
                <a:gd name="T2" fmla="*/ 14 w 24"/>
                <a:gd name="T3" fmla="*/ 24 h 45"/>
                <a:gd name="T4" fmla="*/ 0 w 24"/>
                <a:gd name="T5" fmla="*/ 35 h 45"/>
                <a:gd name="T6" fmla="*/ 0 w 24"/>
                <a:gd name="T7" fmla="*/ 45 h 45"/>
                <a:gd name="T8" fmla="*/ 18 w 24"/>
                <a:gd name="T9" fmla="*/ 29 h 45"/>
                <a:gd name="T10" fmla="*/ 24 w 24"/>
                <a:gd name="T11" fmla="*/ 24 h 45"/>
                <a:gd name="T12" fmla="*/ 0 w 24"/>
                <a:gd name="T13" fmla="*/ 0 h 45"/>
                <a:gd name="T14" fmla="*/ 0 w 24"/>
                <a:gd name="T15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5">
                  <a:moveTo>
                    <a:pt x="0" y="12"/>
                  </a:moveTo>
                  <a:lnTo>
                    <a:pt x="14" y="24"/>
                  </a:lnTo>
                  <a:lnTo>
                    <a:pt x="0" y="35"/>
                  </a:lnTo>
                  <a:lnTo>
                    <a:pt x="0" y="45"/>
                  </a:lnTo>
                  <a:lnTo>
                    <a:pt x="18" y="29"/>
                  </a:lnTo>
                  <a:lnTo>
                    <a:pt x="24" y="24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0" name="Group 259"/>
          <p:cNvGrpSpPr/>
          <p:nvPr userDrawn="1"/>
        </p:nvGrpSpPr>
        <p:grpSpPr>
          <a:xfrm>
            <a:off x="6191638" y="4406023"/>
            <a:ext cx="146796" cy="207944"/>
            <a:chOff x="5715358" y="3304517"/>
            <a:chExt cx="135504" cy="155958"/>
          </a:xfrm>
        </p:grpSpPr>
        <p:sp>
          <p:nvSpPr>
            <p:cNvPr id="261" name="Freeform 210"/>
            <p:cNvSpPr>
              <a:spLocks noEditPoints="1"/>
            </p:cNvSpPr>
            <p:nvPr/>
          </p:nvSpPr>
          <p:spPr bwMode="auto">
            <a:xfrm>
              <a:off x="5715358" y="3304517"/>
              <a:ext cx="135504" cy="155958"/>
            </a:xfrm>
            <a:custGeom>
              <a:avLst/>
              <a:gdLst>
                <a:gd name="T0" fmla="*/ 70 w 106"/>
                <a:gd name="T1" fmla="*/ 0 h 122"/>
                <a:gd name="T2" fmla="*/ 0 w 106"/>
                <a:gd name="T3" fmla="*/ 0 h 122"/>
                <a:gd name="T4" fmla="*/ 0 w 106"/>
                <a:gd name="T5" fmla="*/ 122 h 122"/>
                <a:gd name="T6" fmla="*/ 106 w 106"/>
                <a:gd name="T7" fmla="*/ 122 h 122"/>
                <a:gd name="T8" fmla="*/ 106 w 106"/>
                <a:gd name="T9" fmla="*/ 35 h 122"/>
                <a:gd name="T10" fmla="*/ 70 w 106"/>
                <a:gd name="T11" fmla="*/ 0 h 122"/>
                <a:gd name="T12" fmla="*/ 92 w 106"/>
                <a:gd name="T13" fmla="*/ 108 h 122"/>
                <a:gd name="T14" fmla="*/ 15 w 106"/>
                <a:gd name="T15" fmla="*/ 108 h 122"/>
                <a:gd name="T16" fmla="*/ 15 w 106"/>
                <a:gd name="T17" fmla="*/ 16 h 122"/>
                <a:gd name="T18" fmla="*/ 64 w 106"/>
                <a:gd name="T19" fmla="*/ 16 h 122"/>
                <a:gd name="T20" fmla="*/ 92 w 106"/>
                <a:gd name="T21" fmla="*/ 41 h 122"/>
                <a:gd name="T22" fmla="*/ 92 w 106"/>
                <a:gd name="T2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22">
                  <a:moveTo>
                    <a:pt x="70" y="0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106" y="122"/>
                  </a:lnTo>
                  <a:lnTo>
                    <a:pt x="106" y="35"/>
                  </a:lnTo>
                  <a:lnTo>
                    <a:pt x="70" y="0"/>
                  </a:lnTo>
                  <a:close/>
                  <a:moveTo>
                    <a:pt x="92" y="108"/>
                  </a:moveTo>
                  <a:lnTo>
                    <a:pt x="15" y="108"/>
                  </a:lnTo>
                  <a:lnTo>
                    <a:pt x="15" y="16"/>
                  </a:lnTo>
                  <a:lnTo>
                    <a:pt x="64" y="16"/>
                  </a:lnTo>
                  <a:lnTo>
                    <a:pt x="92" y="41"/>
                  </a:lnTo>
                  <a:lnTo>
                    <a:pt x="92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Rectangle 211"/>
            <p:cNvSpPr>
              <a:spLocks noChangeArrowheads="1"/>
            </p:cNvSpPr>
            <p:nvPr/>
          </p:nvSpPr>
          <p:spPr bwMode="auto">
            <a:xfrm>
              <a:off x="5746038" y="3414454"/>
              <a:ext cx="15340" cy="20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Rectangle 212"/>
            <p:cNvSpPr>
              <a:spLocks noChangeArrowheads="1"/>
            </p:cNvSpPr>
            <p:nvPr/>
          </p:nvSpPr>
          <p:spPr bwMode="auto">
            <a:xfrm>
              <a:off x="5771605" y="3363321"/>
              <a:ext cx="20453" cy="715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Rectangle 213"/>
            <p:cNvSpPr>
              <a:spLocks noChangeArrowheads="1"/>
            </p:cNvSpPr>
            <p:nvPr/>
          </p:nvSpPr>
          <p:spPr bwMode="auto">
            <a:xfrm>
              <a:off x="5802285" y="3394001"/>
              <a:ext cx="20453" cy="409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5" name="Freeform 214"/>
          <p:cNvSpPr>
            <a:spLocks noEditPoints="1"/>
          </p:cNvSpPr>
          <p:nvPr userDrawn="1"/>
        </p:nvSpPr>
        <p:spPr bwMode="auto">
          <a:xfrm>
            <a:off x="3840126" y="4406023"/>
            <a:ext cx="146796" cy="207944"/>
          </a:xfrm>
          <a:custGeom>
            <a:avLst/>
            <a:gdLst>
              <a:gd name="T0" fmla="*/ 73 w 106"/>
              <a:gd name="T1" fmla="*/ 0 h 122"/>
              <a:gd name="T2" fmla="*/ 0 w 106"/>
              <a:gd name="T3" fmla="*/ 0 h 122"/>
              <a:gd name="T4" fmla="*/ 0 w 106"/>
              <a:gd name="T5" fmla="*/ 122 h 122"/>
              <a:gd name="T6" fmla="*/ 106 w 106"/>
              <a:gd name="T7" fmla="*/ 122 h 122"/>
              <a:gd name="T8" fmla="*/ 106 w 106"/>
              <a:gd name="T9" fmla="*/ 35 h 122"/>
              <a:gd name="T10" fmla="*/ 73 w 106"/>
              <a:gd name="T11" fmla="*/ 0 h 122"/>
              <a:gd name="T12" fmla="*/ 92 w 106"/>
              <a:gd name="T13" fmla="*/ 108 h 122"/>
              <a:gd name="T14" fmla="*/ 16 w 106"/>
              <a:gd name="T15" fmla="*/ 108 h 122"/>
              <a:gd name="T16" fmla="*/ 16 w 106"/>
              <a:gd name="T17" fmla="*/ 16 h 122"/>
              <a:gd name="T18" fmla="*/ 30 w 106"/>
              <a:gd name="T19" fmla="*/ 16 h 122"/>
              <a:gd name="T20" fmla="*/ 30 w 106"/>
              <a:gd name="T21" fmla="*/ 84 h 122"/>
              <a:gd name="T22" fmla="*/ 45 w 106"/>
              <a:gd name="T23" fmla="*/ 61 h 122"/>
              <a:gd name="T24" fmla="*/ 61 w 106"/>
              <a:gd name="T25" fmla="*/ 84 h 122"/>
              <a:gd name="T26" fmla="*/ 61 w 106"/>
              <a:gd name="T27" fmla="*/ 16 h 122"/>
              <a:gd name="T28" fmla="*/ 65 w 106"/>
              <a:gd name="T29" fmla="*/ 16 h 122"/>
              <a:gd name="T30" fmla="*/ 92 w 106"/>
              <a:gd name="T31" fmla="*/ 41 h 122"/>
              <a:gd name="T32" fmla="*/ 92 w 106"/>
              <a:gd name="T33" fmla="*/ 10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6" h="122">
                <a:moveTo>
                  <a:pt x="73" y="0"/>
                </a:moveTo>
                <a:lnTo>
                  <a:pt x="0" y="0"/>
                </a:lnTo>
                <a:lnTo>
                  <a:pt x="0" y="122"/>
                </a:lnTo>
                <a:lnTo>
                  <a:pt x="106" y="122"/>
                </a:lnTo>
                <a:lnTo>
                  <a:pt x="106" y="35"/>
                </a:lnTo>
                <a:lnTo>
                  <a:pt x="73" y="0"/>
                </a:lnTo>
                <a:close/>
                <a:moveTo>
                  <a:pt x="92" y="108"/>
                </a:moveTo>
                <a:lnTo>
                  <a:pt x="16" y="108"/>
                </a:lnTo>
                <a:lnTo>
                  <a:pt x="16" y="16"/>
                </a:lnTo>
                <a:lnTo>
                  <a:pt x="30" y="16"/>
                </a:lnTo>
                <a:lnTo>
                  <a:pt x="30" y="84"/>
                </a:lnTo>
                <a:lnTo>
                  <a:pt x="45" y="61"/>
                </a:lnTo>
                <a:lnTo>
                  <a:pt x="61" y="84"/>
                </a:lnTo>
                <a:lnTo>
                  <a:pt x="61" y="16"/>
                </a:lnTo>
                <a:lnTo>
                  <a:pt x="65" y="16"/>
                </a:lnTo>
                <a:lnTo>
                  <a:pt x="92" y="41"/>
                </a:lnTo>
                <a:lnTo>
                  <a:pt x="92" y="10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" name="Freeform 215"/>
          <p:cNvSpPr>
            <a:spLocks noEditPoints="1"/>
          </p:cNvSpPr>
          <p:nvPr userDrawn="1"/>
        </p:nvSpPr>
        <p:spPr bwMode="auto">
          <a:xfrm>
            <a:off x="3480060" y="4406023"/>
            <a:ext cx="146796" cy="207944"/>
          </a:xfrm>
          <a:custGeom>
            <a:avLst/>
            <a:gdLst>
              <a:gd name="T0" fmla="*/ 71 w 106"/>
              <a:gd name="T1" fmla="*/ 0 h 122"/>
              <a:gd name="T2" fmla="*/ 0 w 106"/>
              <a:gd name="T3" fmla="*/ 0 h 122"/>
              <a:gd name="T4" fmla="*/ 0 w 106"/>
              <a:gd name="T5" fmla="*/ 122 h 122"/>
              <a:gd name="T6" fmla="*/ 106 w 106"/>
              <a:gd name="T7" fmla="*/ 122 h 122"/>
              <a:gd name="T8" fmla="*/ 106 w 106"/>
              <a:gd name="T9" fmla="*/ 35 h 122"/>
              <a:gd name="T10" fmla="*/ 71 w 106"/>
              <a:gd name="T11" fmla="*/ 0 h 122"/>
              <a:gd name="T12" fmla="*/ 45 w 106"/>
              <a:gd name="T13" fmla="*/ 61 h 122"/>
              <a:gd name="T14" fmla="*/ 53 w 106"/>
              <a:gd name="T15" fmla="*/ 61 h 122"/>
              <a:gd name="T16" fmla="*/ 53 w 106"/>
              <a:gd name="T17" fmla="*/ 53 h 122"/>
              <a:gd name="T18" fmla="*/ 45 w 106"/>
              <a:gd name="T19" fmla="*/ 53 h 122"/>
              <a:gd name="T20" fmla="*/ 45 w 106"/>
              <a:gd name="T21" fmla="*/ 45 h 122"/>
              <a:gd name="T22" fmla="*/ 53 w 106"/>
              <a:gd name="T23" fmla="*/ 45 h 122"/>
              <a:gd name="T24" fmla="*/ 53 w 106"/>
              <a:gd name="T25" fmla="*/ 39 h 122"/>
              <a:gd name="T26" fmla="*/ 45 w 106"/>
              <a:gd name="T27" fmla="*/ 39 h 122"/>
              <a:gd name="T28" fmla="*/ 45 w 106"/>
              <a:gd name="T29" fmla="*/ 31 h 122"/>
              <a:gd name="T30" fmla="*/ 53 w 106"/>
              <a:gd name="T31" fmla="*/ 31 h 122"/>
              <a:gd name="T32" fmla="*/ 53 w 106"/>
              <a:gd name="T33" fmla="*/ 23 h 122"/>
              <a:gd name="T34" fmla="*/ 45 w 106"/>
              <a:gd name="T35" fmla="*/ 23 h 122"/>
              <a:gd name="T36" fmla="*/ 45 w 106"/>
              <a:gd name="T37" fmla="*/ 16 h 122"/>
              <a:gd name="T38" fmla="*/ 53 w 106"/>
              <a:gd name="T39" fmla="*/ 16 h 122"/>
              <a:gd name="T40" fmla="*/ 53 w 106"/>
              <a:gd name="T41" fmla="*/ 23 h 122"/>
              <a:gd name="T42" fmla="*/ 61 w 106"/>
              <a:gd name="T43" fmla="*/ 23 h 122"/>
              <a:gd name="T44" fmla="*/ 61 w 106"/>
              <a:gd name="T45" fmla="*/ 31 h 122"/>
              <a:gd name="T46" fmla="*/ 53 w 106"/>
              <a:gd name="T47" fmla="*/ 31 h 122"/>
              <a:gd name="T48" fmla="*/ 53 w 106"/>
              <a:gd name="T49" fmla="*/ 39 h 122"/>
              <a:gd name="T50" fmla="*/ 61 w 106"/>
              <a:gd name="T51" fmla="*/ 39 h 122"/>
              <a:gd name="T52" fmla="*/ 61 w 106"/>
              <a:gd name="T53" fmla="*/ 45 h 122"/>
              <a:gd name="T54" fmla="*/ 53 w 106"/>
              <a:gd name="T55" fmla="*/ 45 h 122"/>
              <a:gd name="T56" fmla="*/ 53 w 106"/>
              <a:gd name="T57" fmla="*/ 53 h 122"/>
              <a:gd name="T58" fmla="*/ 61 w 106"/>
              <a:gd name="T59" fmla="*/ 53 h 122"/>
              <a:gd name="T60" fmla="*/ 61 w 106"/>
              <a:gd name="T61" fmla="*/ 61 h 122"/>
              <a:gd name="T62" fmla="*/ 53 w 106"/>
              <a:gd name="T63" fmla="*/ 61 h 122"/>
              <a:gd name="T64" fmla="*/ 53 w 106"/>
              <a:gd name="T65" fmla="*/ 69 h 122"/>
              <a:gd name="T66" fmla="*/ 61 w 106"/>
              <a:gd name="T67" fmla="*/ 69 h 122"/>
              <a:gd name="T68" fmla="*/ 61 w 106"/>
              <a:gd name="T69" fmla="*/ 76 h 122"/>
              <a:gd name="T70" fmla="*/ 53 w 106"/>
              <a:gd name="T71" fmla="*/ 76 h 122"/>
              <a:gd name="T72" fmla="*/ 53 w 106"/>
              <a:gd name="T73" fmla="*/ 69 h 122"/>
              <a:gd name="T74" fmla="*/ 45 w 106"/>
              <a:gd name="T75" fmla="*/ 69 h 122"/>
              <a:gd name="T76" fmla="*/ 45 w 106"/>
              <a:gd name="T77" fmla="*/ 61 h 122"/>
              <a:gd name="T78" fmla="*/ 29 w 106"/>
              <a:gd name="T79" fmla="*/ 108 h 122"/>
              <a:gd name="T80" fmla="*/ 14 w 106"/>
              <a:gd name="T81" fmla="*/ 108 h 122"/>
              <a:gd name="T82" fmla="*/ 14 w 106"/>
              <a:gd name="T83" fmla="*/ 16 h 122"/>
              <a:gd name="T84" fmla="*/ 37 w 106"/>
              <a:gd name="T85" fmla="*/ 16 h 122"/>
              <a:gd name="T86" fmla="*/ 37 w 106"/>
              <a:gd name="T87" fmla="*/ 76 h 122"/>
              <a:gd name="T88" fmla="*/ 29 w 106"/>
              <a:gd name="T89" fmla="*/ 76 h 122"/>
              <a:gd name="T90" fmla="*/ 29 w 106"/>
              <a:gd name="T91" fmla="*/ 108 h 122"/>
              <a:gd name="T92" fmla="*/ 69 w 106"/>
              <a:gd name="T93" fmla="*/ 116 h 122"/>
              <a:gd name="T94" fmla="*/ 37 w 106"/>
              <a:gd name="T95" fmla="*/ 116 h 122"/>
              <a:gd name="T96" fmla="*/ 37 w 106"/>
              <a:gd name="T97" fmla="*/ 84 h 122"/>
              <a:gd name="T98" fmla="*/ 69 w 106"/>
              <a:gd name="T99" fmla="*/ 84 h 122"/>
              <a:gd name="T100" fmla="*/ 69 w 106"/>
              <a:gd name="T101" fmla="*/ 116 h 122"/>
              <a:gd name="T102" fmla="*/ 90 w 106"/>
              <a:gd name="T103" fmla="*/ 108 h 122"/>
              <a:gd name="T104" fmla="*/ 76 w 106"/>
              <a:gd name="T105" fmla="*/ 108 h 122"/>
              <a:gd name="T106" fmla="*/ 76 w 106"/>
              <a:gd name="T107" fmla="*/ 76 h 122"/>
              <a:gd name="T108" fmla="*/ 69 w 106"/>
              <a:gd name="T109" fmla="*/ 76 h 122"/>
              <a:gd name="T110" fmla="*/ 69 w 106"/>
              <a:gd name="T111" fmla="*/ 20 h 122"/>
              <a:gd name="T112" fmla="*/ 90 w 106"/>
              <a:gd name="T113" fmla="*/ 41 h 122"/>
              <a:gd name="T114" fmla="*/ 90 w 106"/>
              <a:gd name="T115" fmla="*/ 10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6" h="122">
                <a:moveTo>
                  <a:pt x="71" y="0"/>
                </a:moveTo>
                <a:lnTo>
                  <a:pt x="0" y="0"/>
                </a:lnTo>
                <a:lnTo>
                  <a:pt x="0" y="122"/>
                </a:lnTo>
                <a:lnTo>
                  <a:pt x="106" y="122"/>
                </a:lnTo>
                <a:lnTo>
                  <a:pt x="106" y="35"/>
                </a:lnTo>
                <a:lnTo>
                  <a:pt x="71" y="0"/>
                </a:lnTo>
                <a:close/>
                <a:moveTo>
                  <a:pt x="45" y="61"/>
                </a:moveTo>
                <a:lnTo>
                  <a:pt x="53" y="61"/>
                </a:lnTo>
                <a:lnTo>
                  <a:pt x="53" y="53"/>
                </a:lnTo>
                <a:lnTo>
                  <a:pt x="45" y="53"/>
                </a:lnTo>
                <a:lnTo>
                  <a:pt x="45" y="45"/>
                </a:lnTo>
                <a:lnTo>
                  <a:pt x="53" y="45"/>
                </a:lnTo>
                <a:lnTo>
                  <a:pt x="53" y="39"/>
                </a:lnTo>
                <a:lnTo>
                  <a:pt x="45" y="39"/>
                </a:lnTo>
                <a:lnTo>
                  <a:pt x="45" y="31"/>
                </a:lnTo>
                <a:lnTo>
                  <a:pt x="53" y="31"/>
                </a:lnTo>
                <a:lnTo>
                  <a:pt x="53" y="23"/>
                </a:lnTo>
                <a:lnTo>
                  <a:pt x="45" y="23"/>
                </a:lnTo>
                <a:lnTo>
                  <a:pt x="45" y="16"/>
                </a:lnTo>
                <a:lnTo>
                  <a:pt x="53" y="16"/>
                </a:lnTo>
                <a:lnTo>
                  <a:pt x="53" y="23"/>
                </a:lnTo>
                <a:lnTo>
                  <a:pt x="61" y="23"/>
                </a:lnTo>
                <a:lnTo>
                  <a:pt x="61" y="31"/>
                </a:lnTo>
                <a:lnTo>
                  <a:pt x="53" y="31"/>
                </a:lnTo>
                <a:lnTo>
                  <a:pt x="53" y="39"/>
                </a:lnTo>
                <a:lnTo>
                  <a:pt x="61" y="39"/>
                </a:lnTo>
                <a:lnTo>
                  <a:pt x="61" y="45"/>
                </a:lnTo>
                <a:lnTo>
                  <a:pt x="53" y="45"/>
                </a:lnTo>
                <a:lnTo>
                  <a:pt x="53" y="53"/>
                </a:lnTo>
                <a:lnTo>
                  <a:pt x="61" y="53"/>
                </a:lnTo>
                <a:lnTo>
                  <a:pt x="61" y="61"/>
                </a:lnTo>
                <a:lnTo>
                  <a:pt x="53" y="61"/>
                </a:lnTo>
                <a:lnTo>
                  <a:pt x="53" y="69"/>
                </a:lnTo>
                <a:lnTo>
                  <a:pt x="61" y="69"/>
                </a:lnTo>
                <a:lnTo>
                  <a:pt x="61" y="76"/>
                </a:lnTo>
                <a:lnTo>
                  <a:pt x="53" y="76"/>
                </a:lnTo>
                <a:lnTo>
                  <a:pt x="53" y="69"/>
                </a:lnTo>
                <a:lnTo>
                  <a:pt x="45" y="69"/>
                </a:lnTo>
                <a:lnTo>
                  <a:pt x="45" y="61"/>
                </a:lnTo>
                <a:close/>
                <a:moveTo>
                  <a:pt x="29" y="108"/>
                </a:moveTo>
                <a:lnTo>
                  <a:pt x="14" y="108"/>
                </a:lnTo>
                <a:lnTo>
                  <a:pt x="14" y="16"/>
                </a:lnTo>
                <a:lnTo>
                  <a:pt x="37" y="16"/>
                </a:lnTo>
                <a:lnTo>
                  <a:pt x="37" y="76"/>
                </a:lnTo>
                <a:lnTo>
                  <a:pt x="29" y="76"/>
                </a:lnTo>
                <a:lnTo>
                  <a:pt x="29" y="108"/>
                </a:lnTo>
                <a:close/>
                <a:moveTo>
                  <a:pt x="69" y="116"/>
                </a:moveTo>
                <a:lnTo>
                  <a:pt x="37" y="116"/>
                </a:lnTo>
                <a:lnTo>
                  <a:pt x="37" y="84"/>
                </a:lnTo>
                <a:lnTo>
                  <a:pt x="69" y="84"/>
                </a:lnTo>
                <a:lnTo>
                  <a:pt x="69" y="116"/>
                </a:lnTo>
                <a:close/>
                <a:moveTo>
                  <a:pt x="90" y="108"/>
                </a:moveTo>
                <a:lnTo>
                  <a:pt x="76" y="108"/>
                </a:lnTo>
                <a:lnTo>
                  <a:pt x="76" y="76"/>
                </a:lnTo>
                <a:lnTo>
                  <a:pt x="69" y="76"/>
                </a:lnTo>
                <a:lnTo>
                  <a:pt x="69" y="20"/>
                </a:lnTo>
                <a:lnTo>
                  <a:pt x="90" y="41"/>
                </a:lnTo>
                <a:lnTo>
                  <a:pt x="90" y="10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" name="Rectangle 216"/>
          <p:cNvSpPr>
            <a:spLocks noChangeArrowheads="1"/>
          </p:cNvSpPr>
          <p:nvPr userDrawn="1"/>
        </p:nvSpPr>
        <p:spPr bwMode="auto">
          <a:xfrm>
            <a:off x="3543765" y="4566243"/>
            <a:ext cx="22157" cy="13636"/>
          </a:xfrm>
          <a:prstGeom prst="rect">
            <a:avLst/>
          </a:prstGeom>
          <a:solidFill>
            <a:schemeClr val="bg1">
              <a:lumMod val="50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8" name="Group 267"/>
          <p:cNvGrpSpPr/>
          <p:nvPr userDrawn="1"/>
        </p:nvGrpSpPr>
        <p:grpSpPr>
          <a:xfrm>
            <a:off x="3840126" y="4825319"/>
            <a:ext cx="146796" cy="207944"/>
            <a:chOff x="3544732" y="3618989"/>
            <a:chExt cx="135504" cy="155958"/>
          </a:xfrm>
        </p:grpSpPr>
        <p:sp>
          <p:nvSpPr>
            <p:cNvPr id="269" name="Freeform 217"/>
            <p:cNvSpPr>
              <a:spLocks noEditPoints="1"/>
            </p:cNvSpPr>
            <p:nvPr/>
          </p:nvSpPr>
          <p:spPr bwMode="auto">
            <a:xfrm>
              <a:off x="3575412" y="3618989"/>
              <a:ext cx="76701" cy="38350"/>
            </a:xfrm>
            <a:custGeom>
              <a:avLst/>
              <a:gdLst>
                <a:gd name="T0" fmla="*/ 61 w 61"/>
                <a:gd name="T1" fmla="*/ 14 h 30"/>
                <a:gd name="T2" fmla="*/ 45 w 61"/>
                <a:gd name="T3" fmla="*/ 14 h 30"/>
                <a:gd name="T4" fmla="*/ 43 w 61"/>
                <a:gd name="T5" fmla="*/ 8 h 30"/>
                <a:gd name="T6" fmla="*/ 41 w 61"/>
                <a:gd name="T7" fmla="*/ 4 h 30"/>
                <a:gd name="T8" fmla="*/ 35 w 61"/>
                <a:gd name="T9" fmla="*/ 0 h 30"/>
                <a:gd name="T10" fmla="*/ 29 w 61"/>
                <a:gd name="T11" fmla="*/ 0 h 30"/>
                <a:gd name="T12" fmla="*/ 23 w 61"/>
                <a:gd name="T13" fmla="*/ 0 h 30"/>
                <a:gd name="T14" fmla="*/ 19 w 61"/>
                <a:gd name="T15" fmla="*/ 4 h 30"/>
                <a:gd name="T16" fmla="*/ 15 w 61"/>
                <a:gd name="T17" fmla="*/ 8 h 30"/>
                <a:gd name="T18" fmla="*/ 13 w 61"/>
                <a:gd name="T19" fmla="*/ 14 h 30"/>
                <a:gd name="T20" fmla="*/ 0 w 61"/>
                <a:gd name="T21" fmla="*/ 14 h 30"/>
                <a:gd name="T22" fmla="*/ 0 w 61"/>
                <a:gd name="T23" fmla="*/ 30 h 30"/>
                <a:gd name="T24" fmla="*/ 61 w 61"/>
                <a:gd name="T25" fmla="*/ 30 h 30"/>
                <a:gd name="T26" fmla="*/ 61 w 61"/>
                <a:gd name="T27" fmla="*/ 14 h 30"/>
                <a:gd name="T28" fmla="*/ 29 w 61"/>
                <a:gd name="T29" fmla="*/ 22 h 30"/>
                <a:gd name="T30" fmla="*/ 25 w 61"/>
                <a:gd name="T31" fmla="*/ 22 h 30"/>
                <a:gd name="T32" fmla="*/ 23 w 61"/>
                <a:gd name="T33" fmla="*/ 18 h 30"/>
                <a:gd name="T34" fmla="*/ 21 w 61"/>
                <a:gd name="T35" fmla="*/ 14 h 30"/>
                <a:gd name="T36" fmla="*/ 23 w 61"/>
                <a:gd name="T37" fmla="*/ 10 h 30"/>
                <a:gd name="T38" fmla="*/ 25 w 61"/>
                <a:gd name="T39" fmla="*/ 8 h 30"/>
                <a:gd name="T40" fmla="*/ 29 w 61"/>
                <a:gd name="T41" fmla="*/ 8 h 30"/>
                <a:gd name="T42" fmla="*/ 33 w 61"/>
                <a:gd name="T43" fmla="*/ 8 h 30"/>
                <a:gd name="T44" fmla="*/ 37 w 61"/>
                <a:gd name="T45" fmla="*/ 10 h 30"/>
                <a:gd name="T46" fmla="*/ 37 w 61"/>
                <a:gd name="T47" fmla="*/ 14 h 30"/>
                <a:gd name="T48" fmla="*/ 37 w 61"/>
                <a:gd name="T49" fmla="*/ 18 h 30"/>
                <a:gd name="T50" fmla="*/ 33 w 61"/>
                <a:gd name="T51" fmla="*/ 22 h 30"/>
                <a:gd name="T52" fmla="*/ 29 w 61"/>
                <a:gd name="T53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1" h="30">
                  <a:moveTo>
                    <a:pt x="61" y="14"/>
                  </a:moveTo>
                  <a:lnTo>
                    <a:pt x="45" y="14"/>
                  </a:lnTo>
                  <a:lnTo>
                    <a:pt x="43" y="8"/>
                  </a:lnTo>
                  <a:lnTo>
                    <a:pt x="41" y="4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9" y="4"/>
                  </a:lnTo>
                  <a:lnTo>
                    <a:pt x="15" y="8"/>
                  </a:lnTo>
                  <a:lnTo>
                    <a:pt x="13" y="14"/>
                  </a:lnTo>
                  <a:lnTo>
                    <a:pt x="0" y="14"/>
                  </a:lnTo>
                  <a:lnTo>
                    <a:pt x="0" y="30"/>
                  </a:lnTo>
                  <a:lnTo>
                    <a:pt x="61" y="30"/>
                  </a:lnTo>
                  <a:lnTo>
                    <a:pt x="61" y="14"/>
                  </a:lnTo>
                  <a:close/>
                  <a:moveTo>
                    <a:pt x="29" y="22"/>
                  </a:moveTo>
                  <a:lnTo>
                    <a:pt x="25" y="22"/>
                  </a:lnTo>
                  <a:lnTo>
                    <a:pt x="23" y="18"/>
                  </a:lnTo>
                  <a:lnTo>
                    <a:pt x="21" y="14"/>
                  </a:lnTo>
                  <a:lnTo>
                    <a:pt x="23" y="10"/>
                  </a:lnTo>
                  <a:lnTo>
                    <a:pt x="25" y="8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7" y="10"/>
                  </a:lnTo>
                  <a:lnTo>
                    <a:pt x="37" y="14"/>
                  </a:lnTo>
                  <a:lnTo>
                    <a:pt x="37" y="18"/>
                  </a:lnTo>
                  <a:lnTo>
                    <a:pt x="33" y="22"/>
                  </a:lnTo>
                  <a:lnTo>
                    <a:pt x="29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18"/>
            <p:cNvSpPr>
              <a:spLocks noEditPoints="1"/>
            </p:cNvSpPr>
            <p:nvPr/>
          </p:nvSpPr>
          <p:spPr bwMode="auto">
            <a:xfrm>
              <a:off x="3544732" y="3636886"/>
              <a:ext cx="135504" cy="138061"/>
            </a:xfrm>
            <a:custGeom>
              <a:avLst/>
              <a:gdLst>
                <a:gd name="T0" fmla="*/ 92 w 106"/>
                <a:gd name="T1" fmla="*/ 0 h 108"/>
                <a:gd name="T2" fmla="*/ 92 w 106"/>
                <a:gd name="T3" fmla="*/ 24 h 108"/>
                <a:gd name="T4" fmla="*/ 16 w 106"/>
                <a:gd name="T5" fmla="*/ 24 h 108"/>
                <a:gd name="T6" fmla="*/ 16 w 106"/>
                <a:gd name="T7" fmla="*/ 0 h 108"/>
                <a:gd name="T8" fmla="*/ 0 w 106"/>
                <a:gd name="T9" fmla="*/ 0 h 108"/>
                <a:gd name="T10" fmla="*/ 0 w 106"/>
                <a:gd name="T11" fmla="*/ 108 h 108"/>
                <a:gd name="T12" fmla="*/ 106 w 106"/>
                <a:gd name="T13" fmla="*/ 108 h 108"/>
                <a:gd name="T14" fmla="*/ 106 w 106"/>
                <a:gd name="T15" fmla="*/ 0 h 108"/>
                <a:gd name="T16" fmla="*/ 92 w 106"/>
                <a:gd name="T17" fmla="*/ 0 h 108"/>
                <a:gd name="T18" fmla="*/ 49 w 106"/>
                <a:gd name="T19" fmla="*/ 92 h 108"/>
                <a:gd name="T20" fmla="*/ 45 w 106"/>
                <a:gd name="T21" fmla="*/ 86 h 108"/>
                <a:gd name="T22" fmla="*/ 24 w 106"/>
                <a:gd name="T23" fmla="*/ 65 h 108"/>
                <a:gd name="T24" fmla="*/ 34 w 106"/>
                <a:gd name="T25" fmla="*/ 53 h 108"/>
                <a:gd name="T26" fmla="*/ 49 w 106"/>
                <a:gd name="T27" fmla="*/ 71 h 108"/>
                <a:gd name="T28" fmla="*/ 81 w 106"/>
                <a:gd name="T29" fmla="*/ 39 h 108"/>
                <a:gd name="T30" fmla="*/ 92 w 106"/>
                <a:gd name="T31" fmla="*/ 49 h 108"/>
                <a:gd name="T32" fmla="*/ 49 w 106"/>
                <a:gd name="T33" fmla="*/ 9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108">
                  <a:moveTo>
                    <a:pt x="92" y="0"/>
                  </a:moveTo>
                  <a:lnTo>
                    <a:pt x="92" y="24"/>
                  </a:lnTo>
                  <a:lnTo>
                    <a:pt x="16" y="24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08"/>
                  </a:lnTo>
                  <a:lnTo>
                    <a:pt x="106" y="108"/>
                  </a:lnTo>
                  <a:lnTo>
                    <a:pt x="106" y="0"/>
                  </a:lnTo>
                  <a:lnTo>
                    <a:pt x="92" y="0"/>
                  </a:lnTo>
                  <a:close/>
                  <a:moveTo>
                    <a:pt x="49" y="92"/>
                  </a:moveTo>
                  <a:lnTo>
                    <a:pt x="45" y="86"/>
                  </a:lnTo>
                  <a:lnTo>
                    <a:pt x="24" y="65"/>
                  </a:lnTo>
                  <a:lnTo>
                    <a:pt x="34" y="53"/>
                  </a:lnTo>
                  <a:lnTo>
                    <a:pt x="49" y="71"/>
                  </a:lnTo>
                  <a:lnTo>
                    <a:pt x="81" y="39"/>
                  </a:lnTo>
                  <a:lnTo>
                    <a:pt x="92" y="49"/>
                  </a:lnTo>
                  <a:lnTo>
                    <a:pt x="49" y="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1" name="Freeform 219"/>
          <p:cNvSpPr>
            <a:spLocks/>
          </p:cNvSpPr>
          <p:nvPr userDrawn="1"/>
        </p:nvSpPr>
        <p:spPr bwMode="auto">
          <a:xfrm>
            <a:off x="3142151" y="4825319"/>
            <a:ext cx="160645" cy="180672"/>
          </a:xfrm>
          <a:custGeom>
            <a:avLst/>
            <a:gdLst>
              <a:gd name="T0" fmla="*/ 112 w 116"/>
              <a:gd name="T1" fmla="*/ 2 h 106"/>
              <a:gd name="T2" fmla="*/ 108 w 116"/>
              <a:gd name="T3" fmla="*/ 0 h 106"/>
              <a:gd name="T4" fmla="*/ 102 w 116"/>
              <a:gd name="T5" fmla="*/ 0 h 106"/>
              <a:gd name="T6" fmla="*/ 98 w 116"/>
              <a:gd name="T7" fmla="*/ 0 h 106"/>
              <a:gd name="T8" fmla="*/ 97 w 116"/>
              <a:gd name="T9" fmla="*/ 4 h 106"/>
              <a:gd name="T10" fmla="*/ 40 w 116"/>
              <a:gd name="T11" fmla="*/ 73 h 106"/>
              <a:gd name="T12" fmla="*/ 20 w 116"/>
              <a:gd name="T13" fmla="*/ 51 h 106"/>
              <a:gd name="T14" fmla="*/ 18 w 116"/>
              <a:gd name="T15" fmla="*/ 49 h 106"/>
              <a:gd name="T16" fmla="*/ 12 w 116"/>
              <a:gd name="T17" fmla="*/ 47 h 106"/>
              <a:gd name="T18" fmla="*/ 8 w 116"/>
              <a:gd name="T19" fmla="*/ 47 h 106"/>
              <a:gd name="T20" fmla="*/ 4 w 116"/>
              <a:gd name="T21" fmla="*/ 49 h 106"/>
              <a:gd name="T22" fmla="*/ 2 w 116"/>
              <a:gd name="T23" fmla="*/ 53 h 106"/>
              <a:gd name="T24" fmla="*/ 0 w 116"/>
              <a:gd name="T25" fmla="*/ 57 h 106"/>
              <a:gd name="T26" fmla="*/ 0 w 116"/>
              <a:gd name="T27" fmla="*/ 61 h 106"/>
              <a:gd name="T28" fmla="*/ 2 w 116"/>
              <a:gd name="T29" fmla="*/ 63 h 106"/>
              <a:gd name="T30" fmla="*/ 40 w 116"/>
              <a:gd name="T31" fmla="*/ 106 h 106"/>
              <a:gd name="T32" fmla="*/ 114 w 116"/>
              <a:gd name="T33" fmla="*/ 16 h 106"/>
              <a:gd name="T34" fmla="*/ 116 w 116"/>
              <a:gd name="T35" fmla="*/ 12 h 106"/>
              <a:gd name="T36" fmla="*/ 116 w 116"/>
              <a:gd name="T37" fmla="*/ 8 h 106"/>
              <a:gd name="T38" fmla="*/ 114 w 116"/>
              <a:gd name="T39" fmla="*/ 4 h 106"/>
              <a:gd name="T40" fmla="*/ 112 w 116"/>
              <a:gd name="T41" fmla="*/ 2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6" h="106">
                <a:moveTo>
                  <a:pt x="112" y="2"/>
                </a:moveTo>
                <a:lnTo>
                  <a:pt x="108" y="0"/>
                </a:lnTo>
                <a:lnTo>
                  <a:pt x="102" y="0"/>
                </a:lnTo>
                <a:lnTo>
                  <a:pt x="98" y="0"/>
                </a:lnTo>
                <a:lnTo>
                  <a:pt x="97" y="4"/>
                </a:lnTo>
                <a:lnTo>
                  <a:pt x="40" y="73"/>
                </a:lnTo>
                <a:lnTo>
                  <a:pt x="20" y="51"/>
                </a:lnTo>
                <a:lnTo>
                  <a:pt x="18" y="49"/>
                </a:lnTo>
                <a:lnTo>
                  <a:pt x="12" y="47"/>
                </a:lnTo>
                <a:lnTo>
                  <a:pt x="8" y="47"/>
                </a:lnTo>
                <a:lnTo>
                  <a:pt x="4" y="49"/>
                </a:lnTo>
                <a:lnTo>
                  <a:pt x="2" y="53"/>
                </a:lnTo>
                <a:lnTo>
                  <a:pt x="0" y="57"/>
                </a:lnTo>
                <a:lnTo>
                  <a:pt x="0" y="61"/>
                </a:lnTo>
                <a:lnTo>
                  <a:pt x="2" y="63"/>
                </a:lnTo>
                <a:lnTo>
                  <a:pt x="40" y="106"/>
                </a:lnTo>
                <a:lnTo>
                  <a:pt x="114" y="16"/>
                </a:lnTo>
                <a:lnTo>
                  <a:pt x="116" y="12"/>
                </a:lnTo>
                <a:lnTo>
                  <a:pt x="116" y="8"/>
                </a:lnTo>
                <a:lnTo>
                  <a:pt x="114" y="4"/>
                </a:lnTo>
                <a:lnTo>
                  <a:pt x="112" y="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" name="Freeform 220"/>
          <p:cNvSpPr>
            <a:spLocks noEditPoints="1"/>
          </p:cNvSpPr>
          <p:nvPr userDrawn="1"/>
        </p:nvSpPr>
        <p:spPr bwMode="auto">
          <a:xfrm>
            <a:off x="3485599" y="4825319"/>
            <a:ext cx="163414" cy="194308"/>
          </a:xfrm>
          <a:custGeom>
            <a:avLst/>
            <a:gdLst>
              <a:gd name="T0" fmla="*/ 118 w 118"/>
              <a:gd name="T1" fmla="*/ 8 h 114"/>
              <a:gd name="T2" fmla="*/ 110 w 118"/>
              <a:gd name="T3" fmla="*/ 0 h 114"/>
              <a:gd name="T4" fmla="*/ 90 w 118"/>
              <a:gd name="T5" fmla="*/ 22 h 114"/>
              <a:gd name="T6" fmla="*/ 72 w 118"/>
              <a:gd name="T7" fmla="*/ 10 h 114"/>
              <a:gd name="T8" fmla="*/ 53 w 118"/>
              <a:gd name="T9" fmla="*/ 6 h 114"/>
              <a:gd name="T10" fmla="*/ 33 w 118"/>
              <a:gd name="T11" fmla="*/ 12 h 114"/>
              <a:gd name="T12" fmla="*/ 15 w 118"/>
              <a:gd name="T13" fmla="*/ 22 h 114"/>
              <a:gd name="T14" fmla="*/ 4 w 118"/>
              <a:gd name="T15" fmla="*/ 40 h 114"/>
              <a:gd name="T16" fmla="*/ 0 w 118"/>
              <a:gd name="T17" fmla="*/ 61 h 114"/>
              <a:gd name="T18" fmla="*/ 4 w 118"/>
              <a:gd name="T19" fmla="*/ 81 h 114"/>
              <a:gd name="T20" fmla="*/ 15 w 118"/>
              <a:gd name="T21" fmla="*/ 99 h 114"/>
              <a:gd name="T22" fmla="*/ 33 w 118"/>
              <a:gd name="T23" fmla="*/ 110 h 114"/>
              <a:gd name="T24" fmla="*/ 53 w 118"/>
              <a:gd name="T25" fmla="*/ 114 h 114"/>
              <a:gd name="T26" fmla="*/ 74 w 118"/>
              <a:gd name="T27" fmla="*/ 110 h 114"/>
              <a:gd name="T28" fmla="*/ 92 w 118"/>
              <a:gd name="T29" fmla="*/ 99 h 114"/>
              <a:gd name="T30" fmla="*/ 102 w 118"/>
              <a:gd name="T31" fmla="*/ 81 h 114"/>
              <a:gd name="T32" fmla="*/ 108 w 118"/>
              <a:gd name="T33" fmla="*/ 61 h 114"/>
              <a:gd name="T34" fmla="*/ 106 w 118"/>
              <a:gd name="T35" fmla="*/ 49 h 114"/>
              <a:gd name="T36" fmla="*/ 104 w 118"/>
              <a:gd name="T37" fmla="*/ 42 h 114"/>
              <a:gd name="T38" fmla="*/ 98 w 118"/>
              <a:gd name="T39" fmla="*/ 32 h 114"/>
              <a:gd name="T40" fmla="*/ 118 w 118"/>
              <a:gd name="T41" fmla="*/ 8 h 114"/>
              <a:gd name="T42" fmla="*/ 100 w 118"/>
              <a:gd name="T43" fmla="*/ 61 h 114"/>
              <a:gd name="T44" fmla="*/ 96 w 118"/>
              <a:gd name="T45" fmla="*/ 79 h 114"/>
              <a:gd name="T46" fmla="*/ 86 w 118"/>
              <a:gd name="T47" fmla="*/ 93 h 114"/>
              <a:gd name="T48" fmla="*/ 70 w 118"/>
              <a:gd name="T49" fmla="*/ 102 h 114"/>
              <a:gd name="T50" fmla="*/ 53 w 118"/>
              <a:gd name="T51" fmla="*/ 106 h 114"/>
              <a:gd name="T52" fmla="*/ 35 w 118"/>
              <a:gd name="T53" fmla="*/ 102 h 114"/>
              <a:gd name="T54" fmla="*/ 21 w 118"/>
              <a:gd name="T55" fmla="*/ 93 h 114"/>
              <a:gd name="T56" fmla="*/ 12 w 118"/>
              <a:gd name="T57" fmla="*/ 79 h 114"/>
              <a:gd name="T58" fmla="*/ 8 w 118"/>
              <a:gd name="T59" fmla="*/ 61 h 114"/>
              <a:gd name="T60" fmla="*/ 12 w 118"/>
              <a:gd name="T61" fmla="*/ 44 h 114"/>
              <a:gd name="T62" fmla="*/ 21 w 118"/>
              <a:gd name="T63" fmla="*/ 28 h 114"/>
              <a:gd name="T64" fmla="*/ 35 w 118"/>
              <a:gd name="T65" fmla="*/ 18 h 114"/>
              <a:gd name="T66" fmla="*/ 53 w 118"/>
              <a:gd name="T67" fmla="*/ 14 h 114"/>
              <a:gd name="T68" fmla="*/ 65 w 118"/>
              <a:gd name="T69" fmla="*/ 16 h 114"/>
              <a:gd name="T70" fmla="*/ 76 w 118"/>
              <a:gd name="T71" fmla="*/ 20 h 114"/>
              <a:gd name="T72" fmla="*/ 84 w 118"/>
              <a:gd name="T73" fmla="*/ 28 h 114"/>
              <a:gd name="T74" fmla="*/ 53 w 118"/>
              <a:gd name="T75" fmla="*/ 65 h 114"/>
              <a:gd name="T76" fmla="*/ 27 w 118"/>
              <a:gd name="T77" fmla="*/ 42 h 114"/>
              <a:gd name="T78" fmla="*/ 19 w 118"/>
              <a:gd name="T79" fmla="*/ 57 h 114"/>
              <a:gd name="T80" fmla="*/ 45 w 118"/>
              <a:gd name="T81" fmla="*/ 85 h 114"/>
              <a:gd name="T82" fmla="*/ 51 w 118"/>
              <a:gd name="T83" fmla="*/ 93 h 114"/>
              <a:gd name="T84" fmla="*/ 57 w 118"/>
              <a:gd name="T85" fmla="*/ 87 h 114"/>
              <a:gd name="T86" fmla="*/ 94 w 118"/>
              <a:gd name="T87" fmla="*/ 38 h 114"/>
              <a:gd name="T88" fmla="*/ 98 w 118"/>
              <a:gd name="T89" fmla="*/ 49 h 114"/>
              <a:gd name="T90" fmla="*/ 100 w 118"/>
              <a:gd name="T91" fmla="*/ 61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" h="114">
                <a:moveTo>
                  <a:pt x="118" y="8"/>
                </a:moveTo>
                <a:lnTo>
                  <a:pt x="110" y="0"/>
                </a:lnTo>
                <a:lnTo>
                  <a:pt x="90" y="22"/>
                </a:lnTo>
                <a:lnTo>
                  <a:pt x="72" y="10"/>
                </a:lnTo>
                <a:lnTo>
                  <a:pt x="53" y="6"/>
                </a:lnTo>
                <a:lnTo>
                  <a:pt x="33" y="12"/>
                </a:lnTo>
                <a:lnTo>
                  <a:pt x="15" y="22"/>
                </a:lnTo>
                <a:lnTo>
                  <a:pt x="4" y="40"/>
                </a:lnTo>
                <a:lnTo>
                  <a:pt x="0" y="61"/>
                </a:lnTo>
                <a:lnTo>
                  <a:pt x="4" y="81"/>
                </a:lnTo>
                <a:lnTo>
                  <a:pt x="15" y="99"/>
                </a:lnTo>
                <a:lnTo>
                  <a:pt x="33" y="110"/>
                </a:lnTo>
                <a:lnTo>
                  <a:pt x="53" y="114"/>
                </a:lnTo>
                <a:lnTo>
                  <a:pt x="74" y="110"/>
                </a:lnTo>
                <a:lnTo>
                  <a:pt x="92" y="99"/>
                </a:lnTo>
                <a:lnTo>
                  <a:pt x="102" y="81"/>
                </a:lnTo>
                <a:lnTo>
                  <a:pt x="108" y="61"/>
                </a:lnTo>
                <a:lnTo>
                  <a:pt x="106" y="49"/>
                </a:lnTo>
                <a:lnTo>
                  <a:pt x="104" y="42"/>
                </a:lnTo>
                <a:lnTo>
                  <a:pt x="98" y="32"/>
                </a:lnTo>
                <a:lnTo>
                  <a:pt x="118" y="8"/>
                </a:lnTo>
                <a:close/>
                <a:moveTo>
                  <a:pt x="100" y="61"/>
                </a:moveTo>
                <a:lnTo>
                  <a:pt x="96" y="79"/>
                </a:lnTo>
                <a:lnTo>
                  <a:pt x="86" y="93"/>
                </a:lnTo>
                <a:lnTo>
                  <a:pt x="70" y="102"/>
                </a:lnTo>
                <a:lnTo>
                  <a:pt x="53" y="106"/>
                </a:lnTo>
                <a:lnTo>
                  <a:pt x="35" y="102"/>
                </a:lnTo>
                <a:lnTo>
                  <a:pt x="21" y="93"/>
                </a:lnTo>
                <a:lnTo>
                  <a:pt x="12" y="79"/>
                </a:lnTo>
                <a:lnTo>
                  <a:pt x="8" y="61"/>
                </a:lnTo>
                <a:lnTo>
                  <a:pt x="12" y="44"/>
                </a:lnTo>
                <a:lnTo>
                  <a:pt x="21" y="28"/>
                </a:lnTo>
                <a:lnTo>
                  <a:pt x="35" y="18"/>
                </a:lnTo>
                <a:lnTo>
                  <a:pt x="53" y="14"/>
                </a:lnTo>
                <a:lnTo>
                  <a:pt x="65" y="16"/>
                </a:lnTo>
                <a:lnTo>
                  <a:pt x="76" y="20"/>
                </a:lnTo>
                <a:lnTo>
                  <a:pt x="84" y="28"/>
                </a:lnTo>
                <a:lnTo>
                  <a:pt x="53" y="65"/>
                </a:lnTo>
                <a:lnTo>
                  <a:pt x="27" y="42"/>
                </a:lnTo>
                <a:lnTo>
                  <a:pt x="19" y="57"/>
                </a:lnTo>
                <a:lnTo>
                  <a:pt x="45" y="85"/>
                </a:lnTo>
                <a:lnTo>
                  <a:pt x="51" y="93"/>
                </a:lnTo>
                <a:lnTo>
                  <a:pt x="57" y="87"/>
                </a:lnTo>
                <a:lnTo>
                  <a:pt x="94" y="38"/>
                </a:lnTo>
                <a:lnTo>
                  <a:pt x="98" y="49"/>
                </a:lnTo>
                <a:lnTo>
                  <a:pt x="100" y="6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3" name="Group 272"/>
          <p:cNvGrpSpPr/>
          <p:nvPr userDrawn="1"/>
        </p:nvGrpSpPr>
        <p:grpSpPr>
          <a:xfrm>
            <a:off x="4518713" y="4849184"/>
            <a:ext cx="146796" cy="184081"/>
            <a:chOff x="4171120" y="3636886"/>
            <a:chExt cx="135504" cy="138061"/>
          </a:xfrm>
        </p:grpSpPr>
        <p:sp>
          <p:nvSpPr>
            <p:cNvPr id="274" name="Freeform 221"/>
            <p:cNvSpPr>
              <a:spLocks noEditPoints="1"/>
            </p:cNvSpPr>
            <p:nvPr/>
          </p:nvSpPr>
          <p:spPr bwMode="auto">
            <a:xfrm>
              <a:off x="4171120" y="3636886"/>
              <a:ext cx="135504" cy="138061"/>
            </a:xfrm>
            <a:custGeom>
              <a:avLst/>
              <a:gdLst>
                <a:gd name="T0" fmla="*/ 0 w 106"/>
                <a:gd name="T1" fmla="*/ 0 h 108"/>
                <a:gd name="T2" fmla="*/ 0 w 106"/>
                <a:gd name="T3" fmla="*/ 108 h 108"/>
                <a:gd name="T4" fmla="*/ 106 w 106"/>
                <a:gd name="T5" fmla="*/ 108 h 108"/>
                <a:gd name="T6" fmla="*/ 106 w 106"/>
                <a:gd name="T7" fmla="*/ 0 h 108"/>
                <a:gd name="T8" fmla="*/ 0 w 106"/>
                <a:gd name="T9" fmla="*/ 0 h 108"/>
                <a:gd name="T10" fmla="*/ 101 w 106"/>
                <a:gd name="T11" fmla="*/ 100 h 108"/>
                <a:gd name="T12" fmla="*/ 8 w 106"/>
                <a:gd name="T13" fmla="*/ 100 h 108"/>
                <a:gd name="T14" fmla="*/ 8 w 106"/>
                <a:gd name="T15" fmla="*/ 8 h 108"/>
                <a:gd name="T16" fmla="*/ 101 w 106"/>
                <a:gd name="T17" fmla="*/ 8 h 108"/>
                <a:gd name="T18" fmla="*/ 101 w 106"/>
                <a:gd name="T19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8">
                  <a:moveTo>
                    <a:pt x="0" y="0"/>
                  </a:moveTo>
                  <a:lnTo>
                    <a:pt x="0" y="108"/>
                  </a:lnTo>
                  <a:lnTo>
                    <a:pt x="106" y="108"/>
                  </a:lnTo>
                  <a:lnTo>
                    <a:pt x="106" y="0"/>
                  </a:lnTo>
                  <a:lnTo>
                    <a:pt x="0" y="0"/>
                  </a:lnTo>
                  <a:close/>
                  <a:moveTo>
                    <a:pt x="101" y="100"/>
                  </a:moveTo>
                  <a:lnTo>
                    <a:pt x="8" y="100"/>
                  </a:lnTo>
                  <a:lnTo>
                    <a:pt x="8" y="8"/>
                  </a:lnTo>
                  <a:lnTo>
                    <a:pt x="101" y="8"/>
                  </a:lnTo>
                  <a:lnTo>
                    <a:pt x="101" y="1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222"/>
            <p:cNvSpPr>
              <a:spLocks/>
            </p:cNvSpPr>
            <p:nvPr/>
          </p:nvSpPr>
          <p:spPr bwMode="auto">
            <a:xfrm>
              <a:off x="4199243" y="3667566"/>
              <a:ext cx="84371" cy="81814"/>
            </a:xfrm>
            <a:custGeom>
              <a:avLst/>
              <a:gdLst>
                <a:gd name="T0" fmla="*/ 10 w 65"/>
                <a:gd name="T1" fmla="*/ 64 h 64"/>
                <a:gd name="T2" fmla="*/ 31 w 65"/>
                <a:gd name="T3" fmla="*/ 43 h 64"/>
                <a:gd name="T4" fmla="*/ 53 w 65"/>
                <a:gd name="T5" fmla="*/ 64 h 64"/>
                <a:gd name="T6" fmla="*/ 65 w 65"/>
                <a:gd name="T7" fmla="*/ 55 h 64"/>
                <a:gd name="T8" fmla="*/ 43 w 65"/>
                <a:gd name="T9" fmla="*/ 33 h 64"/>
                <a:gd name="T10" fmla="*/ 65 w 65"/>
                <a:gd name="T11" fmla="*/ 11 h 64"/>
                <a:gd name="T12" fmla="*/ 53 w 65"/>
                <a:gd name="T13" fmla="*/ 0 h 64"/>
                <a:gd name="T14" fmla="*/ 31 w 65"/>
                <a:gd name="T15" fmla="*/ 21 h 64"/>
                <a:gd name="T16" fmla="*/ 10 w 65"/>
                <a:gd name="T17" fmla="*/ 0 h 64"/>
                <a:gd name="T18" fmla="*/ 0 w 65"/>
                <a:gd name="T19" fmla="*/ 11 h 64"/>
                <a:gd name="T20" fmla="*/ 22 w 65"/>
                <a:gd name="T21" fmla="*/ 33 h 64"/>
                <a:gd name="T22" fmla="*/ 0 w 65"/>
                <a:gd name="T23" fmla="*/ 55 h 64"/>
                <a:gd name="T24" fmla="*/ 10 w 65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64">
                  <a:moveTo>
                    <a:pt x="10" y="64"/>
                  </a:moveTo>
                  <a:lnTo>
                    <a:pt x="31" y="43"/>
                  </a:lnTo>
                  <a:lnTo>
                    <a:pt x="53" y="64"/>
                  </a:lnTo>
                  <a:lnTo>
                    <a:pt x="65" y="55"/>
                  </a:lnTo>
                  <a:lnTo>
                    <a:pt x="43" y="33"/>
                  </a:lnTo>
                  <a:lnTo>
                    <a:pt x="65" y="11"/>
                  </a:lnTo>
                  <a:lnTo>
                    <a:pt x="53" y="0"/>
                  </a:lnTo>
                  <a:lnTo>
                    <a:pt x="31" y="21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22" y="33"/>
                  </a:lnTo>
                  <a:lnTo>
                    <a:pt x="0" y="55"/>
                  </a:lnTo>
                  <a:lnTo>
                    <a:pt x="10" y="6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" name="Freeform 223"/>
          <p:cNvSpPr>
            <a:spLocks noEditPoints="1"/>
          </p:cNvSpPr>
          <p:nvPr userDrawn="1"/>
        </p:nvSpPr>
        <p:spPr bwMode="auto">
          <a:xfrm>
            <a:off x="4200193" y="4825319"/>
            <a:ext cx="149566" cy="207944"/>
          </a:xfrm>
          <a:custGeom>
            <a:avLst/>
            <a:gdLst>
              <a:gd name="T0" fmla="*/ 0 w 109"/>
              <a:gd name="T1" fmla="*/ 91 h 122"/>
              <a:gd name="T2" fmla="*/ 0 w 109"/>
              <a:gd name="T3" fmla="*/ 102 h 122"/>
              <a:gd name="T4" fmla="*/ 4 w 109"/>
              <a:gd name="T5" fmla="*/ 112 h 122"/>
              <a:gd name="T6" fmla="*/ 10 w 109"/>
              <a:gd name="T7" fmla="*/ 120 h 122"/>
              <a:gd name="T8" fmla="*/ 24 w 109"/>
              <a:gd name="T9" fmla="*/ 122 h 122"/>
              <a:gd name="T10" fmla="*/ 61 w 109"/>
              <a:gd name="T11" fmla="*/ 122 h 122"/>
              <a:gd name="T12" fmla="*/ 71 w 109"/>
              <a:gd name="T13" fmla="*/ 116 h 122"/>
              <a:gd name="T14" fmla="*/ 77 w 109"/>
              <a:gd name="T15" fmla="*/ 106 h 122"/>
              <a:gd name="T16" fmla="*/ 107 w 109"/>
              <a:gd name="T17" fmla="*/ 65 h 122"/>
              <a:gd name="T18" fmla="*/ 109 w 109"/>
              <a:gd name="T19" fmla="*/ 59 h 122"/>
              <a:gd name="T20" fmla="*/ 105 w 109"/>
              <a:gd name="T21" fmla="*/ 53 h 122"/>
              <a:gd name="T22" fmla="*/ 97 w 109"/>
              <a:gd name="T23" fmla="*/ 51 h 122"/>
              <a:gd name="T24" fmla="*/ 89 w 109"/>
              <a:gd name="T25" fmla="*/ 49 h 122"/>
              <a:gd name="T26" fmla="*/ 79 w 109"/>
              <a:gd name="T27" fmla="*/ 55 h 122"/>
              <a:gd name="T28" fmla="*/ 69 w 109"/>
              <a:gd name="T29" fmla="*/ 14 h 122"/>
              <a:gd name="T30" fmla="*/ 65 w 109"/>
              <a:gd name="T31" fmla="*/ 8 h 122"/>
              <a:gd name="T32" fmla="*/ 54 w 109"/>
              <a:gd name="T33" fmla="*/ 8 h 122"/>
              <a:gd name="T34" fmla="*/ 52 w 109"/>
              <a:gd name="T35" fmla="*/ 0 h 122"/>
              <a:gd name="T36" fmla="*/ 40 w 109"/>
              <a:gd name="T37" fmla="*/ 0 h 122"/>
              <a:gd name="T38" fmla="*/ 32 w 109"/>
              <a:gd name="T39" fmla="*/ 4 h 122"/>
              <a:gd name="T40" fmla="*/ 24 w 109"/>
              <a:gd name="T41" fmla="*/ 8 h 122"/>
              <a:gd name="T42" fmla="*/ 18 w 109"/>
              <a:gd name="T43" fmla="*/ 10 h 122"/>
              <a:gd name="T44" fmla="*/ 16 w 109"/>
              <a:gd name="T45" fmla="*/ 22 h 122"/>
              <a:gd name="T46" fmla="*/ 4 w 109"/>
              <a:gd name="T47" fmla="*/ 24 h 122"/>
              <a:gd name="T48" fmla="*/ 0 w 109"/>
              <a:gd name="T49" fmla="*/ 30 h 122"/>
              <a:gd name="T50" fmla="*/ 16 w 109"/>
              <a:gd name="T51" fmla="*/ 30 h 122"/>
              <a:gd name="T52" fmla="*/ 24 w 109"/>
              <a:gd name="T53" fmla="*/ 61 h 122"/>
              <a:gd name="T54" fmla="*/ 32 w 109"/>
              <a:gd name="T55" fmla="*/ 14 h 122"/>
              <a:gd name="T56" fmla="*/ 40 w 109"/>
              <a:gd name="T57" fmla="*/ 61 h 122"/>
              <a:gd name="T58" fmla="*/ 48 w 109"/>
              <a:gd name="T59" fmla="*/ 8 h 122"/>
              <a:gd name="T60" fmla="*/ 54 w 109"/>
              <a:gd name="T61" fmla="*/ 61 h 122"/>
              <a:gd name="T62" fmla="*/ 61 w 109"/>
              <a:gd name="T63" fmla="*/ 14 h 122"/>
              <a:gd name="T64" fmla="*/ 69 w 109"/>
              <a:gd name="T65" fmla="*/ 77 h 122"/>
              <a:gd name="T66" fmla="*/ 71 w 109"/>
              <a:gd name="T67" fmla="*/ 75 h 122"/>
              <a:gd name="T68" fmla="*/ 77 w 109"/>
              <a:gd name="T69" fmla="*/ 69 h 122"/>
              <a:gd name="T70" fmla="*/ 85 w 109"/>
              <a:gd name="T71" fmla="*/ 61 h 122"/>
              <a:gd name="T72" fmla="*/ 93 w 109"/>
              <a:gd name="T73" fmla="*/ 57 h 122"/>
              <a:gd name="T74" fmla="*/ 99 w 109"/>
              <a:gd name="T75" fmla="*/ 59 h 122"/>
              <a:gd name="T76" fmla="*/ 101 w 109"/>
              <a:gd name="T77" fmla="*/ 61 h 122"/>
              <a:gd name="T78" fmla="*/ 69 w 109"/>
              <a:gd name="T79" fmla="*/ 99 h 122"/>
              <a:gd name="T80" fmla="*/ 69 w 109"/>
              <a:gd name="T81" fmla="*/ 104 h 122"/>
              <a:gd name="T82" fmla="*/ 65 w 109"/>
              <a:gd name="T83" fmla="*/ 112 h 122"/>
              <a:gd name="T84" fmla="*/ 54 w 109"/>
              <a:gd name="T85" fmla="*/ 114 h 122"/>
              <a:gd name="T86" fmla="*/ 42 w 109"/>
              <a:gd name="T87" fmla="*/ 114 h 122"/>
              <a:gd name="T88" fmla="*/ 18 w 109"/>
              <a:gd name="T89" fmla="*/ 114 h 122"/>
              <a:gd name="T90" fmla="*/ 10 w 109"/>
              <a:gd name="T91" fmla="*/ 108 h 122"/>
              <a:gd name="T92" fmla="*/ 8 w 109"/>
              <a:gd name="T93" fmla="*/ 99 h 122"/>
              <a:gd name="T94" fmla="*/ 8 w 109"/>
              <a:gd name="T95" fmla="*/ 3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9" h="122">
                <a:moveTo>
                  <a:pt x="0" y="30"/>
                </a:moveTo>
                <a:lnTo>
                  <a:pt x="0" y="91"/>
                </a:lnTo>
                <a:lnTo>
                  <a:pt x="0" y="97"/>
                </a:lnTo>
                <a:lnTo>
                  <a:pt x="0" y="102"/>
                </a:lnTo>
                <a:lnTo>
                  <a:pt x="2" y="106"/>
                </a:lnTo>
                <a:lnTo>
                  <a:pt x="4" y="112"/>
                </a:lnTo>
                <a:lnTo>
                  <a:pt x="6" y="116"/>
                </a:lnTo>
                <a:lnTo>
                  <a:pt x="10" y="120"/>
                </a:lnTo>
                <a:lnTo>
                  <a:pt x="16" y="122"/>
                </a:lnTo>
                <a:lnTo>
                  <a:pt x="24" y="122"/>
                </a:lnTo>
                <a:lnTo>
                  <a:pt x="54" y="122"/>
                </a:lnTo>
                <a:lnTo>
                  <a:pt x="61" y="122"/>
                </a:lnTo>
                <a:lnTo>
                  <a:pt x="67" y="120"/>
                </a:lnTo>
                <a:lnTo>
                  <a:pt x="71" y="116"/>
                </a:lnTo>
                <a:lnTo>
                  <a:pt x="75" y="112"/>
                </a:lnTo>
                <a:lnTo>
                  <a:pt x="77" y="106"/>
                </a:lnTo>
                <a:lnTo>
                  <a:pt x="77" y="102"/>
                </a:lnTo>
                <a:lnTo>
                  <a:pt x="107" y="65"/>
                </a:lnTo>
                <a:lnTo>
                  <a:pt x="109" y="63"/>
                </a:lnTo>
                <a:lnTo>
                  <a:pt x="109" y="59"/>
                </a:lnTo>
                <a:lnTo>
                  <a:pt x="107" y="55"/>
                </a:lnTo>
                <a:lnTo>
                  <a:pt x="105" y="53"/>
                </a:lnTo>
                <a:lnTo>
                  <a:pt x="101" y="51"/>
                </a:lnTo>
                <a:lnTo>
                  <a:pt x="97" y="51"/>
                </a:lnTo>
                <a:lnTo>
                  <a:pt x="93" y="49"/>
                </a:lnTo>
                <a:lnTo>
                  <a:pt x="89" y="49"/>
                </a:lnTo>
                <a:lnTo>
                  <a:pt x="85" y="51"/>
                </a:lnTo>
                <a:lnTo>
                  <a:pt x="79" y="55"/>
                </a:lnTo>
                <a:lnTo>
                  <a:pt x="69" y="65"/>
                </a:lnTo>
                <a:lnTo>
                  <a:pt x="69" y="14"/>
                </a:lnTo>
                <a:lnTo>
                  <a:pt x="69" y="10"/>
                </a:lnTo>
                <a:lnTo>
                  <a:pt x="65" y="8"/>
                </a:lnTo>
                <a:lnTo>
                  <a:pt x="61" y="8"/>
                </a:lnTo>
                <a:lnTo>
                  <a:pt x="54" y="8"/>
                </a:lnTo>
                <a:lnTo>
                  <a:pt x="54" y="4"/>
                </a:lnTo>
                <a:lnTo>
                  <a:pt x="52" y="0"/>
                </a:lnTo>
                <a:lnTo>
                  <a:pt x="48" y="0"/>
                </a:lnTo>
                <a:lnTo>
                  <a:pt x="40" y="0"/>
                </a:lnTo>
                <a:lnTo>
                  <a:pt x="36" y="0"/>
                </a:lnTo>
                <a:lnTo>
                  <a:pt x="32" y="4"/>
                </a:lnTo>
                <a:lnTo>
                  <a:pt x="32" y="8"/>
                </a:lnTo>
                <a:lnTo>
                  <a:pt x="24" y="8"/>
                </a:lnTo>
                <a:lnTo>
                  <a:pt x="20" y="8"/>
                </a:lnTo>
                <a:lnTo>
                  <a:pt x="18" y="10"/>
                </a:lnTo>
                <a:lnTo>
                  <a:pt x="16" y="14"/>
                </a:lnTo>
                <a:lnTo>
                  <a:pt x="16" y="22"/>
                </a:lnTo>
                <a:lnTo>
                  <a:pt x="8" y="22"/>
                </a:lnTo>
                <a:lnTo>
                  <a:pt x="4" y="24"/>
                </a:lnTo>
                <a:lnTo>
                  <a:pt x="2" y="26"/>
                </a:lnTo>
                <a:lnTo>
                  <a:pt x="0" y="30"/>
                </a:lnTo>
                <a:close/>
                <a:moveTo>
                  <a:pt x="8" y="30"/>
                </a:moveTo>
                <a:lnTo>
                  <a:pt x="16" y="30"/>
                </a:lnTo>
                <a:lnTo>
                  <a:pt x="16" y="61"/>
                </a:lnTo>
                <a:lnTo>
                  <a:pt x="24" y="61"/>
                </a:lnTo>
                <a:lnTo>
                  <a:pt x="24" y="14"/>
                </a:lnTo>
                <a:lnTo>
                  <a:pt x="32" y="14"/>
                </a:lnTo>
                <a:lnTo>
                  <a:pt x="32" y="61"/>
                </a:lnTo>
                <a:lnTo>
                  <a:pt x="40" y="61"/>
                </a:lnTo>
                <a:lnTo>
                  <a:pt x="40" y="8"/>
                </a:lnTo>
                <a:lnTo>
                  <a:pt x="48" y="8"/>
                </a:lnTo>
                <a:lnTo>
                  <a:pt x="48" y="61"/>
                </a:lnTo>
                <a:lnTo>
                  <a:pt x="54" y="61"/>
                </a:lnTo>
                <a:lnTo>
                  <a:pt x="54" y="14"/>
                </a:lnTo>
                <a:lnTo>
                  <a:pt x="61" y="14"/>
                </a:lnTo>
                <a:lnTo>
                  <a:pt x="61" y="77"/>
                </a:lnTo>
                <a:lnTo>
                  <a:pt x="69" y="77"/>
                </a:lnTo>
                <a:lnTo>
                  <a:pt x="69" y="77"/>
                </a:lnTo>
                <a:lnTo>
                  <a:pt x="71" y="75"/>
                </a:lnTo>
                <a:lnTo>
                  <a:pt x="73" y="73"/>
                </a:lnTo>
                <a:lnTo>
                  <a:pt x="77" y="69"/>
                </a:lnTo>
                <a:lnTo>
                  <a:pt x="81" y="65"/>
                </a:lnTo>
                <a:lnTo>
                  <a:pt x="85" y="61"/>
                </a:lnTo>
                <a:lnTo>
                  <a:pt x="89" y="57"/>
                </a:lnTo>
                <a:lnTo>
                  <a:pt x="93" y="57"/>
                </a:lnTo>
                <a:lnTo>
                  <a:pt x="95" y="57"/>
                </a:lnTo>
                <a:lnTo>
                  <a:pt x="99" y="59"/>
                </a:lnTo>
                <a:lnTo>
                  <a:pt x="101" y="61"/>
                </a:lnTo>
                <a:lnTo>
                  <a:pt x="101" y="61"/>
                </a:lnTo>
                <a:lnTo>
                  <a:pt x="69" y="99"/>
                </a:lnTo>
                <a:lnTo>
                  <a:pt x="69" y="99"/>
                </a:lnTo>
                <a:lnTo>
                  <a:pt x="69" y="99"/>
                </a:lnTo>
                <a:lnTo>
                  <a:pt x="69" y="104"/>
                </a:lnTo>
                <a:lnTo>
                  <a:pt x="67" y="108"/>
                </a:lnTo>
                <a:lnTo>
                  <a:pt x="65" y="112"/>
                </a:lnTo>
                <a:lnTo>
                  <a:pt x="61" y="114"/>
                </a:lnTo>
                <a:lnTo>
                  <a:pt x="54" y="114"/>
                </a:lnTo>
                <a:lnTo>
                  <a:pt x="48" y="114"/>
                </a:lnTo>
                <a:lnTo>
                  <a:pt x="42" y="114"/>
                </a:lnTo>
                <a:lnTo>
                  <a:pt x="24" y="114"/>
                </a:lnTo>
                <a:lnTo>
                  <a:pt x="18" y="114"/>
                </a:lnTo>
                <a:lnTo>
                  <a:pt x="12" y="112"/>
                </a:lnTo>
                <a:lnTo>
                  <a:pt x="10" y="108"/>
                </a:lnTo>
                <a:lnTo>
                  <a:pt x="8" y="104"/>
                </a:lnTo>
                <a:lnTo>
                  <a:pt x="8" y="99"/>
                </a:lnTo>
                <a:lnTo>
                  <a:pt x="8" y="91"/>
                </a:lnTo>
                <a:lnTo>
                  <a:pt x="8" y="38"/>
                </a:lnTo>
                <a:lnTo>
                  <a:pt x="8" y="3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" name="Freeform 224"/>
          <p:cNvSpPr>
            <a:spLocks noEditPoints="1"/>
          </p:cNvSpPr>
          <p:nvPr userDrawn="1"/>
        </p:nvSpPr>
        <p:spPr bwMode="auto">
          <a:xfrm>
            <a:off x="6878536" y="4419659"/>
            <a:ext cx="157875" cy="194308"/>
          </a:xfrm>
          <a:custGeom>
            <a:avLst/>
            <a:gdLst>
              <a:gd name="T0" fmla="*/ 57 w 114"/>
              <a:gd name="T1" fmla="*/ 0 h 114"/>
              <a:gd name="T2" fmla="*/ 35 w 114"/>
              <a:gd name="T3" fmla="*/ 4 h 114"/>
              <a:gd name="T4" fmla="*/ 15 w 114"/>
              <a:gd name="T5" fmla="*/ 17 h 114"/>
              <a:gd name="T6" fmla="*/ 4 w 114"/>
              <a:gd name="T7" fmla="*/ 35 h 114"/>
              <a:gd name="T8" fmla="*/ 0 w 114"/>
              <a:gd name="T9" fmla="*/ 57 h 114"/>
              <a:gd name="T10" fmla="*/ 4 w 114"/>
              <a:gd name="T11" fmla="*/ 80 h 114"/>
              <a:gd name="T12" fmla="*/ 15 w 114"/>
              <a:gd name="T13" fmla="*/ 98 h 114"/>
              <a:gd name="T14" fmla="*/ 35 w 114"/>
              <a:gd name="T15" fmla="*/ 110 h 114"/>
              <a:gd name="T16" fmla="*/ 57 w 114"/>
              <a:gd name="T17" fmla="*/ 114 h 114"/>
              <a:gd name="T18" fmla="*/ 78 w 114"/>
              <a:gd name="T19" fmla="*/ 110 h 114"/>
              <a:gd name="T20" fmla="*/ 98 w 114"/>
              <a:gd name="T21" fmla="*/ 98 h 114"/>
              <a:gd name="T22" fmla="*/ 110 w 114"/>
              <a:gd name="T23" fmla="*/ 80 h 114"/>
              <a:gd name="T24" fmla="*/ 114 w 114"/>
              <a:gd name="T25" fmla="*/ 57 h 114"/>
              <a:gd name="T26" fmla="*/ 110 w 114"/>
              <a:gd name="T27" fmla="*/ 35 h 114"/>
              <a:gd name="T28" fmla="*/ 98 w 114"/>
              <a:gd name="T29" fmla="*/ 17 h 114"/>
              <a:gd name="T30" fmla="*/ 78 w 114"/>
              <a:gd name="T31" fmla="*/ 4 h 114"/>
              <a:gd name="T32" fmla="*/ 57 w 114"/>
              <a:gd name="T33" fmla="*/ 0 h 114"/>
              <a:gd name="T34" fmla="*/ 61 w 114"/>
              <a:gd name="T35" fmla="*/ 84 h 114"/>
              <a:gd name="T36" fmla="*/ 61 w 114"/>
              <a:gd name="T37" fmla="*/ 68 h 114"/>
              <a:gd name="T38" fmla="*/ 47 w 114"/>
              <a:gd name="T39" fmla="*/ 66 h 114"/>
              <a:gd name="T40" fmla="*/ 35 w 114"/>
              <a:gd name="T41" fmla="*/ 68 h 114"/>
              <a:gd name="T42" fmla="*/ 29 w 114"/>
              <a:gd name="T43" fmla="*/ 74 h 114"/>
              <a:gd name="T44" fmla="*/ 21 w 114"/>
              <a:gd name="T45" fmla="*/ 84 h 114"/>
              <a:gd name="T46" fmla="*/ 25 w 114"/>
              <a:gd name="T47" fmla="*/ 65 h 114"/>
              <a:gd name="T48" fmla="*/ 31 w 114"/>
              <a:gd name="T49" fmla="*/ 51 h 114"/>
              <a:gd name="T50" fmla="*/ 41 w 114"/>
              <a:gd name="T51" fmla="*/ 43 h 114"/>
              <a:gd name="T52" fmla="*/ 51 w 114"/>
              <a:gd name="T53" fmla="*/ 39 h 114"/>
              <a:gd name="T54" fmla="*/ 61 w 114"/>
              <a:gd name="T55" fmla="*/ 37 h 114"/>
              <a:gd name="T56" fmla="*/ 61 w 114"/>
              <a:gd name="T57" fmla="*/ 23 h 114"/>
              <a:gd name="T58" fmla="*/ 90 w 114"/>
              <a:gd name="T59" fmla="*/ 53 h 114"/>
              <a:gd name="T60" fmla="*/ 61 w 114"/>
              <a:gd name="T61" fmla="*/ 8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4" h="114">
                <a:moveTo>
                  <a:pt x="57" y="0"/>
                </a:moveTo>
                <a:lnTo>
                  <a:pt x="35" y="4"/>
                </a:lnTo>
                <a:lnTo>
                  <a:pt x="15" y="17"/>
                </a:lnTo>
                <a:lnTo>
                  <a:pt x="4" y="35"/>
                </a:lnTo>
                <a:lnTo>
                  <a:pt x="0" y="57"/>
                </a:lnTo>
                <a:lnTo>
                  <a:pt x="4" y="80"/>
                </a:lnTo>
                <a:lnTo>
                  <a:pt x="15" y="98"/>
                </a:lnTo>
                <a:lnTo>
                  <a:pt x="35" y="110"/>
                </a:lnTo>
                <a:lnTo>
                  <a:pt x="57" y="114"/>
                </a:lnTo>
                <a:lnTo>
                  <a:pt x="78" y="110"/>
                </a:lnTo>
                <a:lnTo>
                  <a:pt x="98" y="98"/>
                </a:lnTo>
                <a:lnTo>
                  <a:pt x="110" y="80"/>
                </a:lnTo>
                <a:lnTo>
                  <a:pt x="114" y="57"/>
                </a:lnTo>
                <a:lnTo>
                  <a:pt x="110" y="35"/>
                </a:lnTo>
                <a:lnTo>
                  <a:pt x="98" y="17"/>
                </a:lnTo>
                <a:lnTo>
                  <a:pt x="78" y="4"/>
                </a:lnTo>
                <a:lnTo>
                  <a:pt x="57" y="0"/>
                </a:lnTo>
                <a:close/>
                <a:moveTo>
                  <a:pt x="61" y="84"/>
                </a:moveTo>
                <a:lnTo>
                  <a:pt x="61" y="68"/>
                </a:lnTo>
                <a:lnTo>
                  <a:pt x="47" y="66"/>
                </a:lnTo>
                <a:lnTo>
                  <a:pt x="35" y="68"/>
                </a:lnTo>
                <a:lnTo>
                  <a:pt x="29" y="74"/>
                </a:lnTo>
                <a:lnTo>
                  <a:pt x="21" y="84"/>
                </a:lnTo>
                <a:lnTo>
                  <a:pt x="25" y="65"/>
                </a:lnTo>
                <a:lnTo>
                  <a:pt x="31" y="51"/>
                </a:lnTo>
                <a:lnTo>
                  <a:pt x="41" y="43"/>
                </a:lnTo>
                <a:lnTo>
                  <a:pt x="51" y="39"/>
                </a:lnTo>
                <a:lnTo>
                  <a:pt x="61" y="37"/>
                </a:lnTo>
                <a:lnTo>
                  <a:pt x="61" y="23"/>
                </a:lnTo>
                <a:lnTo>
                  <a:pt x="90" y="53"/>
                </a:lnTo>
                <a:lnTo>
                  <a:pt x="61" y="8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8" name="Group 277"/>
          <p:cNvGrpSpPr/>
          <p:nvPr userDrawn="1"/>
        </p:nvGrpSpPr>
        <p:grpSpPr>
          <a:xfrm>
            <a:off x="7216442" y="4419659"/>
            <a:ext cx="160645" cy="194308"/>
            <a:chOff x="6661331" y="3314744"/>
            <a:chExt cx="148288" cy="145731"/>
          </a:xfrm>
        </p:grpSpPr>
        <p:sp>
          <p:nvSpPr>
            <p:cNvPr id="279" name="Freeform 225"/>
            <p:cNvSpPr>
              <a:spLocks noEditPoints="1"/>
            </p:cNvSpPr>
            <p:nvPr/>
          </p:nvSpPr>
          <p:spPr bwMode="auto">
            <a:xfrm>
              <a:off x="6661331" y="3314744"/>
              <a:ext cx="148288" cy="145731"/>
            </a:xfrm>
            <a:custGeom>
              <a:avLst/>
              <a:gdLst>
                <a:gd name="T0" fmla="*/ 59 w 116"/>
                <a:gd name="T1" fmla="*/ 0 h 114"/>
                <a:gd name="T2" fmla="*/ 36 w 116"/>
                <a:gd name="T3" fmla="*/ 4 h 114"/>
                <a:gd name="T4" fmla="*/ 18 w 116"/>
                <a:gd name="T5" fmla="*/ 17 h 114"/>
                <a:gd name="T6" fmla="*/ 6 w 116"/>
                <a:gd name="T7" fmla="*/ 35 h 114"/>
                <a:gd name="T8" fmla="*/ 0 w 116"/>
                <a:gd name="T9" fmla="*/ 57 h 114"/>
                <a:gd name="T10" fmla="*/ 6 w 116"/>
                <a:gd name="T11" fmla="*/ 80 h 114"/>
                <a:gd name="T12" fmla="*/ 18 w 116"/>
                <a:gd name="T13" fmla="*/ 98 h 114"/>
                <a:gd name="T14" fmla="*/ 36 w 116"/>
                <a:gd name="T15" fmla="*/ 110 h 114"/>
                <a:gd name="T16" fmla="*/ 59 w 116"/>
                <a:gd name="T17" fmla="*/ 114 h 114"/>
                <a:gd name="T18" fmla="*/ 81 w 116"/>
                <a:gd name="T19" fmla="*/ 110 h 114"/>
                <a:gd name="T20" fmla="*/ 99 w 116"/>
                <a:gd name="T21" fmla="*/ 98 h 114"/>
                <a:gd name="T22" fmla="*/ 110 w 116"/>
                <a:gd name="T23" fmla="*/ 80 h 114"/>
                <a:gd name="T24" fmla="*/ 116 w 116"/>
                <a:gd name="T25" fmla="*/ 57 h 114"/>
                <a:gd name="T26" fmla="*/ 110 w 116"/>
                <a:gd name="T27" fmla="*/ 35 h 114"/>
                <a:gd name="T28" fmla="*/ 99 w 116"/>
                <a:gd name="T29" fmla="*/ 17 h 114"/>
                <a:gd name="T30" fmla="*/ 81 w 116"/>
                <a:gd name="T31" fmla="*/ 4 h 114"/>
                <a:gd name="T32" fmla="*/ 59 w 116"/>
                <a:gd name="T33" fmla="*/ 0 h 114"/>
                <a:gd name="T34" fmla="*/ 59 w 116"/>
                <a:gd name="T35" fmla="*/ 108 h 114"/>
                <a:gd name="T36" fmla="*/ 40 w 116"/>
                <a:gd name="T37" fmla="*/ 104 h 114"/>
                <a:gd name="T38" fmla="*/ 24 w 116"/>
                <a:gd name="T39" fmla="*/ 92 h 114"/>
                <a:gd name="T40" fmla="*/ 12 w 116"/>
                <a:gd name="T41" fmla="*/ 76 h 114"/>
                <a:gd name="T42" fmla="*/ 8 w 116"/>
                <a:gd name="T43" fmla="*/ 57 h 114"/>
                <a:gd name="T44" fmla="*/ 12 w 116"/>
                <a:gd name="T45" fmla="*/ 37 h 114"/>
                <a:gd name="T46" fmla="*/ 24 w 116"/>
                <a:gd name="T47" fmla="*/ 21 h 114"/>
                <a:gd name="T48" fmla="*/ 40 w 116"/>
                <a:gd name="T49" fmla="*/ 12 h 114"/>
                <a:gd name="T50" fmla="*/ 59 w 116"/>
                <a:gd name="T51" fmla="*/ 8 h 114"/>
                <a:gd name="T52" fmla="*/ 77 w 116"/>
                <a:gd name="T53" fmla="*/ 12 h 114"/>
                <a:gd name="T54" fmla="*/ 93 w 116"/>
                <a:gd name="T55" fmla="*/ 21 h 114"/>
                <a:gd name="T56" fmla="*/ 104 w 116"/>
                <a:gd name="T57" fmla="*/ 37 h 114"/>
                <a:gd name="T58" fmla="*/ 108 w 116"/>
                <a:gd name="T59" fmla="*/ 57 h 114"/>
                <a:gd name="T60" fmla="*/ 104 w 116"/>
                <a:gd name="T61" fmla="*/ 76 h 114"/>
                <a:gd name="T62" fmla="*/ 93 w 116"/>
                <a:gd name="T63" fmla="*/ 92 h 114"/>
                <a:gd name="T64" fmla="*/ 77 w 116"/>
                <a:gd name="T65" fmla="*/ 104 h 114"/>
                <a:gd name="T66" fmla="*/ 59 w 116"/>
                <a:gd name="T67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6" h="114">
                  <a:moveTo>
                    <a:pt x="59" y="0"/>
                  </a:moveTo>
                  <a:lnTo>
                    <a:pt x="36" y="4"/>
                  </a:lnTo>
                  <a:lnTo>
                    <a:pt x="18" y="17"/>
                  </a:lnTo>
                  <a:lnTo>
                    <a:pt x="6" y="35"/>
                  </a:lnTo>
                  <a:lnTo>
                    <a:pt x="0" y="57"/>
                  </a:lnTo>
                  <a:lnTo>
                    <a:pt x="6" y="80"/>
                  </a:lnTo>
                  <a:lnTo>
                    <a:pt x="18" y="98"/>
                  </a:lnTo>
                  <a:lnTo>
                    <a:pt x="36" y="110"/>
                  </a:lnTo>
                  <a:lnTo>
                    <a:pt x="59" y="114"/>
                  </a:lnTo>
                  <a:lnTo>
                    <a:pt x="81" y="110"/>
                  </a:lnTo>
                  <a:lnTo>
                    <a:pt x="99" y="98"/>
                  </a:lnTo>
                  <a:lnTo>
                    <a:pt x="110" y="80"/>
                  </a:lnTo>
                  <a:lnTo>
                    <a:pt x="116" y="57"/>
                  </a:lnTo>
                  <a:lnTo>
                    <a:pt x="110" y="35"/>
                  </a:lnTo>
                  <a:lnTo>
                    <a:pt x="99" y="17"/>
                  </a:lnTo>
                  <a:lnTo>
                    <a:pt x="81" y="4"/>
                  </a:lnTo>
                  <a:lnTo>
                    <a:pt x="59" y="0"/>
                  </a:lnTo>
                  <a:close/>
                  <a:moveTo>
                    <a:pt x="59" y="108"/>
                  </a:moveTo>
                  <a:lnTo>
                    <a:pt x="40" y="104"/>
                  </a:lnTo>
                  <a:lnTo>
                    <a:pt x="24" y="92"/>
                  </a:lnTo>
                  <a:lnTo>
                    <a:pt x="12" y="76"/>
                  </a:lnTo>
                  <a:lnTo>
                    <a:pt x="8" y="57"/>
                  </a:lnTo>
                  <a:lnTo>
                    <a:pt x="12" y="37"/>
                  </a:lnTo>
                  <a:lnTo>
                    <a:pt x="24" y="21"/>
                  </a:lnTo>
                  <a:lnTo>
                    <a:pt x="40" y="12"/>
                  </a:lnTo>
                  <a:lnTo>
                    <a:pt x="59" y="8"/>
                  </a:lnTo>
                  <a:lnTo>
                    <a:pt x="77" y="12"/>
                  </a:lnTo>
                  <a:lnTo>
                    <a:pt x="93" y="21"/>
                  </a:lnTo>
                  <a:lnTo>
                    <a:pt x="104" y="37"/>
                  </a:lnTo>
                  <a:lnTo>
                    <a:pt x="108" y="57"/>
                  </a:lnTo>
                  <a:lnTo>
                    <a:pt x="104" y="76"/>
                  </a:lnTo>
                  <a:lnTo>
                    <a:pt x="93" y="92"/>
                  </a:lnTo>
                  <a:lnTo>
                    <a:pt x="77" y="104"/>
                  </a:lnTo>
                  <a:lnTo>
                    <a:pt x="59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26"/>
            <p:cNvSpPr>
              <a:spLocks/>
            </p:cNvSpPr>
            <p:nvPr/>
          </p:nvSpPr>
          <p:spPr bwMode="auto">
            <a:xfrm>
              <a:off x="6692011" y="3345424"/>
              <a:ext cx="86927" cy="79257"/>
            </a:xfrm>
            <a:custGeom>
              <a:avLst/>
              <a:gdLst>
                <a:gd name="T0" fmla="*/ 37 w 69"/>
                <a:gd name="T1" fmla="*/ 14 h 61"/>
                <a:gd name="T2" fmla="*/ 27 w 69"/>
                <a:gd name="T3" fmla="*/ 16 h 61"/>
                <a:gd name="T4" fmla="*/ 18 w 69"/>
                <a:gd name="T5" fmla="*/ 20 h 61"/>
                <a:gd name="T6" fmla="*/ 10 w 69"/>
                <a:gd name="T7" fmla="*/ 28 h 61"/>
                <a:gd name="T8" fmla="*/ 2 w 69"/>
                <a:gd name="T9" fmla="*/ 42 h 61"/>
                <a:gd name="T10" fmla="*/ 0 w 69"/>
                <a:gd name="T11" fmla="*/ 61 h 61"/>
                <a:gd name="T12" fmla="*/ 6 w 69"/>
                <a:gd name="T13" fmla="*/ 51 h 61"/>
                <a:gd name="T14" fmla="*/ 14 w 69"/>
                <a:gd name="T15" fmla="*/ 45 h 61"/>
                <a:gd name="T16" fmla="*/ 23 w 69"/>
                <a:gd name="T17" fmla="*/ 43 h 61"/>
                <a:gd name="T18" fmla="*/ 37 w 69"/>
                <a:gd name="T19" fmla="*/ 45 h 61"/>
                <a:gd name="T20" fmla="*/ 37 w 69"/>
                <a:gd name="T21" fmla="*/ 61 h 61"/>
                <a:gd name="T22" fmla="*/ 69 w 69"/>
                <a:gd name="T23" fmla="*/ 30 h 61"/>
                <a:gd name="T24" fmla="*/ 37 w 69"/>
                <a:gd name="T25" fmla="*/ 0 h 61"/>
                <a:gd name="T26" fmla="*/ 37 w 69"/>
                <a:gd name="T27" fmla="*/ 1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61">
                  <a:moveTo>
                    <a:pt x="37" y="14"/>
                  </a:moveTo>
                  <a:lnTo>
                    <a:pt x="27" y="16"/>
                  </a:lnTo>
                  <a:lnTo>
                    <a:pt x="18" y="20"/>
                  </a:lnTo>
                  <a:lnTo>
                    <a:pt x="10" y="28"/>
                  </a:lnTo>
                  <a:lnTo>
                    <a:pt x="2" y="42"/>
                  </a:lnTo>
                  <a:lnTo>
                    <a:pt x="0" y="61"/>
                  </a:lnTo>
                  <a:lnTo>
                    <a:pt x="6" y="51"/>
                  </a:lnTo>
                  <a:lnTo>
                    <a:pt x="14" y="45"/>
                  </a:lnTo>
                  <a:lnTo>
                    <a:pt x="23" y="43"/>
                  </a:lnTo>
                  <a:lnTo>
                    <a:pt x="37" y="45"/>
                  </a:lnTo>
                  <a:lnTo>
                    <a:pt x="37" y="61"/>
                  </a:lnTo>
                  <a:lnTo>
                    <a:pt x="69" y="30"/>
                  </a:lnTo>
                  <a:lnTo>
                    <a:pt x="37" y="0"/>
                  </a:lnTo>
                  <a:lnTo>
                    <a:pt x="37" y="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1" name="Freeform 227"/>
          <p:cNvSpPr>
            <a:spLocks noEditPoints="1"/>
          </p:cNvSpPr>
          <p:nvPr userDrawn="1"/>
        </p:nvSpPr>
        <p:spPr bwMode="auto">
          <a:xfrm>
            <a:off x="2804243" y="4825319"/>
            <a:ext cx="168955" cy="207944"/>
          </a:xfrm>
          <a:custGeom>
            <a:avLst/>
            <a:gdLst>
              <a:gd name="T0" fmla="*/ 61 w 121"/>
              <a:gd name="T1" fmla="*/ 0 h 122"/>
              <a:gd name="T2" fmla="*/ 37 w 121"/>
              <a:gd name="T3" fmla="*/ 4 h 122"/>
              <a:gd name="T4" fmla="*/ 17 w 121"/>
              <a:gd name="T5" fmla="*/ 18 h 122"/>
              <a:gd name="T6" fmla="*/ 4 w 121"/>
              <a:gd name="T7" fmla="*/ 38 h 122"/>
              <a:gd name="T8" fmla="*/ 0 w 121"/>
              <a:gd name="T9" fmla="*/ 61 h 122"/>
              <a:gd name="T10" fmla="*/ 4 w 121"/>
              <a:gd name="T11" fmla="*/ 85 h 122"/>
              <a:gd name="T12" fmla="*/ 17 w 121"/>
              <a:gd name="T13" fmla="*/ 104 h 122"/>
              <a:gd name="T14" fmla="*/ 37 w 121"/>
              <a:gd name="T15" fmla="*/ 116 h 122"/>
              <a:gd name="T16" fmla="*/ 61 w 121"/>
              <a:gd name="T17" fmla="*/ 122 h 122"/>
              <a:gd name="T18" fmla="*/ 84 w 121"/>
              <a:gd name="T19" fmla="*/ 116 h 122"/>
              <a:gd name="T20" fmla="*/ 104 w 121"/>
              <a:gd name="T21" fmla="*/ 104 h 122"/>
              <a:gd name="T22" fmla="*/ 116 w 121"/>
              <a:gd name="T23" fmla="*/ 85 h 122"/>
              <a:gd name="T24" fmla="*/ 121 w 121"/>
              <a:gd name="T25" fmla="*/ 61 h 122"/>
              <a:gd name="T26" fmla="*/ 116 w 121"/>
              <a:gd name="T27" fmla="*/ 38 h 122"/>
              <a:gd name="T28" fmla="*/ 104 w 121"/>
              <a:gd name="T29" fmla="*/ 18 h 122"/>
              <a:gd name="T30" fmla="*/ 84 w 121"/>
              <a:gd name="T31" fmla="*/ 4 h 122"/>
              <a:gd name="T32" fmla="*/ 61 w 121"/>
              <a:gd name="T33" fmla="*/ 0 h 122"/>
              <a:gd name="T34" fmla="*/ 53 w 121"/>
              <a:gd name="T35" fmla="*/ 14 h 122"/>
              <a:gd name="T36" fmla="*/ 68 w 121"/>
              <a:gd name="T37" fmla="*/ 14 h 122"/>
              <a:gd name="T38" fmla="*/ 68 w 121"/>
              <a:gd name="T39" fmla="*/ 53 h 122"/>
              <a:gd name="T40" fmla="*/ 53 w 121"/>
              <a:gd name="T41" fmla="*/ 53 h 122"/>
              <a:gd name="T42" fmla="*/ 53 w 121"/>
              <a:gd name="T43" fmla="*/ 14 h 122"/>
              <a:gd name="T44" fmla="*/ 61 w 121"/>
              <a:gd name="T45" fmla="*/ 100 h 122"/>
              <a:gd name="T46" fmla="*/ 39 w 121"/>
              <a:gd name="T47" fmla="*/ 97 h 122"/>
              <a:gd name="T48" fmla="*/ 25 w 121"/>
              <a:gd name="T49" fmla="*/ 81 h 122"/>
              <a:gd name="T50" fmla="*/ 19 w 121"/>
              <a:gd name="T51" fmla="*/ 61 h 122"/>
              <a:gd name="T52" fmla="*/ 23 w 121"/>
              <a:gd name="T53" fmla="*/ 45 h 122"/>
              <a:gd name="T54" fmla="*/ 31 w 121"/>
              <a:gd name="T55" fmla="*/ 32 h 122"/>
              <a:gd name="T56" fmla="*/ 43 w 121"/>
              <a:gd name="T57" fmla="*/ 24 h 122"/>
              <a:gd name="T58" fmla="*/ 45 w 121"/>
              <a:gd name="T59" fmla="*/ 24 h 122"/>
              <a:gd name="T60" fmla="*/ 45 w 121"/>
              <a:gd name="T61" fmla="*/ 38 h 122"/>
              <a:gd name="T62" fmla="*/ 39 w 121"/>
              <a:gd name="T63" fmla="*/ 42 h 122"/>
              <a:gd name="T64" fmla="*/ 35 w 121"/>
              <a:gd name="T65" fmla="*/ 47 h 122"/>
              <a:gd name="T66" fmla="*/ 33 w 121"/>
              <a:gd name="T67" fmla="*/ 53 h 122"/>
              <a:gd name="T68" fmla="*/ 31 w 121"/>
              <a:gd name="T69" fmla="*/ 61 h 122"/>
              <a:gd name="T70" fmla="*/ 33 w 121"/>
              <a:gd name="T71" fmla="*/ 69 h 122"/>
              <a:gd name="T72" fmla="*/ 37 w 121"/>
              <a:gd name="T73" fmla="*/ 77 h 122"/>
              <a:gd name="T74" fmla="*/ 43 w 121"/>
              <a:gd name="T75" fmla="*/ 83 h 122"/>
              <a:gd name="T76" fmla="*/ 51 w 121"/>
              <a:gd name="T77" fmla="*/ 87 h 122"/>
              <a:gd name="T78" fmla="*/ 61 w 121"/>
              <a:gd name="T79" fmla="*/ 89 h 122"/>
              <a:gd name="T80" fmla="*/ 68 w 121"/>
              <a:gd name="T81" fmla="*/ 87 h 122"/>
              <a:gd name="T82" fmla="*/ 76 w 121"/>
              <a:gd name="T83" fmla="*/ 83 h 122"/>
              <a:gd name="T84" fmla="*/ 82 w 121"/>
              <a:gd name="T85" fmla="*/ 77 h 122"/>
              <a:gd name="T86" fmla="*/ 86 w 121"/>
              <a:gd name="T87" fmla="*/ 69 h 122"/>
              <a:gd name="T88" fmla="*/ 88 w 121"/>
              <a:gd name="T89" fmla="*/ 61 h 122"/>
              <a:gd name="T90" fmla="*/ 88 w 121"/>
              <a:gd name="T91" fmla="*/ 53 h 122"/>
              <a:gd name="T92" fmla="*/ 84 w 121"/>
              <a:gd name="T93" fmla="*/ 47 h 122"/>
              <a:gd name="T94" fmla="*/ 80 w 121"/>
              <a:gd name="T95" fmla="*/ 42 h 122"/>
              <a:gd name="T96" fmla="*/ 74 w 121"/>
              <a:gd name="T97" fmla="*/ 38 h 122"/>
              <a:gd name="T98" fmla="*/ 74 w 121"/>
              <a:gd name="T99" fmla="*/ 24 h 122"/>
              <a:gd name="T100" fmla="*/ 76 w 121"/>
              <a:gd name="T101" fmla="*/ 24 h 122"/>
              <a:gd name="T102" fmla="*/ 90 w 121"/>
              <a:gd name="T103" fmla="*/ 32 h 122"/>
              <a:gd name="T104" fmla="*/ 98 w 121"/>
              <a:gd name="T105" fmla="*/ 45 h 122"/>
              <a:gd name="T106" fmla="*/ 100 w 121"/>
              <a:gd name="T107" fmla="*/ 61 h 122"/>
              <a:gd name="T108" fmla="*/ 96 w 121"/>
              <a:gd name="T109" fmla="*/ 81 h 122"/>
              <a:gd name="T110" fmla="*/ 80 w 121"/>
              <a:gd name="T111" fmla="*/ 97 h 122"/>
              <a:gd name="T112" fmla="*/ 61 w 121"/>
              <a:gd name="T113" fmla="*/ 10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1" h="122">
                <a:moveTo>
                  <a:pt x="61" y="0"/>
                </a:moveTo>
                <a:lnTo>
                  <a:pt x="37" y="4"/>
                </a:lnTo>
                <a:lnTo>
                  <a:pt x="17" y="18"/>
                </a:lnTo>
                <a:lnTo>
                  <a:pt x="4" y="38"/>
                </a:lnTo>
                <a:lnTo>
                  <a:pt x="0" y="61"/>
                </a:lnTo>
                <a:lnTo>
                  <a:pt x="4" y="85"/>
                </a:lnTo>
                <a:lnTo>
                  <a:pt x="17" y="104"/>
                </a:lnTo>
                <a:lnTo>
                  <a:pt x="37" y="116"/>
                </a:lnTo>
                <a:lnTo>
                  <a:pt x="61" y="122"/>
                </a:lnTo>
                <a:lnTo>
                  <a:pt x="84" y="116"/>
                </a:lnTo>
                <a:lnTo>
                  <a:pt x="104" y="104"/>
                </a:lnTo>
                <a:lnTo>
                  <a:pt x="116" y="85"/>
                </a:lnTo>
                <a:lnTo>
                  <a:pt x="121" y="61"/>
                </a:lnTo>
                <a:lnTo>
                  <a:pt x="116" y="38"/>
                </a:lnTo>
                <a:lnTo>
                  <a:pt x="104" y="18"/>
                </a:lnTo>
                <a:lnTo>
                  <a:pt x="84" y="4"/>
                </a:lnTo>
                <a:lnTo>
                  <a:pt x="61" y="0"/>
                </a:lnTo>
                <a:close/>
                <a:moveTo>
                  <a:pt x="53" y="14"/>
                </a:moveTo>
                <a:lnTo>
                  <a:pt x="68" y="14"/>
                </a:lnTo>
                <a:lnTo>
                  <a:pt x="68" y="53"/>
                </a:lnTo>
                <a:lnTo>
                  <a:pt x="53" y="53"/>
                </a:lnTo>
                <a:lnTo>
                  <a:pt x="53" y="14"/>
                </a:lnTo>
                <a:close/>
                <a:moveTo>
                  <a:pt x="61" y="100"/>
                </a:moveTo>
                <a:lnTo>
                  <a:pt x="39" y="97"/>
                </a:lnTo>
                <a:lnTo>
                  <a:pt x="25" y="81"/>
                </a:lnTo>
                <a:lnTo>
                  <a:pt x="19" y="61"/>
                </a:lnTo>
                <a:lnTo>
                  <a:pt x="23" y="45"/>
                </a:lnTo>
                <a:lnTo>
                  <a:pt x="31" y="32"/>
                </a:lnTo>
                <a:lnTo>
                  <a:pt x="43" y="24"/>
                </a:lnTo>
                <a:lnTo>
                  <a:pt x="45" y="24"/>
                </a:lnTo>
                <a:lnTo>
                  <a:pt x="45" y="38"/>
                </a:lnTo>
                <a:lnTo>
                  <a:pt x="39" y="42"/>
                </a:lnTo>
                <a:lnTo>
                  <a:pt x="35" y="47"/>
                </a:lnTo>
                <a:lnTo>
                  <a:pt x="33" y="53"/>
                </a:lnTo>
                <a:lnTo>
                  <a:pt x="31" y="61"/>
                </a:lnTo>
                <a:lnTo>
                  <a:pt x="33" y="69"/>
                </a:lnTo>
                <a:lnTo>
                  <a:pt x="37" y="77"/>
                </a:lnTo>
                <a:lnTo>
                  <a:pt x="43" y="83"/>
                </a:lnTo>
                <a:lnTo>
                  <a:pt x="51" y="87"/>
                </a:lnTo>
                <a:lnTo>
                  <a:pt x="61" y="89"/>
                </a:lnTo>
                <a:lnTo>
                  <a:pt x="68" y="87"/>
                </a:lnTo>
                <a:lnTo>
                  <a:pt x="76" y="83"/>
                </a:lnTo>
                <a:lnTo>
                  <a:pt x="82" y="77"/>
                </a:lnTo>
                <a:lnTo>
                  <a:pt x="86" y="69"/>
                </a:lnTo>
                <a:lnTo>
                  <a:pt x="88" y="61"/>
                </a:lnTo>
                <a:lnTo>
                  <a:pt x="88" y="53"/>
                </a:lnTo>
                <a:lnTo>
                  <a:pt x="84" y="47"/>
                </a:lnTo>
                <a:lnTo>
                  <a:pt x="80" y="42"/>
                </a:lnTo>
                <a:lnTo>
                  <a:pt x="74" y="38"/>
                </a:lnTo>
                <a:lnTo>
                  <a:pt x="74" y="24"/>
                </a:lnTo>
                <a:lnTo>
                  <a:pt x="76" y="24"/>
                </a:lnTo>
                <a:lnTo>
                  <a:pt x="90" y="32"/>
                </a:lnTo>
                <a:lnTo>
                  <a:pt x="98" y="45"/>
                </a:lnTo>
                <a:lnTo>
                  <a:pt x="100" y="61"/>
                </a:lnTo>
                <a:lnTo>
                  <a:pt x="96" y="81"/>
                </a:lnTo>
                <a:lnTo>
                  <a:pt x="80" y="97"/>
                </a:lnTo>
                <a:lnTo>
                  <a:pt x="61" y="1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2" name="Group 281"/>
          <p:cNvGrpSpPr/>
          <p:nvPr userDrawn="1"/>
        </p:nvGrpSpPr>
        <p:grpSpPr>
          <a:xfrm>
            <a:off x="4837233" y="4825319"/>
            <a:ext cx="168956" cy="207944"/>
            <a:chOff x="4465138" y="3618989"/>
            <a:chExt cx="155959" cy="155958"/>
          </a:xfrm>
        </p:grpSpPr>
        <p:sp>
          <p:nvSpPr>
            <p:cNvPr id="283" name="Freeform 228"/>
            <p:cNvSpPr>
              <a:spLocks noEditPoints="1"/>
            </p:cNvSpPr>
            <p:nvPr/>
          </p:nvSpPr>
          <p:spPr bwMode="auto">
            <a:xfrm>
              <a:off x="4465138" y="3667566"/>
              <a:ext cx="107381" cy="107381"/>
            </a:xfrm>
            <a:custGeom>
              <a:avLst/>
              <a:gdLst>
                <a:gd name="T0" fmla="*/ 67 w 85"/>
                <a:gd name="T1" fmla="*/ 33 h 84"/>
                <a:gd name="T2" fmla="*/ 73 w 85"/>
                <a:gd name="T3" fmla="*/ 19 h 84"/>
                <a:gd name="T4" fmla="*/ 73 w 85"/>
                <a:gd name="T5" fmla="*/ 15 h 84"/>
                <a:gd name="T6" fmla="*/ 69 w 85"/>
                <a:gd name="T7" fmla="*/ 9 h 84"/>
                <a:gd name="T8" fmla="*/ 65 w 85"/>
                <a:gd name="T9" fmla="*/ 9 h 84"/>
                <a:gd name="T10" fmla="*/ 55 w 85"/>
                <a:gd name="T11" fmla="*/ 17 h 84"/>
                <a:gd name="T12" fmla="*/ 47 w 85"/>
                <a:gd name="T13" fmla="*/ 6 h 84"/>
                <a:gd name="T14" fmla="*/ 43 w 85"/>
                <a:gd name="T15" fmla="*/ 0 h 84"/>
                <a:gd name="T16" fmla="*/ 36 w 85"/>
                <a:gd name="T17" fmla="*/ 2 h 84"/>
                <a:gd name="T18" fmla="*/ 34 w 85"/>
                <a:gd name="T19" fmla="*/ 15 h 84"/>
                <a:gd name="T20" fmla="*/ 20 w 85"/>
                <a:gd name="T21" fmla="*/ 11 h 84"/>
                <a:gd name="T22" fmla="*/ 14 w 85"/>
                <a:gd name="T23" fmla="*/ 9 h 84"/>
                <a:gd name="T24" fmla="*/ 10 w 85"/>
                <a:gd name="T25" fmla="*/ 15 h 84"/>
                <a:gd name="T26" fmla="*/ 8 w 85"/>
                <a:gd name="T27" fmla="*/ 19 h 84"/>
                <a:gd name="T28" fmla="*/ 16 w 85"/>
                <a:gd name="T29" fmla="*/ 27 h 84"/>
                <a:gd name="T30" fmla="*/ 4 w 85"/>
                <a:gd name="T31" fmla="*/ 37 h 84"/>
                <a:gd name="T32" fmla="*/ 0 w 85"/>
                <a:gd name="T33" fmla="*/ 41 h 84"/>
                <a:gd name="T34" fmla="*/ 0 w 85"/>
                <a:gd name="T35" fmla="*/ 49 h 84"/>
                <a:gd name="T36" fmla="*/ 14 w 85"/>
                <a:gd name="T37" fmla="*/ 51 h 84"/>
                <a:gd name="T38" fmla="*/ 18 w 85"/>
                <a:gd name="T39" fmla="*/ 59 h 84"/>
                <a:gd name="T40" fmla="*/ 10 w 85"/>
                <a:gd name="T41" fmla="*/ 66 h 84"/>
                <a:gd name="T42" fmla="*/ 12 w 85"/>
                <a:gd name="T43" fmla="*/ 70 h 84"/>
                <a:gd name="T44" fmla="*/ 16 w 85"/>
                <a:gd name="T45" fmla="*/ 76 h 84"/>
                <a:gd name="T46" fmla="*/ 22 w 85"/>
                <a:gd name="T47" fmla="*/ 74 h 84"/>
                <a:gd name="T48" fmla="*/ 36 w 85"/>
                <a:gd name="T49" fmla="*/ 70 h 84"/>
                <a:gd name="T50" fmla="*/ 38 w 85"/>
                <a:gd name="T51" fmla="*/ 82 h 84"/>
                <a:gd name="T52" fmla="*/ 45 w 85"/>
                <a:gd name="T53" fmla="*/ 84 h 84"/>
                <a:gd name="T54" fmla="*/ 49 w 85"/>
                <a:gd name="T55" fmla="*/ 80 h 84"/>
                <a:gd name="T56" fmla="*/ 57 w 85"/>
                <a:gd name="T57" fmla="*/ 64 h 84"/>
                <a:gd name="T58" fmla="*/ 67 w 85"/>
                <a:gd name="T59" fmla="*/ 74 h 84"/>
                <a:gd name="T60" fmla="*/ 71 w 85"/>
                <a:gd name="T61" fmla="*/ 72 h 84"/>
                <a:gd name="T62" fmla="*/ 75 w 85"/>
                <a:gd name="T63" fmla="*/ 66 h 84"/>
                <a:gd name="T64" fmla="*/ 75 w 85"/>
                <a:gd name="T65" fmla="*/ 62 h 84"/>
                <a:gd name="T66" fmla="*/ 67 w 85"/>
                <a:gd name="T67" fmla="*/ 47 h 84"/>
                <a:gd name="T68" fmla="*/ 83 w 85"/>
                <a:gd name="T69" fmla="*/ 47 h 84"/>
                <a:gd name="T70" fmla="*/ 85 w 85"/>
                <a:gd name="T71" fmla="*/ 39 h 84"/>
                <a:gd name="T72" fmla="*/ 79 w 85"/>
                <a:gd name="T73" fmla="*/ 33 h 84"/>
                <a:gd name="T74" fmla="*/ 36 w 85"/>
                <a:gd name="T75" fmla="*/ 53 h 84"/>
                <a:gd name="T76" fmla="*/ 30 w 85"/>
                <a:gd name="T77" fmla="*/ 47 h 84"/>
                <a:gd name="T78" fmla="*/ 30 w 85"/>
                <a:gd name="T79" fmla="*/ 37 h 84"/>
                <a:gd name="T80" fmla="*/ 36 w 85"/>
                <a:gd name="T81" fmla="*/ 31 h 84"/>
                <a:gd name="T82" fmla="*/ 45 w 85"/>
                <a:gd name="T83" fmla="*/ 31 h 84"/>
                <a:gd name="T84" fmla="*/ 51 w 85"/>
                <a:gd name="T85" fmla="*/ 37 h 84"/>
                <a:gd name="T86" fmla="*/ 51 w 85"/>
                <a:gd name="T87" fmla="*/ 47 h 84"/>
                <a:gd name="T88" fmla="*/ 45 w 85"/>
                <a:gd name="T89" fmla="*/ 5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" h="84">
                  <a:moveTo>
                    <a:pt x="79" y="33"/>
                  </a:moveTo>
                  <a:lnTo>
                    <a:pt x="67" y="33"/>
                  </a:lnTo>
                  <a:lnTo>
                    <a:pt x="65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69" y="9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3" y="9"/>
                  </a:lnTo>
                  <a:lnTo>
                    <a:pt x="55" y="17"/>
                  </a:lnTo>
                  <a:lnTo>
                    <a:pt x="47" y="15"/>
                  </a:lnTo>
                  <a:lnTo>
                    <a:pt x="47" y="6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34" y="6"/>
                  </a:lnTo>
                  <a:lnTo>
                    <a:pt x="34" y="15"/>
                  </a:lnTo>
                  <a:lnTo>
                    <a:pt x="26" y="17"/>
                  </a:lnTo>
                  <a:lnTo>
                    <a:pt x="20" y="11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10" y="21"/>
                  </a:lnTo>
                  <a:lnTo>
                    <a:pt x="16" y="27"/>
                  </a:lnTo>
                  <a:lnTo>
                    <a:pt x="14" y="37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4" y="51"/>
                  </a:lnTo>
                  <a:lnTo>
                    <a:pt x="14" y="51"/>
                  </a:lnTo>
                  <a:lnTo>
                    <a:pt x="16" y="55"/>
                  </a:lnTo>
                  <a:lnTo>
                    <a:pt x="18" y="59"/>
                  </a:lnTo>
                  <a:lnTo>
                    <a:pt x="12" y="64"/>
                  </a:lnTo>
                  <a:lnTo>
                    <a:pt x="10" y="66"/>
                  </a:lnTo>
                  <a:lnTo>
                    <a:pt x="10" y="68"/>
                  </a:lnTo>
                  <a:lnTo>
                    <a:pt x="12" y="70"/>
                  </a:lnTo>
                  <a:lnTo>
                    <a:pt x="14" y="74"/>
                  </a:lnTo>
                  <a:lnTo>
                    <a:pt x="16" y="76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8" y="66"/>
                  </a:lnTo>
                  <a:lnTo>
                    <a:pt x="36" y="70"/>
                  </a:lnTo>
                  <a:lnTo>
                    <a:pt x="36" y="80"/>
                  </a:lnTo>
                  <a:lnTo>
                    <a:pt x="38" y="82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68"/>
                  </a:lnTo>
                  <a:lnTo>
                    <a:pt x="57" y="64"/>
                  </a:lnTo>
                  <a:lnTo>
                    <a:pt x="63" y="72"/>
                  </a:lnTo>
                  <a:lnTo>
                    <a:pt x="67" y="74"/>
                  </a:lnTo>
                  <a:lnTo>
                    <a:pt x="69" y="74"/>
                  </a:lnTo>
                  <a:lnTo>
                    <a:pt x="71" y="72"/>
                  </a:lnTo>
                  <a:lnTo>
                    <a:pt x="75" y="68"/>
                  </a:lnTo>
                  <a:lnTo>
                    <a:pt x="75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65" y="55"/>
                  </a:lnTo>
                  <a:lnTo>
                    <a:pt x="67" y="47"/>
                  </a:lnTo>
                  <a:lnTo>
                    <a:pt x="79" y="47"/>
                  </a:lnTo>
                  <a:lnTo>
                    <a:pt x="83" y="47"/>
                  </a:lnTo>
                  <a:lnTo>
                    <a:pt x="85" y="43"/>
                  </a:lnTo>
                  <a:lnTo>
                    <a:pt x="85" y="39"/>
                  </a:lnTo>
                  <a:lnTo>
                    <a:pt x="83" y="35"/>
                  </a:lnTo>
                  <a:lnTo>
                    <a:pt x="79" y="33"/>
                  </a:lnTo>
                  <a:close/>
                  <a:moveTo>
                    <a:pt x="41" y="53"/>
                  </a:moveTo>
                  <a:lnTo>
                    <a:pt x="36" y="53"/>
                  </a:lnTo>
                  <a:lnTo>
                    <a:pt x="32" y="51"/>
                  </a:lnTo>
                  <a:lnTo>
                    <a:pt x="30" y="47"/>
                  </a:lnTo>
                  <a:lnTo>
                    <a:pt x="30" y="43"/>
                  </a:lnTo>
                  <a:lnTo>
                    <a:pt x="30" y="37"/>
                  </a:lnTo>
                  <a:lnTo>
                    <a:pt x="32" y="33"/>
                  </a:lnTo>
                  <a:lnTo>
                    <a:pt x="36" y="31"/>
                  </a:lnTo>
                  <a:lnTo>
                    <a:pt x="41" y="31"/>
                  </a:lnTo>
                  <a:lnTo>
                    <a:pt x="45" y="31"/>
                  </a:lnTo>
                  <a:lnTo>
                    <a:pt x="49" y="33"/>
                  </a:lnTo>
                  <a:lnTo>
                    <a:pt x="51" y="37"/>
                  </a:lnTo>
                  <a:lnTo>
                    <a:pt x="51" y="43"/>
                  </a:lnTo>
                  <a:lnTo>
                    <a:pt x="51" y="47"/>
                  </a:lnTo>
                  <a:lnTo>
                    <a:pt x="49" y="51"/>
                  </a:lnTo>
                  <a:lnTo>
                    <a:pt x="45" y="53"/>
                  </a:lnTo>
                  <a:lnTo>
                    <a:pt x="41" y="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229"/>
            <p:cNvSpPr>
              <a:spLocks noEditPoints="1"/>
            </p:cNvSpPr>
            <p:nvPr/>
          </p:nvSpPr>
          <p:spPr bwMode="auto">
            <a:xfrm>
              <a:off x="4552066" y="3618989"/>
              <a:ext cx="69031" cy="69030"/>
            </a:xfrm>
            <a:custGeom>
              <a:avLst/>
              <a:gdLst>
                <a:gd name="T0" fmla="*/ 43 w 53"/>
                <a:gd name="T1" fmla="*/ 22 h 53"/>
                <a:gd name="T2" fmla="*/ 45 w 53"/>
                <a:gd name="T3" fmla="*/ 12 h 53"/>
                <a:gd name="T4" fmla="*/ 45 w 53"/>
                <a:gd name="T5" fmla="*/ 8 h 53"/>
                <a:gd name="T6" fmla="*/ 41 w 53"/>
                <a:gd name="T7" fmla="*/ 4 h 53"/>
                <a:gd name="T8" fmla="*/ 35 w 53"/>
                <a:gd name="T9" fmla="*/ 10 h 53"/>
                <a:gd name="T10" fmla="*/ 29 w 53"/>
                <a:gd name="T11" fmla="*/ 2 h 53"/>
                <a:gd name="T12" fmla="*/ 27 w 53"/>
                <a:gd name="T13" fmla="*/ 0 h 53"/>
                <a:gd name="T14" fmla="*/ 22 w 53"/>
                <a:gd name="T15" fmla="*/ 0 h 53"/>
                <a:gd name="T16" fmla="*/ 22 w 53"/>
                <a:gd name="T17" fmla="*/ 10 h 53"/>
                <a:gd name="T18" fmla="*/ 12 w 53"/>
                <a:gd name="T19" fmla="*/ 6 h 53"/>
                <a:gd name="T20" fmla="*/ 8 w 53"/>
                <a:gd name="T21" fmla="*/ 6 h 53"/>
                <a:gd name="T22" fmla="*/ 6 w 53"/>
                <a:gd name="T23" fmla="*/ 12 h 53"/>
                <a:gd name="T24" fmla="*/ 10 w 53"/>
                <a:gd name="T25" fmla="*/ 18 h 53"/>
                <a:gd name="T26" fmla="*/ 2 w 53"/>
                <a:gd name="T27" fmla="*/ 22 h 53"/>
                <a:gd name="T28" fmla="*/ 0 w 53"/>
                <a:gd name="T29" fmla="*/ 26 h 53"/>
                <a:gd name="T30" fmla="*/ 0 w 53"/>
                <a:gd name="T31" fmla="*/ 30 h 53"/>
                <a:gd name="T32" fmla="*/ 8 w 53"/>
                <a:gd name="T33" fmla="*/ 32 h 53"/>
                <a:gd name="T34" fmla="*/ 6 w 53"/>
                <a:gd name="T35" fmla="*/ 42 h 53"/>
                <a:gd name="T36" fmla="*/ 6 w 53"/>
                <a:gd name="T37" fmla="*/ 45 h 53"/>
                <a:gd name="T38" fmla="*/ 12 w 53"/>
                <a:gd name="T39" fmla="*/ 47 h 53"/>
                <a:gd name="T40" fmla="*/ 18 w 53"/>
                <a:gd name="T41" fmla="*/ 42 h 53"/>
                <a:gd name="T42" fmla="*/ 22 w 53"/>
                <a:gd name="T43" fmla="*/ 49 h 53"/>
                <a:gd name="T44" fmla="*/ 26 w 53"/>
                <a:gd name="T45" fmla="*/ 53 h 53"/>
                <a:gd name="T46" fmla="*/ 31 w 53"/>
                <a:gd name="T47" fmla="*/ 51 h 53"/>
                <a:gd name="T48" fmla="*/ 31 w 53"/>
                <a:gd name="T49" fmla="*/ 44 h 53"/>
                <a:gd name="T50" fmla="*/ 41 w 53"/>
                <a:gd name="T51" fmla="*/ 45 h 53"/>
                <a:gd name="T52" fmla="*/ 45 w 53"/>
                <a:gd name="T53" fmla="*/ 45 h 53"/>
                <a:gd name="T54" fmla="*/ 47 w 53"/>
                <a:gd name="T55" fmla="*/ 42 h 53"/>
                <a:gd name="T56" fmla="*/ 41 w 53"/>
                <a:gd name="T57" fmla="*/ 34 h 53"/>
                <a:gd name="T58" fmla="*/ 49 w 53"/>
                <a:gd name="T59" fmla="*/ 30 h 53"/>
                <a:gd name="T60" fmla="*/ 53 w 53"/>
                <a:gd name="T61" fmla="*/ 28 h 53"/>
                <a:gd name="T62" fmla="*/ 51 w 53"/>
                <a:gd name="T63" fmla="*/ 22 h 53"/>
                <a:gd name="T64" fmla="*/ 26 w 53"/>
                <a:gd name="T65" fmla="*/ 34 h 53"/>
                <a:gd name="T66" fmla="*/ 20 w 53"/>
                <a:gd name="T67" fmla="*/ 30 h 53"/>
                <a:gd name="T68" fmla="*/ 20 w 53"/>
                <a:gd name="T69" fmla="*/ 22 h 53"/>
                <a:gd name="T70" fmla="*/ 26 w 53"/>
                <a:gd name="T71" fmla="*/ 18 h 53"/>
                <a:gd name="T72" fmla="*/ 31 w 53"/>
                <a:gd name="T73" fmla="*/ 22 h 53"/>
                <a:gd name="T74" fmla="*/ 31 w 53"/>
                <a:gd name="T75" fmla="*/ 30 h 53"/>
                <a:gd name="T76" fmla="*/ 26 w 53"/>
                <a:gd name="T77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" h="53">
                  <a:moveTo>
                    <a:pt x="49" y="22"/>
                  </a:moveTo>
                  <a:lnTo>
                    <a:pt x="43" y="22"/>
                  </a:lnTo>
                  <a:lnTo>
                    <a:pt x="41" y="18"/>
                  </a:lnTo>
                  <a:lnTo>
                    <a:pt x="45" y="12"/>
                  </a:lnTo>
                  <a:lnTo>
                    <a:pt x="47" y="10"/>
                  </a:lnTo>
                  <a:lnTo>
                    <a:pt x="45" y="8"/>
                  </a:lnTo>
                  <a:lnTo>
                    <a:pt x="43" y="6"/>
                  </a:lnTo>
                  <a:lnTo>
                    <a:pt x="41" y="4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2" y="10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10" y="18"/>
                  </a:lnTo>
                  <a:lnTo>
                    <a:pt x="8" y="22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8" y="32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4"/>
                  </a:lnTo>
                  <a:lnTo>
                    <a:pt x="6" y="45"/>
                  </a:lnTo>
                  <a:lnTo>
                    <a:pt x="10" y="47"/>
                  </a:lnTo>
                  <a:lnTo>
                    <a:pt x="12" y="47"/>
                  </a:lnTo>
                  <a:lnTo>
                    <a:pt x="14" y="47"/>
                  </a:lnTo>
                  <a:lnTo>
                    <a:pt x="18" y="42"/>
                  </a:lnTo>
                  <a:lnTo>
                    <a:pt x="22" y="44"/>
                  </a:lnTo>
                  <a:lnTo>
                    <a:pt x="22" y="49"/>
                  </a:lnTo>
                  <a:lnTo>
                    <a:pt x="24" y="51"/>
                  </a:lnTo>
                  <a:lnTo>
                    <a:pt x="26" y="53"/>
                  </a:lnTo>
                  <a:lnTo>
                    <a:pt x="29" y="53"/>
                  </a:lnTo>
                  <a:lnTo>
                    <a:pt x="31" y="51"/>
                  </a:lnTo>
                  <a:lnTo>
                    <a:pt x="31" y="49"/>
                  </a:lnTo>
                  <a:lnTo>
                    <a:pt x="31" y="44"/>
                  </a:lnTo>
                  <a:lnTo>
                    <a:pt x="35" y="42"/>
                  </a:lnTo>
                  <a:lnTo>
                    <a:pt x="41" y="45"/>
                  </a:lnTo>
                  <a:lnTo>
                    <a:pt x="43" y="47"/>
                  </a:lnTo>
                  <a:lnTo>
                    <a:pt x="45" y="45"/>
                  </a:lnTo>
                  <a:lnTo>
                    <a:pt x="47" y="44"/>
                  </a:lnTo>
                  <a:lnTo>
                    <a:pt x="47" y="42"/>
                  </a:lnTo>
                  <a:lnTo>
                    <a:pt x="47" y="40"/>
                  </a:lnTo>
                  <a:lnTo>
                    <a:pt x="41" y="34"/>
                  </a:lnTo>
                  <a:lnTo>
                    <a:pt x="43" y="30"/>
                  </a:lnTo>
                  <a:lnTo>
                    <a:pt x="49" y="30"/>
                  </a:lnTo>
                  <a:lnTo>
                    <a:pt x="51" y="30"/>
                  </a:lnTo>
                  <a:lnTo>
                    <a:pt x="53" y="28"/>
                  </a:lnTo>
                  <a:lnTo>
                    <a:pt x="53" y="24"/>
                  </a:lnTo>
                  <a:lnTo>
                    <a:pt x="51" y="22"/>
                  </a:lnTo>
                  <a:lnTo>
                    <a:pt x="49" y="22"/>
                  </a:lnTo>
                  <a:close/>
                  <a:moveTo>
                    <a:pt x="26" y="34"/>
                  </a:moveTo>
                  <a:lnTo>
                    <a:pt x="22" y="34"/>
                  </a:lnTo>
                  <a:lnTo>
                    <a:pt x="20" y="30"/>
                  </a:lnTo>
                  <a:lnTo>
                    <a:pt x="18" y="26"/>
                  </a:lnTo>
                  <a:lnTo>
                    <a:pt x="20" y="22"/>
                  </a:lnTo>
                  <a:lnTo>
                    <a:pt x="22" y="20"/>
                  </a:lnTo>
                  <a:lnTo>
                    <a:pt x="26" y="18"/>
                  </a:lnTo>
                  <a:lnTo>
                    <a:pt x="29" y="20"/>
                  </a:lnTo>
                  <a:lnTo>
                    <a:pt x="31" y="22"/>
                  </a:lnTo>
                  <a:lnTo>
                    <a:pt x="33" y="26"/>
                  </a:lnTo>
                  <a:lnTo>
                    <a:pt x="31" y="30"/>
                  </a:lnTo>
                  <a:lnTo>
                    <a:pt x="29" y="34"/>
                  </a:lnTo>
                  <a:lnTo>
                    <a:pt x="26" y="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5" name="Group 284"/>
          <p:cNvGrpSpPr/>
          <p:nvPr userDrawn="1"/>
        </p:nvGrpSpPr>
        <p:grpSpPr>
          <a:xfrm>
            <a:off x="5490894" y="4825319"/>
            <a:ext cx="157875" cy="207944"/>
            <a:chOff x="5068516" y="3618989"/>
            <a:chExt cx="145731" cy="155958"/>
          </a:xfrm>
        </p:grpSpPr>
        <p:sp>
          <p:nvSpPr>
            <p:cNvPr id="286" name="Freeform 230"/>
            <p:cNvSpPr>
              <a:spLocks/>
            </p:cNvSpPr>
            <p:nvPr/>
          </p:nvSpPr>
          <p:spPr bwMode="auto">
            <a:xfrm>
              <a:off x="5094083" y="3682906"/>
              <a:ext cx="35794" cy="66474"/>
            </a:xfrm>
            <a:custGeom>
              <a:avLst/>
              <a:gdLst>
                <a:gd name="T0" fmla="*/ 12 w 28"/>
                <a:gd name="T1" fmla="*/ 14 h 53"/>
                <a:gd name="T2" fmla="*/ 12 w 28"/>
                <a:gd name="T3" fmla="*/ 53 h 53"/>
                <a:gd name="T4" fmla="*/ 28 w 28"/>
                <a:gd name="T5" fmla="*/ 53 h 53"/>
                <a:gd name="T6" fmla="*/ 28 w 28"/>
                <a:gd name="T7" fmla="*/ 0 h 53"/>
                <a:gd name="T8" fmla="*/ 16 w 28"/>
                <a:gd name="T9" fmla="*/ 0 h 53"/>
                <a:gd name="T10" fmla="*/ 0 w 28"/>
                <a:gd name="T11" fmla="*/ 4 h 53"/>
                <a:gd name="T12" fmla="*/ 4 w 28"/>
                <a:gd name="T13" fmla="*/ 16 h 53"/>
                <a:gd name="T14" fmla="*/ 12 w 28"/>
                <a:gd name="T15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53">
                  <a:moveTo>
                    <a:pt x="12" y="14"/>
                  </a:moveTo>
                  <a:lnTo>
                    <a:pt x="12" y="53"/>
                  </a:lnTo>
                  <a:lnTo>
                    <a:pt x="28" y="53"/>
                  </a:lnTo>
                  <a:lnTo>
                    <a:pt x="28" y="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4" y="16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231"/>
            <p:cNvSpPr>
              <a:spLocks/>
            </p:cNvSpPr>
            <p:nvPr/>
          </p:nvSpPr>
          <p:spPr bwMode="auto">
            <a:xfrm>
              <a:off x="5145217" y="3682906"/>
              <a:ext cx="51134" cy="66474"/>
            </a:xfrm>
            <a:custGeom>
              <a:avLst/>
              <a:gdLst>
                <a:gd name="T0" fmla="*/ 2 w 41"/>
                <a:gd name="T1" fmla="*/ 53 h 53"/>
                <a:gd name="T2" fmla="*/ 17 w 41"/>
                <a:gd name="T3" fmla="*/ 53 h 53"/>
                <a:gd name="T4" fmla="*/ 41 w 41"/>
                <a:gd name="T5" fmla="*/ 12 h 53"/>
                <a:gd name="T6" fmla="*/ 41 w 41"/>
                <a:gd name="T7" fmla="*/ 0 h 53"/>
                <a:gd name="T8" fmla="*/ 0 w 41"/>
                <a:gd name="T9" fmla="*/ 0 h 53"/>
                <a:gd name="T10" fmla="*/ 0 w 41"/>
                <a:gd name="T11" fmla="*/ 12 h 53"/>
                <a:gd name="T12" fmla="*/ 25 w 41"/>
                <a:gd name="T13" fmla="*/ 12 h 53"/>
                <a:gd name="T14" fmla="*/ 2 w 41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53">
                  <a:moveTo>
                    <a:pt x="2" y="53"/>
                  </a:moveTo>
                  <a:lnTo>
                    <a:pt x="17" y="53"/>
                  </a:lnTo>
                  <a:lnTo>
                    <a:pt x="41" y="12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5" y="12"/>
                  </a:lnTo>
                  <a:lnTo>
                    <a:pt x="2" y="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232"/>
            <p:cNvSpPr>
              <a:spLocks noEditPoints="1"/>
            </p:cNvSpPr>
            <p:nvPr/>
          </p:nvSpPr>
          <p:spPr bwMode="auto">
            <a:xfrm>
              <a:off x="5068516" y="3618989"/>
              <a:ext cx="145731" cy="155958"/>
            </a:xfrm>
            <a:custGeom>
              <a:avLst/>
              <a:gdLst>
                <a:gd name="T0" fmla="*/ 100 w 114"/>
                <a:gd name="T1" fmla="*/ 14 h 122"/>
                <a:gd name="T2" fmla="*/ 100 w 114"/>
                <a:gd name="T3" fmla="*/ 4 h 122"/>
                <a:gd name="T4" fmla="*/ 98 w 114"/>
                <a:gd name="T5" fmla="*/ 0 h 122"/>
                <a:gd name="T6" fmla="*/ 96 w 114"/>
                <a:gd name="T7" fmla="*/ 0 h 122"/>
                <a:gd name="T8" fmla="*/ 80 w 114"/>
                <a:gd name="T9" fmla="*/ 0 h 122"/>
                <a:gd name="T10" fmla="*/ 76 w 114"/>
                <a:gd name="T11" fmla="*/ 0 h 122"/>
                <a:gd name="T12" fmla="*/ 76 w 114"/>
                <a:gd name="T13" fmla="*/ 4 h 122"/>
                <a:gd name="T14" fmla="*/ 76 w 114"/>
                <a:gd name="T15" fmla="*/ 14 h 122"/>
                <a:gd name="T16" fmla="*/ 37 w 114"/>
                <a:gd name="T17" fmla="*/ 14 h 122"/>
                <a:gd name="T18" fmla="*/ 37 w 114"/>
                <a:gd name="T19" fmla="*/ 4 h 122"/>
                <a:gd name="T20" fmla="*/ 37 w 114"/>
                <a:gd name="T21" fmla="*/ 0 h 122"/>
                <a:gd name="T22" fmla="*/ 35 w 114"/>
                <a:gd name="T23" fmla="*/ 0 h 122"/>
                <a:gd name="T24" fmla="*/ 19 w 114"/>
                <a:gd name="T25" fmla="*/ 0 h 122"/>
                <a:gd name="T26" fmla="*/ 15 w 114"/>
                <a:gd name="T27" fmla="*/ 0 h 122"/>
                <a:gd name="T28" fmla="*/ 15 w 114"/>
                <a:gd name="T29" fmla="*/ 4 h 122"/>
                <a:gd name="T30" fmla="*/ 15 w 114"/>
                <a:gd name="T31" fmla="*/ 14 h 122"/>
                <a:gd name="T32" fmla="*/ 0 w 114"/>
                <a:gd name="T33" fmla="*/ 14 h 122"/>
                <a:gd name="T34" fmla="*/ 0 w 114"/>
                <a:gd name="T35" fmla="*/ 122 h 122"/>
                <a:gd name="T36" fmla="*/ 114 w 114"/>
                <a:gd name="T37" fmla="*/ 122 h 122"/>
                <a:gd name="T38" fmla="*/ 114 w 114"/>
                <a:gd name="T39" fmla="*/ 14 h 122"/>
                <a:gd name="T40" fmla="*/ 100 w 114"/>
                <a:gd name="T41" fmla="*/ 14 h 122"/>
                <a:gd name="T42" fmla="*/ 84 w 114"/>
                <a:gd name="T43" fmla="*/ 8 h 122"/>
                <a:gd name="T44" fmla="*/ 92 w 114"/>
                <a:gd name="T45" fmla="*/ 8 h 122"/>
                <a:gd name="T46" fmla="*/ 92 w 114"/>
                <a:gd name="T47" fmla="*/ 22 h 122"/>
                <a:gd name="T48" fmla="*/ 84 w 114"/>
                <a:gd name="T49" fmla="*/ 22 h 122"/>
                <a:gd name="T50" fmla="*/ 84 w 114"/>
                <a:gd name="T51" fmla="*/ 8 h 122"/>
                <a:gd name="T52" fmla="*/ 23 w 114"/>
                <a:gd name="T53" fmla="*/ 8 h 122"/>
                <a:gd name="T54" fmla="*/ 31 w 114"/>
                <a:gd name="T55" fmla="*/ 8 h 122"/>
                <a:gd name="T56" fmla="*/ 31 w 114"/>
                <a:gd name="T57" fmla="*/ 22 h 122"/>
                <a:gd name="T58" fmla="*/ 23 w 114"/>
                <a:gd name="T59" fmla="*/ 22 h 122"/>
                <a:gd name="T60" fmla="*/ 23 w 114"/>
                <a:gd name="T61" fmla="*/ 8 h 122"/>
                <a:gd name="T62" fmla="*/ 106 w 114"/>
                <a:gd name="T63" fmla="*/ 114 h 122"/>
                <a:gd name="T64" fmla="*/ 8 w 114"/>
                <a:gd name="T65" fmla="*/ 114 h 122"/>
                <a:gd name="T66" fmla="*/ 8 w 114"/>
                <a:gd name="T67" fmla="*/ 38 h 122"/>
                <a:gd name="T68" fmla="*/ 106 w 114"/>
                <a:gd name="T69" fmla="*/ 38 h 122"/>
                <a:gd name="T70" fmla="*/ 106 w 114"/>
                <a:gd name="T71" fmla="*/ 1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22">
                  <a:moveTo>
                    <a:pt x="100" y="14"/>
                  </a:moveTo>
                  <a:lnTo>
                    <a:pt x="100" y="4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6" y="4"/>
                  </a:lnTo>
                  <a:lnTo>
                    <a:pt x="76" y="14"/>
                  </a:lnTo>
                  <a:lnTo>
                    <a:pt x="37" y="14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5" y="14"/>
                  </a:lnTo>
                  <a:lnTo>
                    <a:pt x="0" y="14"/>
                  </a:lnTo>
                  <a:lnTo>
                    <a:pt x="0" y="122"/>
                  </a:lnTo>
                  <a:lnTo>
                    <a:pt x="114" y="122"/>
                  </a:lnTo>
                  <a:lnTo>
                    <a:pt x="114" y="14"/>
                  </a:lnTo>
                  <a:lnTo>
                    <a:pt x="100" y="14"/>
                  </a:lnTo>
                  <a:close/>
                  <a:moveTo>
                    <a:pt x="84" y="8"/>
                  </a:moveTo>
                  <a:lnTo>
                    <a:pt x="92" y="8"/>
                  </a:lnTo>
                  <a:lnTo>
                    <a:pt x="92" y="22"/>
                  </a:lnTo>
                  <a:lnTo>
                    <a:pt x="84" y="22"/>
                  </a:lnTo>
                  <a:lnTo>
                    <a:pt x="84" y="8"/>
                  </a:lnTo>
                  <a:close/>
                  <a:moveTo>
                    <a:pt x="23" y="8"/>
                  </a:moveTo>
                  <a:lnTo>
                    <a:pt x="31" y="8"/>
                  </a:lnTo>
                  <a:lnTo>
                    <a:pt x="31" y="22"/>
                  </a:lnTo>
                  <a:lnTo>
                    <a:pt x="23" y="22"/>
                  </a:lnTo>
                  <a:lnTo>
                    <a:pt x="23" y="8"/>
                  </a:lnTo>
                  <a:close/>
                  <a:moveTo>
                    <a:pt x="106" y="114"/>
                  </a:moveTo>
                  <a:lnTo>
                    <a:pt x="8" y="114"/>
                  </a:lnTo>
                  <a:lnTo>
                    <a:pt x="8" y="38"/>
                  </a:lnTo>
                  <a:lnTo>
                    <a:pt x="106" y="38"/>
                  </a:lnTo>
                  <a:lnTo>
                    <a:pt x="106" y="1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9" name="Group 288"/>
          <p:cNvGrpSpPr/>
          <p:nvPr userDrawn="1"/>
        </p:nvGrpSpPr>
        <p:grpSpPr>
          <a:xfrm>
            <a:off x="5172373" y="4825319"/>
            <a:ext cx="124639" cy="207944"/>
            <a:chOff x="4774497" y="3618989"/>
            <a:chExt cx="115051" cy="155958"/>
          </a:xfrm>
        </p:grpSpPr>
        <p:sp>
          <p:nvSpPr>
            <p:cNvPr id="290" name="Freeform 233"/>
            <p:cNvSpPr>
              <a:spLocks noEditPoints="1"/>
            </p:cNvSpPr>
            <p:nvPr/>
          </p:nvSpPr>
          <p:spPr bwMode="auto">
            <a:xfrm>
              <a:off x="4774497" y="3618989"/>
              <a:ext cx="115051" cy="155958"/>
            </a:xfrm>
            <a:custGeom>
              <a:avLst/>
              <a:gdLst>
                <a:gd name="T0" fmla="*/ 82 w 88"/>
                <a:gd name="T1" fmla="*/ 12 h 122"/>
                <a:gd name="T2" fmla="*/ 88 w 88"/>
                <a:gd name="T3" fmla="*/ 12 h 122"/>
                <a:gd name="T4" fmla="*/ 88 w 88"/>
                <a:gd name="T5" fmla="*/ 0 h 122"/>
                <a:gd name="T6" fmla="*/ 0 w 88"/>
                <a:gd name="T7" fmla="*/ 0 h 122"/>
                <a:gd name="T8" fmla="*/ 0 w 88"/>
                <a:gd name="T9" fmla="*/ 12 h 122"/>
                <a:gd name="T10" fmla="*/ 8 w 88"/>
                <a:gd name="T11" fmla="*/ 12 h 122"/>
                <a:gd name="T12" fmla="*/ 12 w 88"/>
                <a:gd name="T13" fmla="*/ 32 h 122"/>
                <a:gd name="T14" fmla="*/ 19 w 88"/>
                <a:gd name="T15" fmla="*/ 47 h 122"/>
                <a:gd name="T16" fmla="*/ 31 w 88"/>
                <a:gd name="T17" fmla="*/ 55 h 122"/>
                <a:gd name="T18" fmla="*/ 31 w 88"/>
                <a:gd name="T19" fmla="*/ 67 h 122"/>
                <a:gd name="T20" fmla="*/ 19 w 88"/>
                <a:gd name="T21" fmla="*/ 75 h 122"/>
                <a:gd name="T22" fmla="*/ 12 w 88"/>
                <a:gd name="T23" fmla="*/ 91 h 122"/>
                <a:gd name="T24" fmla="*/ 8 w 88"/>
                <a:gd name="T25" fmla="*/ 110 h 122"/>
                <a:gd name="T26" fmla="*/ 0 w 88"/>
                <a:gd name="T27" fmla="*/ 110 h 122"/>
                <a:gd name="T28" fmla="*/ 0 w 88"/>
                <a:gd name="T29" fmla="*/ 122 h 122"/>
                <a:gd name="T30" fmla="*/ 88 w 88"/>
                <a:gd name="T31" fmla="*/ 122 h 122"/>
                <a:gd name="T32" fmla="*/ 88 w 88"/>
                <a:gd name="T33" fmla="*/ 110 h 122"/>
                <a:gd name="T34" fmla="*/ 82 w 88"/>
                <a:gd name="T35" fmla="*/ 110 h 122"/>
                <a:gd name="T36" fmla="*/ 78 w 88"/>
                <a:gd name="T37" fmla="*/ 91 h 122"/>
                <a:gd name="T38" fmla="*/ 71 w 88"/>
                <a:gd name="T39" fmla="*/ 75 h 122"/>
                <a:gd name="T40" fmla="*/ 59 w 88"/>
                <a:gd name="T41" fmla="*/ 67 h 122"/>
                <a:gd name="T42" fmla="*/ 59 w 88"/>
                <a:gd name="T43" fmla="*/ 55 h 122"/>
                <a:gd name="T44" fmla="*/ 71 w 88"/>
                <a:gd name="T45" fmla="*/ 47 h 122"/>
                <a:gd name="T46" fmla="*/ 78 w 88"/>
                <a:gd name="T47" fmla="*/ 32 h 122"/>
                <a:gd name="T48" fmla="*/ 82 w 88"/>
                <a:gd name="T49" fmla="*/ 12 h 122"/>
                <a:gd name="T50" fmla="*/ 55 w 88"/>
                <a:gd name="T51" fmla="*/ 73 h 122"/>
                <a:gd name="T52" fmla="*/ 65 w 88"/>
                <a:gd name="T53" fmla="*/ 79 h 122"/>
                <a:gd name="T54" fmla="*/ 71 w 88"/>
                <a:gd name="T55" fmla="*/ 87 h 122"/>
                <a:gd name="T56" fmla="*/ 74 w 88"/>
                <a:gd name="T57" fmla="*/ 99 h 122"/>
                <a:gd name="T58" fmla="*/ 76 w 88"/>
                <a:gd name="T59" fmla="*/ 110 h 122"/>
                <a:gd name="T60" fmla="*/ 71 w 88"/>
                <a:gd name="T61" fmla="*/ 110 h 122"/>
                <a:gd name="T62" fmla="*/ 59 w 88"/>
                <a:gd name="T63" fmla="*/ 97 h 122"/>
                <a:gd name="T64" fmla="*/ 45 w 88"/>
                <a:gd name="T65" fmla="*/ 81 h 122"/>
                <a:gd name="T66" fmla="*/ 31 w 88"/>
                <a:gd name="T67" fmla="*/ 97 h 122"/>
                <a:gd name="T68" fmla="*/ 21 w 88"/>
                <a:gd name="T69" fmla="*/ 110 h 122"/>
                <a:gd name="T70" fmla="*/ 14 w 88"/>
                <a:gd name="T71" fmla="*/ 110 h 122"/>
                <a:gd name="T72" fmla="*/ 16 w 88"/>
                <a:gd name="T73" fmla="*/ 99 h 122"/>
                <a:gd name="T74" fmla="*/ 19 w 88"/>
                <a:gd name="T75" fmla="*/ 87 h 122"/>
                <a:gd name="T76" fmla="*/ 25 w 88"/>
                <a:gd name="T77" fmla="*/ 79 h 122"/>
                <a:gd name="T78" fmla="*/ 35 w 88"/>
                <a:gd name="T79" fmla="*/ 73 h 122"/>
                <a:gd name="T80" fmla="*/ 37 w 88"/>
                <a:gd name="T81" fmla="*/ 73 h 122"/>
                <a:gd name="T82" fmla="*/ 37 w 88"/>
                <a:gd name="T83" fmla="*/ 49 h 122"/>
                <a:gd name="T84" fmla="*/ 35 w 88"/>
                <a:gd name="T85" fmla="*/ 49 h 122"/>
                <a:gd name="T86" fmla="*/ 25 w 88"/>
                <a:gd name="T87" fmla="*/ 44 h 122"/>
                <a:gd name="T88" fmla="*/ 19 w 88"/>
                <a:gd name="T89" fmla="*/ 36 h 122"/>
                <a:gd name="T90" fmla="*/ 16 w 88"/>
                <a:gd name="T91" fmla="*/ 24 h 122"/>
                <a:gd name="T92" fmla="*/ 14 w 88"/>
                <a:gd name="T93" fmla="*/ 12 h 122"/>
                <a:gd name="T94" fmla="*/ 76 w 88"/>
                <a:gd name="T95" fmla="*/ 12 h 122"/>
                <a:gd name="T96" fmla="*/ 74 w 88"/>
                <a:gd name="T97" fmla="*/ 24 h 122"/>
                <a:gd name="T98" fmla="*/ 71 w 88"/>
                <a:gd name="T99" fmla="*/ 36 h 122"/>
                <a:gd name="T100" fmla="*/ 65 w 88"/>
                <a:gd name="T101" fmla="*/ 44 h 122"/>
                <a:gd name="T102" fmla="*/ 55 w 88"/>
                <a:gd name="T103" fmla="*/ 49 h 122"/>
                <a:gd name="T104" fmla="*/ 53 w 88"/>
                <a:gd name="T105" fmla="*/ 49 h 122"/>
                <a:gd name="T106" fmla="*/ 53 w 88"/>
                <a:gd name="T107" fmla="*/ 73 h 122"/>
                <a:gd name="T108" fmla="*/ 55 w 88"/>
                <a:gd name="T109" fmla="*/ 7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8" h="122">
                  <a:moveTo>
                    <a:pt x="82" y="12"/>
                  </a:moveTo>
                  <a:lnTo>
                    <a:pt x="88" y="12"/>
                  </a:lnTo>
                  <a:lnTo>
                    <a:pt x="8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8" y="12"/>
                  </a:lnTo>
                  <a:lnTo>
                    <a:pt x="12" y="32"/>
                  </a:lnTo>
                  <a:lnTo>
                    <a:pt x="19" y="47"/>
                  </a:lnTo>
                  <a:lnTo>
                    <a:pt x="31" y="55"/>
                  </a:lnTo>
                  <a:lnTo>
                    <a:pt x="31" y="67"/>
                  </a:lnTo>
                  <a:lnTo>
                    <a:pt x="19" y="75"/>
                  </a:lnTo>
                  <a:lnTo>
                    <a:pt x="12" y="91"/>
                  </a:lnTo>
                  <a:lnTo>
                    <a:pt x="8" y="110"/>
                  </a:lnTo>
                  <a:lnTo>
                    <a:pt x="0" y="110"/>
                  </a:lnTo>
                  <a:lnTo>
                    <a:pt x="0" y="122"/>
                  </a:lnTo>
                  <a:lnTo>
                    <a:pt x="88" y="122"/>
                  </a:lnTo>
                  <a:lnTo>
                    <a:pt x="88" y="110"/>
                  </a:lnTo>
                  <a:lnTo>
                    <a:pt x="82" y="110"/>
                  </a:lnTo>
                  <a:lnTo>
                    <a:pt x="78" y="91"/>
                  </a:lnTo>
                  <a:lnTo>
                    <a:pt x="71" y="75"/>
                  </a:lnTo>
                  <a:lnTo>
                    <a:pt x="59" y="67"/>
                  </a:lnTo>
                  <a:lnTo>
                    <a:pt x="59" y="55"/>
                  </a:lnTo>
                  <a:lnTo>
                    <a:pt x="71" y="47"/>
                  </a:lnTo>
                  <a:lnTo>
                    <a:pt x="78" y="32"/>
                  </a:lnTo>
                  <a:lnTo>
                    <a:pt x="82" y="12"/>
                  </a:lnTo>
                  <a:close/>
                  <a:moveTo>
                    <a:pt x="55" y="73"/>
                  </a:moveTo>
                  <a:lnTo>
                    <a:pt x="65" y="79"/>
                  </a:lnTo>
                  <a:lnTo>
                    <a:pt x="71" y="87"/>
                  </a:lnTo>
                  <a:lnTo>
                    <a:pt x="74" y="99"/>
                  </a:lnTo>
                  <a:lnTo>
                    <a:pt x="76" y="110"/>
                  </a:lnTo>
                  <a:lnTo>
                    <a:pt x="71" y="110"/>
                  </a:lnTo>
                  <a:lnTo>
                    <a:pt x="59" y="97"/>
                  </a:lnTo>
                  <a:lnTo>
                    <a:pt x="45" y="81"/>
                  </a:lnTo>
                  <a:lnTo>
                    <a:pt x="31" y="97"/>
                  </a:lnTo>
                  <a:lnTo>
                    <a:pt x="21" y="110"/>
                  </a:lnTo>
                  <a:lnTo>
                    <a:pt x="14" y="110"/>
                  </a:lnTo>
                  <a:lnTo>
                    <a:pt x="16" y="99"/>
                  </a:lnTo>
                  <a:lnTo>
                    <a:pt x="19" y="87"/>
                  </a:lnTo>
                  <a:lnTo>
                    <a:pt x="25" y="79"/>
                  </a:lnTo>
                  <a:lnTo>
                    <a:pt x="35" y="73"/>
                  </a:lnTo>
                  <a:lnTo>
                    <a:pt x="37" y="73"/>
                  </a:lnTo>
                  <a:lnTo>
                    <a:pt x="37" y="49"/>
                  </a:lnTo>
                  <a:lnTo>
                    <a:pt x="35" y="49"/>
                  </a:lnTo>
                  <a:lnTo>
                    <a:pt x="25" y="44"/>
                  </a:lnTo>
                  <a:lnTo>
                    <a:pt x="19" y="36"/>
                  </a:lnTo>
                  <a:lnTo>
                    <a:pt x="16" y="24"/>
                  </a:lnTo>
                  <a:lnTo>
                    <a:pt x="14" y="12"/>
                  </a:lnTo>
                  <a:lnTo>
                    <a:pt x="76" y="12"/>
                  </a:lnTo>
                  <a:lnTo>
                    <a:pt x="74" y="24"/>
                  </a:lnTo>
                  <a:lnTo>
                    <a:pt x="71" y="36"/>
                  </a:lnTo>
                  <a:lnTo>
                    <a:pt x="65" y="44"/>
                  </a:lnTo>
                  <a:lnTo>
                    <a:pt x="55" y="49"/>
                  </a:lnTo>
                  <a:lnTo>
                    <a:pt x="53" y="49"/>
                  </a:lnTo>
                  <a:lnTo>
                    <a:pt x="53" y="73"/>
                  </a:lnTo>
                  <a:lnTo>
                    <a:pt x="55" y="7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234"/>
            <p:cNvSpPr>
              <a:spLocks/>
            </p:cNvSpPr>
            <p:nvPr/>
          </p:nvSpPr>
          <p:spPr bwMode="auto">
            <a:xfrm>
              <a:off x="4817961" y="3665009"/>
              <a:ext cx="33237" cy="20453"/>
            </a:xfrm>
            <a:custGeom>
              <a:avLst/>
              <a:gdLst>
                <a:gd name="T0" fmla="*/ 26 w 26"/>
                <a:gd name="T1" fmla="*/ 0 h 15"/>
                <a:gd name="T2" fmla="*/ 0 w 26"/>
                <a:gd name="T3" fmla="*/ 0 h 15"/>
                <a:gd name="T4" fmla="*/ 6 w 26"/>
                <a:gd name="T5" fmla="*/ 8 h 15"/>
                <a:gd name="T6" fmla="*/ 14 w 26"/>
                <a:gd name="T7" fmla="*/ 15 h 15"/>
                <a:gd name="T8" fmla="*/ 20 w 26"/>
                <a:gd name="T9" fmla="*/ 8 h 15"/>
                <a:gd name="T10" fmla="*/ 26 w 2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5">
                  <a:moveTo>
                    <a:pt x="26" y="0"/>
                  </a:moveTo>
                  <a:lnTo>
                    <a:pt x="0" y="0"/>
                  </a:lnTo>
                  <a:lnTo>
                    <a:pt x="6" y="8"/>
                  </a:lnTo>
                  <a:lnTo>
                    <a:pt x="14" y="15"/>
                  </a:lnTo>
                  <a:lnTo>
                    <a:pt x="20" y="8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2" name="Freeform 235"/>
          <p:cNvSpPr>
            <a:spLocks/>
          </p:cNvSpPr>
          <p:nvPr userDrawn="1"/>
        </p:nvSpPr>
        <p:spPr bwMode="auto">
          <a:xfrm>
            <a:off x="5850959" y="4876454"/>
            <a:ext cx="171724" cy="102268"/>
          </a:xfrm>
          <a:custGeom>
            <a:avLst/>
            <a:gdLst>
              <a:gd name="T0" fmla="*/ 124 w 124"/>
              <a:gd name="T1" fmla="*/ 23 h 61"/>
              <a:gd name="T2" fmla="*/ 39 w 124"/>
              <a:gd name="T3" fmla="*/ 23 h 61"/>
              <a:gd name="T4" fmla="*/ 39 w 124"/>
              <a:gd name="T5" fmla="*/ 0 h 61"/>
              <a:gd name="T6" fmla="*/ 0 w 124"/>
              <a:gd name="T7" fmla="*/ 31 h 61"/>
              <a:gd name="T8" fmla="*/ 39 w 124"/>
              <a:gd name="T9" fmla="*/ 61 h 61"/>
              <a:gd name="T10" fmla="*/ 39 w 124"/>
              <a:gd name="T11" fmla="*/ 39 h 61"/>
              <a:gd name="T12" fmla="*/ 124 w 124"/>
              <a:gd name="T13" fmla="*/ 39 h 61"/>
              <a:gd name="T14" fmla="*/ 124 w 124"/>
              <a:gd name="T15" fmla="*/ 23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61">
                <a:moveTo>
                  <a:pt x="124" y="23"/>
                </a:moveTo>
                <a:lnTo>
                  <a:pt x="39" y="23"/>
                </a:lnTo>
                <a:lnTo>
                  <a:pt x="39" y="0"/>
                </a:lnTo>
                <a:lnTo>
                  <a:pt x="0" y="31"/>
                </a:lnTo>
                <a:lnTo>
                  <a:pt x="39" y="61"/>
                </a:lnTo>
                <a:lnTo>
                  <a:pt x="39" y="39"/>
                </a:lnTo>
                <a:lnTo>
                  <a:pt x="124" y="39"/>
                </a:lnTo>
                <a:lnTo>
                  <a:pt x="124" y="2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3" name="Freeform 236"/>
          <p:cNvSpPr>
            <a:spLocks/>
          </p:cNvSpPr>
          <p:nvPr userDrawn="1"/>
        </p:nvSpPr>
        <p:spPr bwMode="auto">
          <a:xfrm>
            <a:off x="6615409" y="4825319"/>
            <a:ext cx="83093" cy="207944"/>
          </a:xfrm>
          <a:custGeom>
            <a:avLst/>
            <a:gdLst>
              <a:gd name="T0" fmla="*/ 61 w 61"/>
              <a:gd name="T1" fmla="*/ 38 h 122"/>
              <a:gd name="T2" fmla="*/ 30 w 61"/>
              <a:gd name="T3" fmla="*/ 0 h 122"/>
              <a:gd name="T4" fmla="*/ 0 w 61"/>
              <a:gd name="T5" fmla="*/ 38 h 122"/>
              <a:gd name="T6" fmla="*/ 22 w 61"/>
              <a:gd name="T7" fmla="*/ 38 h 122"/>
              <a:gd name="T8" fmla="*/ 22 w 61"/>
              <a:gd name="T9" fmla="*/ 122 h 122"/>
              <a:gd name="T10" fmla="*/ 37 w 61"/>
              <a:gd name="T11" fmla="*/ 122 h 122"/>
              <a:gd name="T12" fmla="*/ 37 w 61"/>
              <a:gd name="T13" fmla="*/ 38 h 122"/>
              <a:gd name="T14" fmla="*/ 61 w 61"/>
              <a:gd name="T15" fmla="*/ 3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" h="122">
                <a:moveTo>
                  <a:pt x="61" y="38"/>
                </a:moveTo>
                <a:lnTo>
                  <a:pt x="30" y="0"/>
                </a:lnTo>
                <a:lnTo>
                  <a:pt x="0" y="38"/>
                </a:lnTo>
                <a:lnTo>
                  <a:pt x="22" y="38"/>
                </a:lnTo>
                <a:lnTo>
                  <a:pt x="22" y="122"/>
                </a:lnTo>
                <a:lnTo>
                  <a:pt x="37" y="122"/>
                </a:lnTo>
                <a:lnTo>
                  <a:pt x="37" y="38"/>
                </a:lnTo>
                <a:lnTo>
                  <a:pt x="61" y="3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4" name="Freeform 237"/>
          <p:cNvSpPr>
            <a:spLocks/>
          </p:cNvSpPr>
          <p:nvPr userDrawn="1"/>
        </p:nvSpPr>
        <p:spPr bwMode="auto">
          <a:xfrm>
            <a:off x="6191639" y="4876454"/>
            <a:ext cx="168955" cy="102268"/>
          </a:xfrm>
          <a:custGeom>
            <a:avLst/>
            <a:gdLst>
              <a:gd name="T0" fmla="*/ 121 w 121"/>
              <a:gd name="T1" fmla="*/ 31 h 61"/>
              <a:gd name="T2" fmla="*/ 84 w 121"/>
              <a:gd name="T3" fmla="*/ 0 h 61"/>
              <a:gd name="T4" fmla="*/ 84 w 121"/>
              <a:gd name="T5" fmla="*/ 23 h 61"/>
              <a:gd name="T6" fmla="*/ 0 w 121"/>
              <a:gd name="T7" fmla="*/ 23 h 61"/>
              <a:gd name="T8" fmla="*/ 0 w 121"/>
              <a:gd name="T9" fmla="*/ 39 h 61"/>
              <a:gd name="T10" fmla="*/ 84 w 121"/>
              <a:gd name="T11" fmla="*/ 39 h 61"/>
              <a:gd name="T12" fmla="*/ 84 w 121"/>
              <a:gd name="T13" fmla="*/ 61 h 61"/>
              <a:gd name="T14" fmla="*/ 121 w 121"/>
              <a:gd name="T15" fmla="*/ 3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1" h="61">
                <a:moveTo>
                  <a:pt x="121" y="31"/>
                </a:moveTo>
                <a:lnTo>
                  <a:pt x="84" y="0"/>
                </a:lnTo>
                <a:lnTo>
                  <a:pt x="84" y="23"/>
                </a:lnTo>
                <a:lnTo>
                  <a:pt x="0" y="23"/>
                </a:lnTo>
                <a:lnTo>
                  <a:pt x="0" y="39"/>
                </a:lnTo>
                <a:lnTo>
                  <a:pt x="84" y="39"/>
                </a:lnTo>
                <a:lnTo>
                  <a:pt x="84" y="61"/>
                </a:lnTo>
                <a:lnTo>
                  <a:pt x="121" y="3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" name="Freeform 238"/>
          <p:cNvSpPr>
            <a:spLocks/>
          </p:cNvSpPr>
          <p:nvPr userDrawn="1"/>
        </p:nvSpPr>
        <p:spPr bwMode="auto">
          <a:xfrm>
            <a:off x="6953318" y="4825319"/>
            <a:ext cx="83093" cy="207944"/>
          </a:xfrm>
          <a:custGeom>
            <a:avLst/>
            <a:gdLst>
              <a:gd name="T0" fmla="*/ 37 w 61"/>
              <a:gd name="T1" fmla="*/ 83 h 122"/>
              <a:gd name="T2" fmla="*/ 37 w 61"/>
              <a:gd name="T3" fmla="*/ 0 h 122"/>
              <a:gd name="T4" fmla="*/ 23 w 61"/>
              <a:gd name="T5" fmla="*/ 0 h 122"/>
              <a:gd name="T6" fmla="*/ 23 w 61"/>
              <a:gd name="T7" fmla="*/ 83 h 122"/>
              <a:gd name="T8" fmla="*/ 0 w 61"/>
              <a:gd name="T9" fmla="*/ 83 h 122"/>
              <a:gd name="T10" fmla="*/ 31 w 61"/>
              <a:gd name="T11" fmla="*/ 122 h 122"/>
              <a:gd name="T12" fmla="*/ 61 w 61"/>
              <a:gd name="T13" fmla="*/ 83 h 122"/>
              <a:gd name="T14" fmla="*/ 37 w 61"/>
              <a:gd name="T15" fmla="*/ 8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" h="122">
                <a:moveTo>
                  <a:pt x="37" y="83"/>
                </a:moveTo>
                <a:lnTo>
                  <a:pt x="37" y="0"/>
                </a:lnTo>
                <a:lnTo>
                  <a:pt x="23" y="0"/>
                </a:lnTo>
                <a:lnTo>
                  <a:pt x="23" y="83"/>
                </a:lnTo>
                <a:lnTo>
                  <a:pt x="0" y="83"/>
                </a:lnTo>
                <a:lnTo>
                  <a:pt x="31" y="122"/>
                </a:lnTo>
                <a:lnTo>
                  <a:pt x="61" y="83"/>
                </a:lnTo>
                <a:lnTo>
                  <a:pt x="37" y="8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6" name="Group 295"/>
          <p:cNvGrpSpPr/>
          <p:nvPr userDrawn="1"/>
        </p:nvGrpSpPr>
        <p:grpSpPr>
          <a:xfrm>
            <a:off x="4496556" y="5241207"/>
            <a:ext cx="168955" cy="207944"/>
            <a:chOff x="4150666" y="3930905"/>
            <a:chExt cx="155958" cy="155958"/>
          </a:xfrm>
        </p:grpSpPr>
        <p:sp>
          <p:nvSpPr>
            <p:cNvPr id="297" name="Freeform 239"/>
            <p:cNvSpPr>
              <a:spLocks noEditPoints="1"/>
            </p:cNvSpPr>
            <p:nvPr/>
          </p:nvSpPr>
          <p:spPr bwMode="auto">
            <a:xfrm>
              <a:off x="4150666" y="3930905"/>
              <a:ext cx="155958" cy="155958"/>
            </a:xfrm>
            <a:custGeom>
              <a:avLst/>
              <a:gdLst>
                <a:gd name="T0" fmla="*/ 121 w 121"/>
                <a:gd name="T1" fmla="*/ 59 h 122"/>
                <a:gd name="T2" fmla="*/ 118 w 121"/>
                <a:gd name="T3" fmla="*/ 35 h 122"/>
                <a:gd name="T4" fmla="*/ 104 w 121"/>
                <a:gd name="T5" fmla="*/ 17 h 122"/>
                <a:gd name="T6" fmla="*/ 84 w 121"/>
                <a:gd name="T7" fmla="*/ 4 h 122"/>
                <a:gd name="T8" fmla="*/ 61 w 121"/>
                <a:gd name="T9" fmla="*/ 0 h 122"/>
                <a:gd name="T10" fmla="*/ 41 w 121"/>
                <a:gd name="T11" fmla="*/ 4 h 122"/>
                <a:gd name="T12" fmla="*/ 23 w 121"/>
                <a:gd name="T13" fmla="*/ 14 h 122"/>
                <a:gd name="T14" fmla="*/ 9 w 121"/>
                <a:gd name="T15" fmla="*/ 29 h 122"/>
                <a:gd name="T16" fmla="*/ 2 w 121"/>
                <a:gd name="T17" fmla="*/ 47 h 122"/>
                <a:gd name="T18" fmla="*/ 0 w 121"/>
                <a:gd name="T19" fmla="*/ 55 h 122"/>
                <a:gd name="T20" fmla="*/ 0 w 121"/>
                <a:gd name="T21" fmla="*/ 61 h 122"/>
                <a:gd name="T22" fmla="*/ 0 w 121"/>
                <a:gd name="T23" fmla="*/ 69 h 122"/>
                <a:gd name="T24" fmla="*/ 7 w 121"/>
                <a:gd name="T25" fmla="*/ 90 h 122"/>
                <a:gd name="T26" fmla="*/ 21 w 121"/>
                <a:gd name="T27" fmla="*/ 106 h 122"/>
                <a:gd name="T28" fmla="*/ 39 w 121"/>
                <a:gd name="T29" fmla="*/ 118 h 122"/>
                <a:gd name="T30" fmla="*/ 61 w 121"/>
                <a:gd name="T31" fmla="*/ 122 h 122"/>
                <a:gd name="T32" fmla="*/ 86 w 121"/>
                <a:gd name="T33" fmla="*/ 118 h 122"/>
                <a:gd name="T34" fmla="*/ 106 w 121"/>
                <a:gd name="T35" fmla="*/ 104 h 122"/>
                <a:gd name="T36" fmla="*/ 118 w 121"/>
                <a:gd name="T37" fmla="*/ 82 h 122"/>
                <a:gd name="T38" fmla="*/ 121 w 121"/>
                <a:gd name="T39" fmla="*/ 72 h 122"/>
                <a:gd name="T40" fmla="*/ 121 w 121"/>
                <a:gd name="T41" fmla="*/ 61 h 122"/>
                <a:gd name="T42" fmla="*/ 121 w 121"/>
                <a:gd name="T43" fmla="*/ 59 h 122"/>
                <a:gd name="T44" fmla="*/ 35 w 121"/>
                <a:gd name="T45" fmla="*/ 69 h 122"/>
                <a:gd name="T46" fmla="*/ 29 w 121"/>
                <a:gd name="T47" fmla="*/ 69 h 122"/>
                <a:gd name="T48" fmla="*/ 27 w 121"/>
                <a:gd name="T49" fmla="*/ 67 h 122"/>
                <a:gd name="T50" fmla="*/ 23 w 121"/>
                <a:gd name="T51" fmla="*/ 63 h 122"/>
                <a:gd name="T52" fmla="*/ 23 w 121"/>
                <a:gd name="T53" fmla="*/ 57 h 122"/>
                <a:gd name="T54" fmla="*/ 23 w 121"/>
                <a:gd name="T55" fmla="*/ 53 h 122"/>
                <a:gd name="T56" fmla="*/ 27 w 121"/>
                <a:gd name="T57" fmla="*/ 49 h 122"/>
                <a:gd name="T58" fmla="*/ 29 w 121"/>
                <a:gd name="T59" fmla="*/ 47 h 122"/>
                <a:gd name="T60" fmla="*/ 35 w 121"/>
                <a:gd name="T61" fmla="*/ 47 h 122"/>
                <a:gd name="T62" fmla="*/ 39 w 121"/>
                <a:gd name="T63" fmla="*/ 47 h 122"/>
                <a:gd name="T64" fmla="*/ 43 w 121"/>
                <a:gd name="T65" fmla="*/ 49 h 122"/>
                <a:gd name="T66" fmla="*/ 45 w 121"/>
                <a:gd name="T67" fmla="*/ 53 h 122"/>
                <a:gd name="T68" fmla="*/ 47 w 121"/>
                <a:gd name="T69" fmla="*/ 57 h 122"/>
                <a:gd name="T70" fmla="*/ 45 w 121"/>
                <a:gd name="T71" fmla="*/ 63 h 122"/>
                <a:gd name="T72" fmla="*/ 43 w 121"/>
                <a:gd name="T73" fmla="*/ 67 h 122"/>
                <a:gd name="T74" fmla="*/ 39 w 121"/>
                <a:gd name="T75" fmla="*/ 69 h 122"/>
                <a:gd name="T76" fmla="*/ 35 w 121"/>
                <a:gd name="T77" fmla="*/ 69 h 122"/>
                <a:gd name="T78" fmla="*/ 114 w 121"/>
                <a:gd name="T79" fmla="*/ 72 h 122"/>
                <a:gd name="T80" fmla="*/ 108 w 121"/>
                <a:gd name="T81" fmla="*/ 78 h 122"/>
                <a:gd name="T82" fmla="*/ 102 w 121"/>
                <a:gd name="T83" fmla="*/ 82 h 122"/>
                <a:gd name="T84" fmla="*/ 96 w 121"/>
                <a:gd name="T85" fmla="*/ 86 h 122"/>
                <a:gd name="T86" fmla="*/ 88 w 121"/>
                <a:gd name="T87" fmla="*/ 86 h 122"/>
                <a:gd name="T88" fmla="*/ 82 w 121"/>
                <a:gd name="T89" fmla="*/ 86 h 122"/>
                <a:gd name="T90" fmla="*/ 78 w 121"/>
                <a:gd name="T91" fmla="*/ 84 h 122"/>
                <a:gd name="T92" fmla="*/ 72 w 121"/>
                <a:gd name="T93" fmla="*/ 80 h 122"/>
                <a:gd name="T94" fmla="*/ 68 w 121"/>
                <a:gd name="T95" fmla="*/ 74 h 122"/>
                <a:gd name="T96" fmla="*/ 66 w 121"/>
                <a:gd name="T97" fmla="*/ 69 h 122"/>
                <a:gd name="T98" fmla="*/ 64 w 121"/>
                <a:gd name="T99" fmla="*/ 59 h 122"/>
                <a:gd name="T100" fmla="*/ 62 w 121"/>
                <a:gd name="T101" fmla="*/ 43 h 122"/>
                <a:gd name="T102" fmla="*/ 55 w 121"/>
                <a:gd name="T103" fmla="*/ 33 h 122"/>
                <a:gd name="T104" fmla="*/ 45 w 121"/>
                <a:gd name="T105" fmla="*/ 25 h 122"/>
                <a:gd name="T106" fmla="*/ 33 w 121"/>
                <a:gd name="T107" fmla="*/ 23 h 122"/>
                <a:gd name="T108" fmla="*/ 27 w 121"/>
                <a:gd name="T109" fmla="*/ 25 h 122"/>
                <a:gd name="T110" fmla="*/ 21 w 121"/>
                <a:gd name="T111" fmla="*/ 27 h 122"/>
                <a:gd name="T112" fmla="*/ 39 w 121"/>
                <a:gd name="T113" fmla="*/ 14 h 122"/>
                <a:gd name="T114" fmla="*/ 61 w 121"/>
                <a:gd name="T115" fmla="*/ 8 h 122"/>
                <a:gd name="T116" fmla="*/ 82 w 121"/>
                <a:gd name="T117" fmla="*/ 12 h 122"/>
                <a:gd name="T118" fmla="*/ 100 w 121"/>
                <a:gd name="T119" fmla="*/ 23 h 122"/>
                <a:gd name="T120" fmla="*/ 110 w 121"/>
                <a:gd name="T121" fmla="*/ 41 h 122"/>
                <a:gd name="T122" fmla="*/ 116 w 121"/>
                <a:gd name="T123" fmla="*/ 61 h 122"/>
                <a:gd name="T124" fmla="*/ 114 w 121"/>
                <a:gd name="T125" fmla="*/ 7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1" h="122">
                  <a:moveTo>
                    <a:pt x="121" y="59"/>
                  </a:moveTo>
                  <a:lnTo>
                    <a:pt x="118" y="35"/>
                  </a:lnTo>
                  <a:lnTo>
                    <a:pt x="104" y="17"/>
                  </a:lnTo>
                  <a:lnTo>
                    <a:pt x="84" y="4"/>
                  </a:lnTo>
                  <a:lnTo>
                    <a:pt x="61" y="0"/>
                  </a:lnTo>
                  <a:lnTo>
                    <a:pt x="41" y="4"/>
                  </a:lnTo>
                  <a:lnTo>
                    <a:pt x="23" y="14"/>
                  </a:lnTo>
                  <a:lnTo>
                    <a:pt x="9" y="29"/>
                  </a:lnTo>
                  <a:lnTo>
                    <a:pt x="2" y="47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7" y="90"/>
                  </a:lnTo>
                  <a:lnTo>
                    <a:pt x="21" y="106"/>
                  </a:lnTo>
                  <a:lnTo>
                    <a:pt x="39" y="118"/>
                  </a:lnTo>
                  <a:lnTo>
                    <a:pt x="61" y="122"/>
                  </a:lnTo>
                  <a:lnTo>
                    <a:pt x="86" y="118"/>
                  </a:lnTo>
                  <a:lnTo>
                    <a:pt x="106" y="104"/>
                  </a:lnTo>
                  <a:lnTo>
                    <a:pt x="118" y="82"/>
                  </a:lnTo>
                  <a:lnTo>
                    <a:pt x="121" y="72"/>
                  </a:lnTo>
                  <a:lnTo>
                    <a:pt x="121" y="61"/>
                  </a:lnTo>
                  <a:lnTo>
                    <a:pt x="121" y="59"/>
                  </a:lnTo>
                  <a:close/>
                  <a:moveTo>
                    <a:pt x="35" y="69"/>
                  </a:moveTo>
                  <a:lnTo>
                    <a:pt x="29" y="69"/>
                  </a:lnTo>
                  <a:lnTo>
                    <a:pt x="27" y="67"/>
                  </a:lnTo>
                  <a:lnTo>
                    <a:pt x="23" y="63"/>
                  </a:lnTo>
                  <a:lnTo>
                    <a:pt x="23" y="57"/>
                  </a:lnTo>
                  <a:lnTo>
                    <a:pt x="23" y="53"/>
                  </a:lnTo>
                  <a:lnTo>
                    <a:pt x="27" y="49"/>
                  </a:lnTo>
                  <a:lnTo>
                    <a:pt x="29" y="47"/>
                  </a:lnTo>
                  <a:lnTo>
                    <a:pt x="35" y="47"/>
                  </a:lnTo>
                  <a:lnTo>
                    <a:pt x="39" y="47"/>
                  </a:lnTo>
                  <a:lnTo>
                    <a:pt x="43" y="49"/>
                  </a:lnTo>
                  <a:lnTo>
                    <a:pt x="45" y="53"/>
                  </a:lnTo>
                  <a:lnTo>
                    <a:pt x="47" y="57"/>
                  </a:lnTo>
                  <a:lnTo>
                    <a:pt x="45" y="63"/>
                  </a:lnTo>
                  <a:lnTo>
                    <a:pt x="43" y="67"/>
                  </a:lnTo>
                  <a:lnTo>
                    <a:pt x="39" y="69"/>
                  </a:lnTo>
                  <a:lnTo>
                    <a:pt x="35" y="69"/>
                  </a:lnTo>
                  <a:close/>
                  <a:moveTo>
                    <a:pt x="114" y="72"/>
                  </a:moveTo>
                  <a:lnTo>
                    <a:pt x="108" y="78"/>
                  </a:lnTo>
                  <a:lnTo>
                    <a:pt x="102" y="82"/>
                  </a:lnTo>
                  <a:lnTo>
                    <a:pt x="96" y="86"/>
                  </a:lnTo>
                  <a:lnTo>
                    <a:pt x="88" y="86"/>
                  </a:lnTo>
                  <a:lnTo>
                    <a:pt x="82" y="86"/>
                  </a:lnTo>
                  <a:lnTo>
                    <a:pt x="78" y="84"/>
                  </a:lnTo>
                  <a:lnTo>
                    <a:pt x="72" y="80"/>
                  </a:lnTo>
                  <a:lnTo>
                    <a:pt x="68" y="74"/>
                  </a:lnTo>
                  <a:lnTo>
                    <a:pt x="66" y="69"/>
                  </a:lnTo>
                  <a:lnTo>
                    <a:pt x="64" y="59"/>
                  </a:lnTo>
                  <a:lnTo>
                    <a:pt x="62" y="43"/>
                  </a:lnTo>
                  <a:lnTo>
                    <a:pt x="55" y="33"/>
                  </a:lnTo>
                  <a:lnTo>
                    <a:pt x="45" y="25"/>
                  </a:lnTo>
                  <a:lnTo>
                    <a:pt x="33" y="23"/>
                  </a:lnTo>
                  <a:lnTo>
                    <a:pt x="27" y="25"/>
                  </a:lnTo>
                  <a:lnTo>
                    <a:pt x="21" y="27"/>
                  </a:lnTo>
                  <a:lnTo>
                    <a:pt x="39" y="14"/>
                  </a:lnTo>
                  <a:lnTo>
                    <a:pt x="61" y="8"/>
                  </a:lnTo>
                  <a:lnTo>
                    <a:pt x="82" y="12"/>
                  </a:lnTo>
                  <a:lnTo>
                    <a:pt x="100" y="23"/>
                  </a:lnTo>
                  <a:lnTo>
                    <a:pt x="110" y="41"/>
                  </a:lnTo>
                  <a:lnTo>
                    <a:pt x="116" y="61"/>
                  </a:lnTo>
                  <a:lnTo>
                    <a:pt x="114" y="7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240"/>
            <p:cNvSpPr>
              <a:spLocks/>
            </p:cNvSpPr>
            <p:nvPr/>
          </p:nvSpPr>
          <p:spPr bwMode="auto">
            <a:xfrm>
              <a:off x="4247820" y="3997378"/>
              <a:ext cx="30680" cy="30680"/>
            </a:xfrm>
            <a:custGeom>
              <a:avLst/>
              <a:gdLst>
                <a:gd name="T0" fmla="*/ 12 w 24"/>
                <a:gd name="T1" fmla="*/ 0 h 23"/>
                <a:gd name="T2" fmla="*/ 8 w 24"/>
                <a:gd name="T3" fmla="*/ 2 h 23"/>
                <a:gd name="T4" fmla="*/ 4 w 24"/>
                <a:gd name="T5" fmla="*/ 4 h 23"/>
                <a:gd name="T6" fmla="*/ 2 w 24"/>
                <a:gd name="T7" fmla="*/ 8 h 23"/>
                <a:gd name="T8" fmla="*/ 0 w 24"/>
                <a:gd name="T9" fmla="*/ 12 h 23"/>
                <a:gd name="T10" fmla="*/ 2 w 24"/>
                <a:gd name="T11" fmla="*/ 18 h 23"/>
                <a:gd name="T12" fmla="*/ 4 w 24"/>
                <a:gd name="T13" fmla="*/ 19 h 23"/>
                <a:gd name="T14" fmla="*/ 8 w 24"/>
                <a:gd name="T15" fmla="*/ 23 h 23"/>
                <a:gd name="T16" fmla="*/ 12 w 24"/>
                <a:gd name="T17" fmla="*/ 23 h 23"/>
                <a:gd name="T18" fmla="*/ 16 w 24"/>
                <a:gd name="T19" fmla="*/ 23 h 23"/>
                <a:gd name="T20" fmla="*/ 20 w 24"/>
                <a:gd name="T21" fmla="*/ 19 h 23"/>
                <a:gd name="T22" fmla="*/ 22 w 24"/>
                <a:gd name="T23" fmla="*/ 18 h 23"/>
                <a:gd name="T24" fmla="*/ 24 w 24"/>
                <a:gd name="T25" fmla="*/ 12 h 23"/>
                <a:gd name="T26" fmla="*/ 22 w 24"/>
                <a:gd name="T27" fmla="*/ 8 h 23"/>
                <a:gd name="T28" fmla="*/ 20 w 24"/>
                <a:gd name="T29" fmla="*/ 4 h 23"/>
                <a:gd name="T30" fmla="*/ 16 w 24"/>
                <a:gd name="T31" fmla="*/ 2 h 23"/>
                <a:gd name="T32" fmla="*/ 12 w 24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3">
                  <a:moveTo>
                    <a:pt x="12" y="0"/>
                  </a:move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4" y="19"/>
                  </a:lnTo>
                  <a:lnTo>
                    <a:pt x="8" y="23"/>
                  </a:lnTo>
                  <a:lnTo>
                    <a:pt x="12" y="23"/>
                  </a:lnTo>
                  <a:lnTo>
                    <a:pt x="16" y="23"/>
                  </a:lnTo>
                  <a:lnTo>
                    <a:pt x="20" y="19"/>
                  </a:lnTo>
                  <a:lnTo>
                    <a:pt x="22" y="18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9" name="Group 298"/>
          <p:cNvGrpSpPr/>
          <p:nvPr userDrawn="1"/>
        </p:nvGrpSpPr>
        <p:grpSpPr>
          <a:xfrm>
            <a:off x="2463565" y="6072981"/>
            <a:ext cx="168955" cy="211352"/>
            <a:chOff x="2274059" y="4554736"/>
            <a:chExt cx="155958" cy="158514"/>
          </a:xfrm>
        </p:grpSpPr>
        <p:sp>
          <p:nvSpPr>
            <p:cNvPr id="300" name="Freeform 241"/>
            <p:cNvSpPr>
              <a:spLocks noEditPoints="1"/>
            </p:cNvSpPr>
            <p:nvPr/>
          </p:nvSpPr>
          <p:spPr bwMode="auto">
            <a:xfrm>
              <a:off x="2322636" y="4554736"/>
              <a:ext cx="107381" cy="112494"/>
            </a:xfrm>
            <a:custGeom>
              <a:avLst/>
              <a:gdLst>
                <a:gd name="T0" fmla="*/ 59 w 85"/>
                <a:gd name="T1" fmla="*/ 10 h 86"/>
                <a:gd name="T2" fmla="*/ 53 w 85"/>
                <a:gd name="T3" fmla="*/ 12 h 86"/>
                <a:gd name="T4" fmla="*/ 46 w 85"/>
                <a:gd name="T5" fmla="*/ 15 h 86"/>
                <a:gd name="T6" fmla="*/ 40 w 85"/>
                <a:gd name="T7" fmla="*/ 19 h 86"/>
                <a:gd name="T8" fmla="*/ 34 w 85"/>
                <a:gd name="T9" fmla="*/ 25 h 86"/>
                <a:gd name="T10" fmla="*/ 2 w 85"/>
                <a:gd name="T11" fmla="*/ 57 h 86"/>
                <a:gd name="T12" fmla="*/ 0 w 85"/>
                <a:gd name="T13" fmla="*/ 61 h 86"/>
                <a:gd name="T14" fmla="*/ 0 w 85"/>
                <a:gd name="T15" fmla="*/ 65 h 86"/>
                <a:gd name="T16" fmla="*/ 2 w 85"/>
                <a:gd name="T17" fmla="*/ 68 h 86"/>
                <a:gd name="T18" fmla="*/ 18 w 85"/>
                <a:gd name="T19" fmla="*/ 84 h 86"/>
                <a:gd name="T20" fmla="*/ 22 w 85"/>
                <a:gd name="T21" fmla="*/ 86 h 86"/>
                <a:gd name="T22" fmla="*/ 26 w 85"/>
                <a:gd name="T23" fmla="*/ 86 h 86"/>
                <a:gd name="T24" fmla="*/ 28 w 85"/>
                <a:gd name="T25" fmla="*/ 84 h 86"/>
                <a:gd name="T26" fmla="*/ 61 w 85"/>
                <a:gd name="T27" fmla="*/ 51 h 86"/>
                <a:gd name="T28" fmla="*/ 65 w 85"/>
                <a:gd name="T29" fmla="*/ 47 h 86"/>
                <a:gd name="T30" fmla="*/ 71 w 85"/>
                <a:gd name="T31" fmla="*/ 39 h 86"/>
                <a:gd name="T32" fmla="*/ 73 w 85"/>
                <a:gd name="T33" fmla="*/ 33 h 86"/>
                <a:gd name="T34" fmla="*/ 77 w 85"/>
                <a:gd name="T35" fmla="*/ 27 h 86"/>
                <a:gd name="T36" fmla="*/ 85 w 85"/>
                <a:gd name="T37" fmla="*/ 0 h 86"/>
                <a:gd name="T38" fmla="*/ 59 w 85"/>
                <a:gd name="T39" fmla="*/ 10 h 86"/>
                <a:gd name="T40" fmla="*/ 38 w 85"/>
                <a:gd name="T41" fmla="*/ 65 h 86"/>
                <a:gd name="T42" fmla="*/ 34 w 85"/>
                <a:gd name="T43" fmla="*/ 68 h 86"/>
                <a:gd name="T44" fmla="*/ 28 w 85"/>
                <a:gd name="T45" fmla="*/ 68 h 86"/>
                <a:gd name="T46" fmla="*/ 24 w 85"/>
                <a:gd name="T47" fmla="*/ 68 h 86"/>
                <a:gd name="T48" fmla="*/ 20 w 85"/>
                <a:gd name="T49" fmla="*/ 65 h 86"/>
                <a:gd name="T50" fmla="*/ 18 w 85"/>
                <a:gd name="T51" fmla="*/ 61 h 86"/>
                <a:gd name="T52" fmla="*/ 18 w 85"/>
                <a:gd name="T53" fmla="*/ 57 h 86"/>
                <a:gd name="T54" fmla="*/ 18 w 85"/>
                <a:gd name="T55" fmla="*/ 53 h 86"/>
                <a:gd name="T56" fmla="*/ 20 w 85"/>
                <a:gd name="T57" fmla="*/ 49 h 86"/>
                <a:gd name="T58" fmla="*/ 24 w 85"/>
                <a:gd name="T59" fmla="*/ 47 h 86"/>
                <a:gd name="T60" fmla="*/ 28 w 85"/>
                <a:gd name="T61" fmla="*/ 45 h 86"/>
                <a:gd name="T62" fmla="*/ 34 w 85"/>
                <a:gd name="T63" fmla="*/ 47 h 86"/>
                <a:gd name="T64" fmla="*/ 38 w 85"/>
                <a:gd name="T65" fmla="*/ 49 h 86"/>
                <a:gd name="T66" fmla="*/ 40 w 85"/>
                <a:gd name="T67" fmla="*/ 53 h 86"/>
                <a:gd name="T68" fmla="*/ 40 w 85"/>
                <a:gd name="T69" fmla="*/ 57 h 86"/>
                <a:gd name="T70" fmla="*/ 40 w 85"/>
                <a:gd name="T71" fmla="*/ 61 h 86"/>
                <a:gd name="T72" fmla="*/ 38 w 85"/>
                <a:gd name="T73" fmla="*/ 65 h 86"/>
                <a:gd name="T74" fmla="*/ 59 w 85"/>
                <a:gd name="T75" fmla="*/ 43 h 86"/>
                <a:gd name="T76" fmla="*/ 55 w 85"/>
                <a:gd name="T77" fmla="*/ 47 h 86"/>
                <a:gd name="T78" fmla="*/ 49 w 85"/>
                <a:gd name="T79" fmla="*/ 47 h 86"/>
                <a:gd name="T80" fmla="*/ 46 w 85"/>
                <a:gd name="T81" fmla="*/ 47 h 86"/>
                <a:gd name="T82" fmla="*/ 42 w 85"/>
                <a:gd name="T83" fmla="*/ 43 h 86"/>
                <a:gd name="T84" fmla="*/ 40 w 85"/>
                <a:gd name="T85" fmla="*/ 39 h 86"/>
                <a:gd name="T86" fmla="*/ 40 w 85"/>
                <a:gd name="T87" fmla="*/ 35 h 86"/>
                <a:gd name="T88" fmla="*/ 40 w 85"/>
                <a:gd name="T89" fmla="*/ 31 h 86"/>
                <a:gd name="T90" fmla="*/ 42 w 85"/>
                <a:gd name="T91" fmla="*/ 27 h 86"/>
                <a:gd name="T92" fmla="*/ 46 w 85"/>
                <a:gd name="T93" fmla="*/ 25 h 86"/>
                <a:gd name="T94" fmla="*/ 49 w 85"/>
                <a:gd name="T95" fmla="*/ 23 h 86"/>
                <a:gd name="T96" fmla="*/ 55 w 85"/>
                <a:gd name="T97" fmla="*/ 25 h 86"/>
                <a:gd name="T98" fmla="*/ 59 w 85"/>
                <a:gd name="T99" fmla="*/ 27 h 86"/>
                <a:gd name="T100" fmla="*/ 61 w 85"/>
                <a:gd name="T101" fmla="*/ 31 h 86"/>
                <a:gd name="T102" fmla="*/ 61 w 85"/>
                <a:gd name="T103" fmla="*/ 35 h 86"/>
                <a:gd name="T104" fmla="*/ 61 w 85"/>
                <a:gd name="T105" fmla="*/ 39 h 86"/>
                <a:gd name="T106" fmla="*/ 59 w 85"/>
                <a:gd name="T107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86">
                  <a:moveTo>
                    <a:pt x="59" y="10"/>
                  </a:moveTo>
                  <a:lnTo>
                    <a:pt x="53" y="12"/>
                  </a:lnTo>
                  <a:lnTo>
                    <a:pt x="46" y="15"/>
                  </a:lnTo>
                  <a:lnTo>
                    <a:pt x="40" y="19"/>
                  </a:lnTo>
                  <a:lnTo>
                    <a:pt x="34" y="25"/>
                  </a:lnTo>
                  <a:lnTo>
                    <a:pt x="2" y="57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2" y="68"/>
                  </a:lnTo>
                  <a:lnTo>
                    <a:pt x="18" y="84"/>
                  </a:lnTo>
                  <a:lnTo>
                    <a:pt x="22" y="86"/>
                  </a:lnTo>
                  <a:lnTo>
                    <a:pt x="26" y="86"/>
                  </a:lnTo>
                  <a:lnTo>
                    <a:pt x="28" y="84"/>
                  </a:lnTo>
                  <a:lnTo>
                    <a:pt x="61" y="51"/>
                  </a:lnTo>
                  <a:lnTo>
                    <a:pt x="65" y="47"/>
                  </a:lnTo>
                  <a:lnTo>
                    <a:pt x="71" y="39"/>
                  </a:lnTo>
                  <a:lnTo>
                    <a:pt x="73" y="33"/>
                  </a:lnTo>
                  <a:lnTo>
                    <a:pt x="77" y="27"/>
                  </a:lnTo>
                  <a:lnTo>
                    <a:pt x="85" y="0"/>
                  </a:lnTo>
                  <a:lnTo>
                    <a:pt x="59" y="10"/>
                  </a:lnTo>
                  <a:close/>
                  <a:moveTo>
                    <a:pt x="38" y="65"/>
                  </a:moveTo>
                  <a:lnTo>
                    <a:pt x="34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0" y="65"/>
                  </a:lnTo>
                  <a:lnTo>
                    <a:pt x="18" y="61"/>
                  </a:lnTo>
                  <a:lnTo>
                    <a:pt x="18" y="57"/>
                  </a:lnTo>
                  <a:lnTo>
                    <a:pt x="18" y="53"/>
                  </a:lnTo>
                  <a:lnTo>
                    <a:pt x="20" y="49"/>
                  </a:lnTo>
                  <a:lnTo>
                    <a:pt x="24" y="47"/>
                  </a:lnTo>
                  <a:lnTo>
                    <a:pt x="28" y="45"/>
                  </a:lnTo>
                  <a:lnTo>
                    <a:pt x="34" y="47"/>
                  </a:lnTo>
                  <a:lnTo>
                    <a:pt x="38" y="49"/>
                  </a:lnTo>
                  <a:lnTo>
                    <a:pt x="40" y="53"/>
                  </a:lnTo>
                  <a:lnTo>
                    <a:pt x="40" y="57"/>
                  </a:lnTo>
                  <a:lnTo>
                    <a:pt x="40" y="61"/>
                  </a:lnTo>
                  <a:lnTo>
                    <a:pt x="38" y="65"/>
                  </a:lnTo>
                  <a:close/>
                  <a:moveTo>
                    <a:pt x="59" y="43"/>
                  </a:moveTo>
                  <a:lnTo>
                    <a:pt x="55" y="47"/>
                  </a:lnTo>
                  <a:lnTo>
                    <a:pt x="49" y="47"/>
                  </a:lnTo>
                  <a:lnTo>
                    <a:pt x="46" y="47"/>
                  </a:lnTo>
                  <a:lnTo>
                    <a:pt x="42" y="43"/>
                  </a:lnTo>
                  <a:lnTo>
                    <a:pt x="40" y="39"/>
                  </a:lnTo>
                  <a:lnTo>
                    <a:pt x="40" y="35"/>
                  </a:lnTo>
                  <a:lnTo>
                    <a:pt x="40" y="31"/>
                  </a:lnTo>
                  <a:lnTo>
                    <a:pt x="42" y="27"/>
                  </a:lnTo>
                  <a:lnTo>
                    <a:pt x="46" y="25"/>
                  </a:lnTo>
                  <a:lnTo>
                    <a:pt x="49" y="23"/>
                  </a:lnTo>
                  <a:lnTo>
                    <a:pt x="55" y="25"/>
                  </a:lnTo>
                  <a:lnTo>
                    <a:pt x="59" y="27"/>
                  </a:lnTo>
                  <a:lnTo>
                    <a:pt x="61" y="31"/>
                  </a:lnTo>
                  <a:lnTo>
                    <a:pt x="61" y="35"/>
                  </a:lnTo>
                  <a:lnTo>
                    <a:pt x="61" y="39"/>
                  </a:lnTo>
                  <a:lnTo>
                    <a:pt x="59" y="4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242"/>
            <p:cNvSpPr>
              <a:spLocks/>
            </p:cNvSpPr>
            <p:nvPr/>
          </p:nvSpPr>
          <p:spPr bwMode="auto">
            <a:xfrm>
              <a:off x="2279172" y="4603313"/>
              <a:ext cx="51134" cy="43464"/>
            </a:xfrm>
            <a:custGeom>
              <a:avLst/>
              <a:gdLst>
                <a:gd name="T0" fmla="*/ 14 w 39"/>
                <a:gd name="T1" fmla="*/ 31 h 33"/>
                <a:gd name="T2" fmla="*/ 39 w 39"/>
                <a:gd name="T3" fmla="*/ 4 h 33"/>
                <a:gd name="T4" fmla="*/ 35 w 39"/>
                <a:gd name="T5" fmla="*/ 0 h 33"/>
                <a:gd name="T6" fmla="*/ 29 w 39"/>
                <a:gd name="T7" fmla="*/ 0 h 33"/>
                <a:gd name="T8" fmla="*/ 24 w 39"/>
                <a:gd name="T9" fmla="*/ 0 h 33"/>
                <a:gd name="T10" fmla="*/ 18 w 39"/>
                <a:gd name="T11" fmla="*/ 4 h 33"/>
                <a:gd name="T12" fmla="*/ 2 w 39"/>
                <a:gd name="T13" fmla="*/ 20 h 33"/>
                <a:gd name="T14" fmla="*/ 0 w 39"/>
                <a:gd name="T15" fmla="*/ 24 h 33"/>
                <a:gd name="T16" fmla="*/ 0 w 39"/>
                <a:gd name="T17" fmla="*/ 28 h 33"/>
                <a:gd name="T18" fmla="*/ 2 w 39"/>
                <a:gd name="T19" fmla="*/ 31 h 33"/>
                <a:gd name="T20" fmla="*/ 6 w 39"/>
                <a:gd name="T21" fmla="*/ 33 h 33"/>
                <a:gd name="T22" fmla="*/ 10 w 39"/>
                <a:gd name="T23" fmla="*/ 33 h 33"/>
                <a:gd name="T24" fmla="*/ 14 w 39"/>
                <a:gd name="T25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3">
                  <a:moveTo>
                    <a:pt x="14" y="31"/>
                  </a:moveTo>
                  <a:lnTo>
                    <a:pt x="39" y="4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243"/>
            <p:cNvSpPr>
              <a:spLocks/>
            </p:cNvSpPr>
            <p:nvPr/>
          </p:nvSpPr>
          <p:spPr bwMode="auto">
            <a:xfrm>
              <a:off x="2343090" y="4657003"/>
              <a:ext cx="40907" cy="48577"/>
            </a:xfrm>
            <a:custGeom>
              <a:avLst/>
              <a:gdLst>
                <a:gd name="T0" fmla="*/ 2 w 33"/>
                <a:gd name="T1" fmla="*/ 28 h 40"/>
                <a:gd name="T2" fmla="*/ 0 w 33"/>
                <a:gd name="T3" fmla="*/ 32 h 40"/>
                <a:gd name="T4" fmla="*/ 0 w 33"/>
                <a:gd name="T5" fmla="*/ 36 h 40"/>
                <a:gd name="T6" fmla="*/ 2 w 33"/>
                <a:gd name="T7" fmla="*/ 38 h 40"/>
                <a:gd name="T8" fmla="*/ 6 w 33"/>
                <a:gd name="T9" fmla="*/ 40 h 40"/>
                <a:gd name="T10" fmla="*/ 10 w 33"/>
                <a:gd name="T11" fmla="*/ 40 h 40"/>
                <a:gd name="T12" fmla="*/ 12 w 33"/>
                <a:gd name="T13" fmla="*/ 38 h 40"/>
                <a:gd name="T14" fmla="*/ 30 w 33"/>
                <a:gd name="T15" fmla="*/ 22 h 40"/>
                <a:gd name="T16" fmla="*/ 32 w 33"/>
                <a:gd name="T17" fmla="*/ 18 h 40"/>
                <a:gd name="T18" fmla="*/ 33 w 33"/>
                <a:gd name="T19" fmla="*/ 12 h 40"/>
                <a:gd name="T20" fmla="*/ 32 w 33"/>
                <a:gd name="T21" fmla="*/ 6 h 40"/>
                <a:gd name="T22" fmla="*/ 30 w 33"/>
                <a:gd name="T23" fmla="*/ 0 h 40"/>
                <a:gd name="T24" fmla="*/ 2 w 33"/>
                <a:gd name="T2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40">
                  <a:moveTo>
                    <a:pt x="2" y="28"/>
                  </a:moveTo>
                  <a:lnTo>
                    <a:pt x="0" y="32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6" y="40"/>
                  </a:lnTo>
                  <a:lnTo>
                    <a:pt x="10" y="40"/>
                  </a:lnTo>
                  <a:lnTo>
                    <a:pt x="12" y="38"/>
                  </a:lnTo>
                  <a:lnTo>
                    <a:pt x="30" y="22"/>
                  </a:lnTo>
                  <a:lnTo>
                    <a:pt x="32" y="18"/>
                  </a:lnTo>
                  <a:lnTo>
                    <a:pt x="33" y="12"/>
                  </a:lnTo>
                  <a:lnTo>
                    <a:pt x="32" y="6"/>
                  </a:lnTo>
                  <a:lnTo>
                    <a:pt x="30" y="0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244"/>
            <p:cNvSpPr>
              <a:spLocks/>
            </p:cNvSpPr>
            <p:nvPr/>
          </p:nvSpPr>
          <p:spPr bwMode="auto">
            <a:xfrm>
              <a:off x="2312409" y="4649333"/>
              <a:ext cx="25567" cy="28124"/>
            </a:xfrm>
            <a:custGeom>
              <a:avLst/>
              <a:gdLst>
                <a:gd name="T0" fmla="*/ 1 w 19"/>
                <a:gd name="T1" fmla="*/ 4 h 22"/>
                <a:gd name="T2" fmla="*/ 0 w 19"/>
                <a:gd name="T3" fmla="*/ 6 h 22"/>
                <a:gd name="T4" fmla="*/ 1 w 19"/>
                <a:gd name="T5" fmla="*/ 10 h 22"/>
                <a:gd name="T6" fmla="*/ 11 w 19"/>
                <a:gd name="T7" fmla="*/ 20 h 22"/>
                <a:gd name="T8" fmla="*/ 13 w 19"/>
                <a:gd name="T9" fmla="*/ 22 h 22"/>
                <a:gd name="T10" fmla="*/ 17 w 19"/>
                <a:gd name="T11" fmla="*/ 20 h 22"/>
                <a:gd name="T12" fmla="*/ 19 w 19"/>
                <a:gd name="T13" fmla="*/ 18 h 22"/>
                <a:gd name="T14" fmla="*/ 3 w 19"/>
                <a:gd name="T15" fmla="*/ 0 h 22"/>
                <a:gd name="T16" fmla="*/ 1 w 19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2">
                  <a:moveTo>
                    <a:pt x="1" y="4"/>
                  </a:moveTo>
                  <a:lnTo>
                    <a:pt x="0" y="6"/>
                  </a:lnTo>
                  <a:lnTo>
                    <a:pt x="1" y="10"/>
                  </a:lnTo>
                  <a:lnTo>
                    <a:pt x="11" y="20"/>
                  </a:lnTo>
                  <a:lnTo>
                    <a:pt x="13" y="22"/>
                  </a:lnTo>
                  <a:lnTo>
                    <a:pt x="17" y="20"/>
                  </a:lnTo>
                  <a:lnTo>
                    <a:pt x="19" y="18"/>
                  </a:lnTo>
                  <a:lnTo>
                    <a:pt x="3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245"/>
            <p:cNvSpPr>
              <a:spLocks/>
            </p:cNvSpPr>
            <p:nvPr/>
          </p:nvSpPr>
          <p:spPr bwMode="auto">
            <a:xfrm>
              <a:off x="2274059" y="4672343"/>
              <a:ext cx="40907" cy="40907"/>
            </a:xfrm>
            <a:custGeom>
              <a:avLst/>
              <a:gdLst>
                <a:gd name="T0" fmla="*/ 0 w 31"/>
                <a:gd name="T1" fmla="*/ 33 h 33"/>
                <a:gd name="T2" fmla="*/ 6 w 31"/>
                <a:gd name="T3" fmla="*/ 30 h 33"/>
                <a:gd name="T4" fmla="*/ 12 w 31"/>
                <a:gd name="T5" fmla="*/ 26 h 33"/>
                <a:gd name="T6" fmla="*/ 18 w 31"/>
                <a:gd name="T7" fmla="*/ 22 h 33"/>
                <a:gd name="T8" fmla="*/ 24 w 31"/>
                <a:gd name="T9" fmla="*/ 18 h 33"/>
                <a:gd name="T10" fmla="*/ 28 w 31"/>
                <a:gd name="T11" fmla="*/ 14 h 33"/>
                <a:gd name="T12" fmla="*/ 31 w 31"/>
                <a:gd name="T13" fmla="*/ 8 h 33"/>
                <a:gd name="T14" fmla="*/ 31 w 31"/>
                <a:gd name="T15" fmla="*/ 6 h 33"/>
                <a:gd name="T16" fmla="*/ 31 w 31"/>
                <a:gd name="T17" fmla="*/ 2 h 33"/>
                <a:gd name="T18" fmla="*/ 28 w 31"/>
                <a:gd name="T19" fmla="*/ 0 h 33"/>
                <a:gd name="T20" fmla="*/ 24 w 31"/>
                <a:gd name="T21" fmla="*/ 2 h 33"/>
                <a:gd name="T22" fmla="*/ 20 w 31"/>
                <a:gd name="T23" fmla="*/ 4 h 33"/>
                <a:gd name="T24" fmla="*/ 16 w 31"/>
                <a:gd name="T25" fmla="*/ 8 h 33"/>
                <a:gd name="T26" fmla="*/ 12 w 31"/>
                <a:gd name="T27" fmla="*/ 14 h 33"/>
                <a:gd name="T28" fmla="*/ 8 w 31"/>
                <a:gd name="T29" fmla="*/ 20 h 33"/>
                <a:gd name="T30" fmla="*/ 4 w 31"/>
                <a:gd name="T31" fmla="*/ 26 h 33"/>
                <a:gd name="T32" fmla="*/ 0 w 31"/>
                <a:gd name="T3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3">
                  <a:moveTo>
                    <a:pt x="0" y="33"/>
                  </a:moveTo>
                  <a:lnTo>
                    <a:pt x="6" y="30"/>
                  </a:lnTo>
                  <a:lnTo>
                    <a:pt x="12" y="26"/>
                  </a:lnTo>
                  <a:lnTo>
                    <a:pt x="18" y="22"/>
                  </a:lnTo>
                  <a:lnTo>
                    <a:pt x="24" y="18"/>
                  </a:lnTo>
                  <a:lnTo>
                    <a:pt x="28" y="14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0" y="4"/>
                  </a:lnTo>
                  <a:lnTo>
                    <a:pt x="16" y="8"/>
                  </a:lnTo>
                  <a:lnTo>
                    <a:pt x="12" y="14"/>
                  </a:lnTo>
                  <a:lnTo>
                    <a:pt x="8" y="20"/>
                  </a:lnTo>
                  <a:lnTo>
                    <a:pt x="4" y="26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5" name="Group 304"/>
          <p:cNvGrpSpPr/>
          <p:nvPr userDrawn="1"/>
        </p:nvGrpSpPr>
        <p:grpSpPr>
          <a:xfrm>
            <a:off x="2485721" y="5241209"/>
            <a:ext cx="146796" cy="207943"/>
            <a:chOff x="2294512" y="3930905"/>
            <a:chExt cx="135504" cy="155957"/>
          </a:xfrm>
        </p:grpSpPr>
        <p:sp>
          <p:nvSpPr>
            <p:cNvPr id="306" name="Freeform 246"/>
            <p:cNvSpPr>
              <a:spLocks noEditPoints="1"/>
            </p:cNvSpPr>
            <p:nvPr/>
          </p:nvSpPr>
          <p:spPr bwMode="auto">
            <a:xfrm>
              <a:off x="2294512" y="3974368"/>
              <a:ext cx="135504" cy="112494"/>
            </a:xfrm>
            <a:custGeom>
              <a:avLst/>
              <a:gdLst>
                <a:gd name="T0" fmla="*/ 53 w 106"/>
                <a:gd name="T1" fmla="*/ 6 h 89"/>
                <a:gd name="T2" fmla="*/ 31 w 106"/>
                <a:gd name="T3" fmla="*/ 0 h 89"/>
                <a:gd name="T4" fmla="*/ 17 w 106"/>
                <a:gd name="T5" fmla="*/ 2 h 89"/>
                <a:gd name="T6" fmla="*/ 8 w 106"/>
                <a:gd name="T7" fmla="*/ 10 h 89"/>
                <a:gd name="T8" fmla="*/ 2 w 106"/>
                <a:gd name="T9" fmla="*/ 22 h 89"/>
                <a:gd name="T10" fmla="*/ 0 w 106"/>
                <a:gd name="T11" fmla="*/ 36 h 89"/>
                <a:gd name="T12" fmla="*/ 2 w 106"/>
                <a:gd name="T13" fmla="*/ 51 h 89"/>
                <a:gd name="T14" fmla="*/ 10 w 106"/>
                <a:gd name="T15" fmla="*/ 65 h 89"/>
                <a:gd name="T16" fmla="*/ 19 w 106"/>
                <a:gd name="T17" fmla="*/ 77 h 89"/>
                <a:gd name="T18" fmla="*/ 29 w 106"/>
                <a:gd name="T19" fmla="*/ 87 h 89"/>
                <a:gd name="T20" fmla="*/ 37 w 106"/>
                <a:gd name="T21" fmla="*/ 89 h 89"/>
                <a:gd name="T22" fmla="*/ 43 w 106"/>
                <a:gd name="T23" fmla="*/ 89 h 89"/>
                <a:gd name="T24" fmla="*/ 47 w 106"/>
                <a:gd name="T25" fmla="*/ 89 h 89"/>
                <a:gd name="T26" fmla="*/ 51 w 106"/>
                <a:gd name="T27" fmla="*/ 87 h 89"/>
                <a:gd name="T28" fmla="*/ 53 w 106"/>
                <a:gd name="T29" fmla="*/ 85 h 89"/>
                <a:gd name="T30" fmla="*/ 53 w 106"/>
                <a:gd name="T31" fmla="*/ 83 h 89"/>
                <a:gd name="T32" fmla="*/ 53 w 106"/>
                <a:gd name="T33" fmla="*/ 83 h 89"/>
                <a:gd name="T34" fmla="*/ 53 w 106"/>
                <a:gd name="T35" fmla="*/ 83 h 89"/>
                <a:gd name="T36" fmla="*/ 53 w 106"/>
                <a:gd name="T37" fmla="*/ 83 h 89"/>
                <a:gd name="T38" fmla="*/ 53 w 106"/>
                <a:gd name="T39" fmla="*/ 85 h 89"/>
                <a:gd name="T40" fmla="*/ 55 w 106"/>
                <a:gd name="T41" fmla="*/ 87 h 89"/>
                <a:gd name="T42" fmla="*/ 57 w 106"/>
                <a:gd name="T43" fmla="*/ 87 h 89"/>
                <a:gd name="T44" fmla="*/ 63 w 106"/>
                <a:gd name="T45" fmla="*/ 89 h 89"/>
                <a:gd name="T46" fmla="*/ 69 w 106"/>
                <a:gd name="T47" fmla="*/ 89 h 89"/>
                <a:gd name="T48" fmla="*/ 76 w 106"/>
                <a:gd name="T49" fmla="*/ 87 h 89"/>
                <a:gd name="T50" fmla="*/ 86 w 106"/>
                <a:gd name="T51" fmla="*/ 77 h 89"/>
                <a:gd name="T52" fmla="*/ 96 w 106"/>
                <a:gd name="T53" fmla="*/ 65 h 89"/>
                <a:gd name="T54" fmla="*/ 104 w 106"/>
                <a:gd name="T55" fmla="*/ 51 h 89"/>
                <a:gd name="T56" fmla="*/ 106 w 106"/>
                <a:gd name="T57" fmla="*/ 36 h 89"/>
                <a:gd name="T58" fmla="*/ 104 w 106"/>
                <a:gd name="T59" fmla="*/ 22 h 89"/>
                <a:gd name="T60" fmla="*/ 100 w 106"/>
                <a:gd name="T61" fmla="*/ 10 h 89"/>
                <a:gd name="T62" fmla="*/ 88 w 106"/>
                <a:gd name="T63" fmla="*/ 2 h 89"/>
                <a:gd name="T64" fmla="*/ 74 w 106"/>
                <a:gd name="T65" fmla="*/ 0 h 89"/>
                <a:gd name="T66" fmla="*/ 53 w 106"/>
                <a:gd name="T67" fmla="*/ 6 h 89"/>
                <a:gd name="T68" fmla="*/ 21 w 106"/>
                <a:gd name="T69" fmla="*/ 67 h 89"/>
                <a:gd name="T70" fmla="*/ 14 w 106"/>
                <a:gd name="T71" fmla="*/ 49 h 89"/>
                <a:gd name="T72" fmla="*/ 12 w 106"/>
                <a:gd name="T73" fmla="*/ 34 h 89"/>
                <a:gd name="T74" fmla="*/ 15 w 106"/>
                <a:gd name="T75" fmla="*/ 24 h 89"/>
                <a:gd name="T76" fmla="*/ 19 w 106"/>
                <a:gd name="T77" fmla="*/ 16 h 89"/>
                <a:gd name="T78" fmla="*/ 21 w 106"/>
                <a:gd name="T79" fmla="*/ 14 h 89"/>
                <a:gd name="T80" fmla="*/ 37 w 106"/>
                <a:gd name="T81" fmla="*/ 14 h 89"/>
                <a:gd name="T82" fmla="*/ 35 w 106"/>
                <a:gd name="T83" fmla="*/ 16 h 89"/>
                <a:gd name="T84" fmla="*/ 29 w 106"/>
                <a:gd name="T85" fmla="*/ 26 h 89"/>
                <a:gd name="T86" fmla="*/ 25 w 106"/>
                <a:gd name="T87" fmla="*/ 41 h 89"/>
                <a:gd name="T88" fmla="*/ 21 w 106"/>
                <a:gd name="T89" fmla="*/ 6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6" h="89">
                  <a:moveTo>
                    <a:pt x="53" y="6"/>
                  </a:moveTo>
                  <a:lnTo>
                    <a:pt x="31" y="0"/>
                  </a:lnTo>
                  <a:lnTo>
                    <a:pt x="17" y="2"/>
                  </a:lnTo>
                  <a:lnTo>
                    <a:pt x="8" y="10"/>
                  </a:lnTo>
                  <a:lnTo>
                    <a:pt x="2" y="22"/>
                  </a:lnTo>
                  <a:lnTo>
                    <a:pt x="0" y="36"/>
                  </a:lnTo>
                  <a:lnTo>
                    <a:pt x="2" y="51"/>
                  </a:lnTo>
                  <a:lnTo>
                    <a:pt x="10" y="65"/>
                  </a:lnTo>
                  <a:lnTo>
                    <a:pt x="19" y="77"/>
                  </a:lnTo>
                  <a:lnTo>
                    <a:pt x="29" y="87"/>
                  </a:lnTo>
                  <a:lnTo>
                    <a:pt x="37" y="89"/>
                  </a:lnTo>
                  <a:lnTo>
                    <a:pt x="43" y="89"/>
                  </a:lnTo>
                  <a:lnTo>
                    <a:pt x="47" y="89"/>
                  </a:lnTo>
                  <a:lnTo>
                    <a:pt x="51" y="87"/>
                  </a:lnTo>
                  <a:lnTo>
                    <a:pt x="53" y="85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3" y="85"/>
                  </a:lnTo>
                  <a:lnTo>
                    <a:pt x="55" y="87"/>
                  </a:lnTo>
                  <a:lnTo>
                    <a:pt x="57" y="87"/>
                  </a:lnTo>
                  <a:lnTo>
                    <a:pt x="63" y="89"/>
                  </a:lnTo>
                  <a:lnTo>
                    <a:pt x="69" y="89"/>
                  </a:lnTo>
                  <a:lnTo>
                    <a:pt x="76" y="87"/>
                  </a:lnTo>
                  <a:lnTo>
                    <a:pt x="86" y="77"/>
                  </a:lnTo>
                  <a:lnTo>
                    <a:pt x="96" y="65"/>
                  </a:lnTo>
                  <a:lnTo>
                    <a:pt x="104" y="51"/>
                  </a:lnTo>
                  <a:lnTo>
                    <a:pt x="106" y="36"/>
                  </a:lnTo>
                  <a:lnTo>
                    <a:pt x="104" y="22"/>
                  </a:lnTo>
                  <a:lnTo>
                    <a:pt x="100" y="10"/>
                  </a:lnTo>
                  <a:lnTo>
                    <a:pt x="88" y="2"/>
                  </a:lnTo>
                  <a:lnTo>
                    <a:pt x="74" y="0"/>
                  </a:lnTo>
                  <a:lnTo>
                    <a:pt x="53" y="6"/>
                  </a:lnTo>
                  <a:close/>
                  <a:moveTo>
                    <a:pt x="21" y="67"/>
                  </a:moveTo>
                  <a:lnTo>
                    <a:pt x="14" y="49"/>
                  </a:lnTo>
                  <a:lnTo>
                    <a:pt x="12" y="34"/>
                  </a:lnTo>
                  <a:lnTo>
                    <a:pt x="15" y="24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37" y="14"/>
                  </a:lnTo>
                  <a:lnTo>
                    <a:pt x="35" y="16"/>
                  </a:lnTo>
                  <a:lnTo>
                    <a:pt x="29" y="26"/>
                  </a:lnTo>
                  <a:lnTo>
                    <a:pt x="25" y="41"/>
                  </a:lnTo>
                  <a:lnTo>
                    <a:pt x="21" y="6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247"/>
            <p:cNvSpPr>
              <a:spLocks/>
            </p:cNvSpPr>
            <p:nvPr/>
          </p:nvSpPr>
          <p:spPr bwMode="auto">
            <a:xfrm>
              <a:off x="2322636" y="3930905"/>
              <a:ext cx="38350" cy="40907"/>
            </a:xfrm>
            <a:custGeom>
              <a:avLst/>
              <a:gdLst>
                <a:gd name="T0" fmla="*/ 32 w 32"/>
                <a:gd name="T1" fmla="*/ 31 h 31"/>
                <a:gd name="T2" fmla="*/ 28 w 32"/>
                <a:gd name="T3" fmla="*/ 23 h 31"/>
                <a:gd name="T4" fmla="*/ 24 w 32"/>
                <a:gd name="T5" fmla="*/ 16 h 31"/>
                <a:gd name="T6" fmla="*/ 22 w 32"/>
                <a:gd name="T7" fmla="*/ 10 h 31"/>
                <a:gd name="T8" fmla="*/ 18 w 32"/>
                <a:gd name="T9" fmla="*/ 4 h 31"/>
                <a:gd name="T10" fmla="*/ 18 w 32"/>
                <a:gd name="T11" fmla="*/ 2 h 31"/>
                <a:gd name="T12" fmla="*/ 16 w 32"/>
                <a:gd name="T13" fmla="*/ 0 h 31"/>
                <a:gd name="T14" fmla="*/ 0 w 32"/>
                <a:gd name="T15" fmla="*/ 0 h 31"/>
                <a:gd name="T16" fmla="*/ 24 w 32"/>
                <a:gd name="T17" fmla="*/ 31 h 31"/>
                <a:gd name="T18" fmla="*/ 32 w 32"/>
                <a:gd name="T1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32" y="31"/>
                  </a:moveTo>
                  <a:lnTo>
                    <a:pt x="28" y="23"/>
                  </a:lnTo>
                  <a:lnTo>
                    <a:pt x="24" y="16"/>
                  </a:lnTo>
                  <a:lnTo>
                    <a:pt x="22" y="10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24" y="31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248"/>
            <p:cNvSpPr>
              <a:spLocks/>
            </p:cNvSpPr>
            <p:nvPr/>
          </p:nvSpPr>
          <p:spPr bwMode="auto">
            <a:xfrm>
              <a:off x="2360986" y="3930905"/>
              <a:ext cx="51134" cy="40907"/>
            </a:xfrm>
            <a:custGeom>
              <a:avLst/>
              <a:gdLst>
                <a:gd name="T0" fmla="*/ 39 w 39"/>
                <a:gd name="T1" fmla="*/ 0 h 31"/>
                <a:gd name="T2" fmla="*/ 35 w 39"/>
                <a:gd name="T3" fmla="*/ 0 h 31"/>
                <a:gd name="T4" fmla="*/ 27 w 39"/>
                <a:gd name="T5" fmla="*/ 2 h 31"/>
                <a:gd name="T6" fmla="*/ 19 w 39"/>
                <a:gd name="T7" fmla="*/ 4 h 31"/>
                <a:gd name="T8" fmla="*/ 10 w 39"/>
                <a:gd name="T9" fmla="*/ 10 h 31"/>
                <a:gd name="T10" fmla="*/ 4 w 39"/>
                <a:gd name="T11" fmla="*/ 17 h 31"/>
                <a:gd name="T12" fmla="*/ 0 w 39"/>
                <a:gd name="T13" fmla="*/ 31 h 31"/>
                <a:gd name="T14" fmla="*/ 4 w 39"/>
                <a:gd name="T15" fmla="*/ 31 h 31"/>
                <a:gd name="T16" fmla="*/ 10 w 39"/>
                <a:gd name="T17" fmla="*/ 29 h 31"/>
                <a:gd name="T18" fmla="*/ 19 w 39"/>
                <a:gd name="T19" fmla="*/ 27 h 31"/>
                <a:gd name="T20" fmla="*/ 27 w 39"/>
                <a:gd name="T21" fmla="*/ 21 h 31"/>
                <a:gd name="T22" fmla="*/ 35 w 39"/>
                <a:gd name="T23" fmla="*/ 14 h 31"/>
                <a:gd name="T24" fmla="*/ 39 w 39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1">
                  <a:moveTo>
                    <a:pt x="39" y="0"/>
                  </a:moveTo>
                  <a:lnTo>
                    <a:pt x="35" y="0"/>
                  </a:lnTo>
                  <a:lnTo>
                    <a:pt x="27" y="2"/>
                  </a:lnTo>
                  <a:lnTo>
                    <a:pt x="19" y="4"/>
                  </a:lnTo>
                  <a:lnTo>
                    <a:pt x="10" y="10"/>
                  </a:lnTo>
                  <a:lnTo>
                    <a:pt x="4" y="17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10" y="29"/>
                  </a:lnTo>
                  <a:lnTo>
                    <a:pt x="19" y="27"/>
                  </a:lnTo>
                  <a:lnTo>
                    <a:pt x="27" y="21"/>
                  </a:lnTo>
                  <a:lnTo>
                    <a:pt x="35" y="1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9" name="Freeform 249"/>
          <p:cNvSpPr>
            <a:spLocks noEditPoints="1"/>
          </p:cNvSpPr>
          <p:nvPr userDrawn="1"/>
        </p:nvSpPr>
        <p:spPr bwMode="auto">
          <a:xfrm>
            <a:off x="4158646" y="5241207"/>
            <a:ext cx="146796" cy="207944"/>
          </a:xfrm>
          <a:custGeom>
            <a:avLst/>
            <a:gdLst>
              <a:gd name="T0" fmla="*/ 86 w 106"/>
              <a:gd name="T1" fmla="*/ 116 h 122"/>
              <a:gd name="T2" fmla="*/ 106 w 106"/>
              <a:gd name="T3" fmla="*/ 76 h 122"/>
              <a:gd name="T4" fmla="*/ 90 w 106"/>
              <a:gd name="T5" fmla="*/ 41 h 122"/>
              <a:gd name="T6" fmla="*/ 81 w 106"/>
              <a:gd name="T7" fmla="*/ 16 h 122"/>
              <a:gd name="T8" fmla="*/ 79 w 106"/>
              <a:gd name="T9" fmla="*/ 10 h 122"/>
              <a:gd name="T10" fmla="*/ 55 w 106"/>
              <a:gd name="T11" fmla="*/ 0 h 122"/>
              <a:gd name="T12" fmla="*/ 28 w 106"/>
              <a:gd name="T13" fmla="*/ 49 h 122"/>
              <a:gd name="T14" fmla="*/ 29 w 106"/>
              <a:gd name="T15" fmla="*/ 57 h 122"/>
              <a:gd name="T16" fmla="*/ 28 w 106"/>
              <a:gd name="T17" fmla="*/ 67 h 122"/>
              <a:gd name="T18" fmla="*/ 45 w 106"/>
              <a:gd name="T19" fmla="*/ 67 h 122"/>
              <a:gd name="T20" fmla="*/ 53 w 106"/>
              <a:gd name="T21" fmla="*/ 65 h 122"/>
              <a:gd name="T22" fmla="*/ 65 w 106"/>
              <a:gd name="T23" fmla="*/ 47 h 122"/>
              <a:gd name="T24" fmla="*/ 81 w 106"/>
              <a:gd name="T25" fmla="*/ 53 h 122"/>
              <a:gd name="T26" fmla="*/ 90 w 106"/>
              <a:gd name="T27" fmla="*/ 69 h 122"/>
              <a:gd name="T28" fmla="*/ 90 w 106"/>
              <a:gd name="T29" fmla="*/ 84 h 122"/>
              <a:gd name="T30" fmla="*/ 83 w 106"/>
              <a:gd name="T31" fmla="*/ 98 h 122"/>
              <a:gd name="T32" fmla="*/ 69 w 106"/>
              <a:gd name="T33" fmla="*/ 106 h 122"/>
              <a:gd name="T34" fmla="*/ 55 w 106"/>
              <a:gd name="T35" fmla="*/ 106 h 122"/>
              <a:gd name="T36" fmla="*/ 43 w 106"/>
              <a:gd name="T37" fmla="*/ 102 h 122"/>
              <a:gd name="T38" fmla="*/ 37 w 106"/>
              <a:gd name="T39" fmla="*/ 96 h 122"/>
              <a:gd name="T40" fmla="*/ 41 w 106"/>
              <a:gd name="T41" fmla="*/ 92 h 122"/>
              <a:gd name="T42" fmla="*/ 61 w 106"/>
              <a:gd name="T43" fmla="*/ 84 h 122"/>
              <a:gd name="T44" fmla="*/ 0 w 106"/>
              <a:gd name="T45" fmla="*/ 92 h 122"/>
              <a:gd name="T46" fmla="*/ 22 w 106"/>
              <a:gd name="T47" fmla="*/ 92 h 122"/>
              <a:gd name="T48" fmla="*/ 22 w 106"/>
              <a:gd name="T49" fmla="*/ 116 h 122"/>
              <a:gd name="T50" fmla="*/ 14 w 106"/>
              <a:gd name="T51" fmla="*/ 116 h 122"/>
              <a:gd name="T52" fmla="*/ 8 w 106"/>
              <a:gd name="T53" fmla="*/ 118 h 122"/>
              <a:gd name="T54" fmla="*/ 106 w 106"/>
              <a:gd name="T55" fmla="*/ 122 h 122"/>
              <a:gd name="T56" fmla="*/ 104 w 106"/>
              <a:gd name="T57" fmla="*/ 116 h 122"/>
              <a:gd name="T58" fmla="*/ 96 w 106"/>
              <a:gd name="T59" fmla="*/ 116 h 122"/>
              <a:gd name="T60" fmla="*/ 65 w 106"/>
              <a:gd name="T61" fmla="*/ 10 h 122"/>
              <a:gd name="T62" fmla="*/ 45 w 106"/>
              <a:gd name="T63" fmla="*/ 47 h 122"/>
              <a:gd name="T64" fmla="*/ 37 w 106"/>
              <a:gd name="T65" fmla="*/ 41 h 122"/>
              <a:gd name="T66" fmla="*/ 57 w 106"/>
              <a:gd name="T67" fmla="*/ 8 h 122"/>
              <a:gd name="T68" fmla="*/ 65 w 106"/>
              <a:gd name="T69" fmla="*/ 1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6" h="122">
                <a:moveTo>
                  <a:pt x="90" y="116"/>
                </a:moveTo>
                <a:lnTo>
                  <a:pt x="86" y="116"/>
                </a:lnTo>
                <a:lnTo>
                  <a:pt x="100" y="98"/>
                </a:lnTo>
                <a:lnTo>
                  <a:pt x="106" y="76"/>
                </a:lnTo>
                <a:lnTo>
                  <a:pt x="102" y="57"/>
                </a:lnTo>
                <a:lnTo>
                  <a:pt x="90" y="41"/>
                </a:lnTo>
                <a:lnTo>
                  <a:pt x="73" y="31"/>
                </a:lnTo>
                <a:lnTo>
                  <a:pt x="81" y="16"/>
                </a:lnTo>
                <a:lnTo>
                  <a:pt x="81" y="14"/>
                </a:lnTo>
                <a:lnTo>
                  <a:pt x="79" y="10"/>
                </a:lnTo>
                <a:lnTo>
                  <a:pt x="59" y="0"/>
                </a:lnTo>
                <a:lnTo>
                  <a:pt x="55" y="0"/>
                </a:lnTo>
                <a:lnTo>
                  <a:pt x="53" y="2"/>
                </a:lnTo>
                <a:lnTo>
                  <a:pt x="28" y="49"/>
                </a:lnTo>
                <a:lnTo>
                  <a:pt x="28" y="53"/>
                </a:lnTo>
                <a:lnTo>
                  <a:pt x="29" y="57"/>
                </a:lnTo>
                <a:lnTo>
                  <a:pt x="31" y="59"/>
                </a:lnTo>
                <a:lnTo>
                  <a:pt x="28" y="67"/>
                </a:lnTo>
                <a:lnTo>
                  <a:pt x="41" y="72"/>
                </a:lnTo>
                <a:lnTo>
                  <a:pt x="45" y="67"/>
                </a:lnTo>
                <a:lnTo>
                  <a:pt x="49" y="67"/>
                </a:lnTo>
                <a:lnTo>
                  <a:pt x="53" y="65"/>
                </a:lnTo>
                <a:lnTo>
                  <a:pt x="55" y="63"/>
                </a:lnTo>
                <a:lnTo>
                  <a:pt x="65" y="47"/>
                </a:lnTo>
                <a:lnTo>
                  <a:pt x="73" y="49"/>
                </a:lnTo>
                <a:lnTo>
                  <a:pt x="81" y="53"/>
                </a:lnTo>
                <a:lnTo>
                  <a:pt x="86" y="61"/>
                </a:lnTo>
                <a:lnTo>
                  <a:pt x="90" y="69"/>
                </a:lnTo>
                <a:lnTo>
                  <a:pt x="90" y="76"/>
                </a:lnTo>
                <a:lnTo>
                  <a:pt x="90" y="84"/>
                </a:lnTo>
                <a:lnTo>
                  <a:pt x="86" y="92"/>
                </a:lnTo>
                <a:lnTo>
                  <a:pt x="83" y="98"/>
                </a:lnTo>
                <a:lnTo>
                  <a:pt x="77" y="104"/>
                </a:lnTo>
                <a:lnTo>
                  <a:pt x="69" y="106"/>
                </a:lnTo>
                <a:lnTo>
                  <a:pt x="61" y="108"/>
                </a:lnTo>
                <a:lnTo>
                  <a:pt x="55" y="106"/>
                </a:lnTo>
                <a:lnTo>
                  <a:pt x="49" y="106"/>
                </a:lnTo>
                <a:lnTo>
                  <a:pt x="43" y="102"/>
                </a:lnTo>
                <a:lnTo>
                  <a:pt x="37" y="100"/>
                </a:lnTo>
                <a:lnTo>
                  <a:pt x="37" y="96"/>
                </a:lnTo>
                <a:lnTo>
                  <a:pt x="39" y="92"/>
                </a:lnTo>
                <a:lnTo>
                  <a:pt x="41" y="92"/>
                </a:lnTo>
                <a:lnTo>
                  <a:pt x="61" y="92"/>
                </a:lnTo>
                <a:lnTo>
                  <a:pt x="61" y="84"/>
                </a:lnTo>
                <a:lnTo>
                  <a:pt x="0" y="84"/>
                </a:lnTo>
                <a:lnTo>
                  <a:pt x="0" y="92"/>
                </a:lnTo>
                <a:lnTo>
                  <a:pt x="18" y="92"/>
                </a:lnTo>
                <a:lnTo>
                  <a:pt x="22" y="92"/>
                </a:lnTo>
                <a:lnTo>
                  <a:pt x="22" y="96"/>
                </a:lnTo>
                <a:lnTo>
                  <a:pt x="22" y="116"/>
                </a:lnTo>
                <a:lnTo>
                  <a:pt x="18" y="116"/>
                </a:lnTo>
                <a:lnTo>
                  <a:pt x="14" y="116"/>
                </a:lnTo>
                <a:lnTo>
                  <a:pt x="10" y="116"/>
                </a:lnTo>
                <a:lnTo>
                  <a:pt x="8" y="118"/>
                </a:lnTo>
                <a:lnTo>
                  <a:pt x="8" y="122"/>
                </a:lnTo>
                <a:lnTo>
                  <a:pt x="106" y="122"/>
                </a:lnTo>
                <a:lnTo>
                  <a:pt x="106" y="118"/>
                </a:lnTo>
                <a:lnTo>
                  <a:pt x="104" y="116"/>
                </a:lnTo>
                <a:lnTo>
                  <a:pt x="100" y="116"/>
                </a:lnTo>
                <a:lnTo>
                  <a:pt x="96" y="116"/>
                </a:lnTo>
                <a:lnTo>
                  <a:pt x="90" y="116"/>
                </a:lnTo>
                <a:close/>
                <a:moveTo>
                  <a:pt x="65" y="10"/>
                </a:moveTo>
                <a:lnTo>
                  <a:pt x="63" y="14"/>
                </a:lnTo>
                <a:lnTo>
                  <a:pt x="45" y="47"/>
                </a:lnTo>
                <a:lnTo>
                  <a:pt x="37" y="43"/>
                </a:lnTo>
                <a:lnTo>
                  <a:pt x="37" y="41"/>
                </a:lnTo>
                <a:lnTo>
                  <a:pt x="55" y="10"/>
                </a:lnTo>
                <a:lnTo>
                  <a:pt x="57" y="8"/>
                </a:lnTo>
                <a:lnTo>
                  <a:pt x="61" y="8"/>
                </a:lnTo>
                <a:lnTo>
                  <a:pt x="65" y="10"/>
                </a:lnTo>
                <a:lnTo>
                  <a:pt x="65" y="1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Freeform 250"/>
          <p:cNvSpPr>
            <a:spLocks noEditPoints="1"/>
          </p:cNvSpPr>
          <p:nvPr userDrawn="1"/>
        </p:nvSpPr>
        <p:spPr bwMode="auto">
          <a:xfrm>
            <a:off x="4169725" y="5708228"/>
            <a:ext cx="146796" cy="160219"/>
          </a:xfrm>
          <a:custGeom>
            <a:avLst/>
            <a:gdLst>
              <a:gd name="T0" fmla="*/ 96 w 106"/>
              <a:gd name="T1" fmla="*/ 39 h 92"/>
              <a:gd name="T2" fmla="*/ 102 w 106"/>
              <a:gd name="T3" fmla="*/ 31 h 92"/>
              <a:gd name="T4" fmla="*/ 106 w 106"/>
              <a:gd name="T5" fmla="*/ 27 h 92"/>
              <a:gd name="T6" fmla="*/ 102 w 106"/>
              <a:gd name="T7" fmla="*/ 23 h 92"/>
              <a:gd name="T8" fmla="*/ 86 w 106"/>
              <a:gd name="T9" fmla="*/ 8 h 92"/>
              <a:gd name="T10" fmla="*/ 80 w 106"/>
              <a:gd name="T11" fmla="*/ 2 h 92"/>
              <a:gd name="T12" fmla="*/ 29 w 106"/>
              <a:gd name="T13" fmla="*/ 0 h 92"/>
              <a:gd name="T14" fmla="*/ 21 w 106"/>
              <a:gd name="T15" fmla="*/ 4 h 92"/>
              <a:gd name="T16" fmla="*/ 14 w 106"/>
              <a:gd name="T17" fmla="*/ 23 h 92"/>
              <a:gd name="T18" fmla="*/ 0 w 106"/>
              <a:gd name="T19" fmla="*/ 25 h 92"/>
              <a:gd name="T20" fmla="*/ 0 w 106"/>
              <a:gd name="T21" fmla="*/ 29 h 92"/>
              <a:gd name="T22" fmla="*/ 12 w 106"/>
              <a:gd name="T23" fmla="*/ 31 h 92"/>
              <a:gd name="T24" fmla="*/ 4 w 106"/>
              <a:gd name="T25" fmla="*/ 39 h 92"/>
              <a:gd name="T26" fmla="*/ 0 w 106"/>
              <a:gd name="T27" fmla="*/ 43 h 92"/>
              <a:gd name="T28" fmla="*/ 0 w 106"/>
              <a:gd name="T29" fmla="*/ 68 h 92"/>
              <a:gd name="T30" fmla="*/ 6 w 106"/>
              <a:gd name="T31" fmla="*/ 68 h 92"/>
              <a:gd name="T32" fmla="*/ 8 w 106"/>
              <a:gd name="T33" fmla="*/ 88 h 92"/>
              <a:gd name="T34" fmla="*/ 14 w 106"/>
              <a:gd name="T35" fmla="*/ 92 h 92"/>
              <a:gd name="T36" fmla="*/ 25 w 106"/>
              <a:gd name="T37" fmla="*/ 90 h 92"/>
              <a:gd name="T38" fmla="*/ 29 w 106"/>
              <a:gd name="T39" fmla="*/ 84 h 92"/>
              <a:gd name="T40" fmla="*/ 75 w 106"/>
              <a:gd name="T41" fmla="*/ 68 h 92"/>
              <a:gd name="T42" fmla="*/ 76 w 106"/>
              <a:gd name="T43" fmla="*/ 88 h 92"/>
              <a:gd name="T44" fmla="*/ 82 w 106"/>
              <a:gd name="T45" fmla="*/ 92 h 92"/>
              <a:gd name="T46" fmla="*/ 94 w 106"/>
              <a:gd name="T47" fmla="*/ 90 h 92"/>
              <a:gd name="T48" fmla="*/ 98 w 106"/>
              <a:gd name="T49" fmla="*/ 84 h 92"/>
              <a:gd name="T50" fmla="*/ 102 w 106"/>
              <a:gd name="T51" fmla="*/ 68 h 92"/>
              <a:gd name="T52" fmla="*/ 106 w 106"/>
              <a:gd name="T53" fmla="*/ 65 h 92"/>
              <a:gd name="T54" fmla="*/ 104 w 106"/>
              <a:gd name="T55" fmla="*/ 39 h 92"/>
              <a:gd name="T56" fmla="*/ 27 w 106"/>
              <a:gd name="T57" fmla="*/ 10 h 92"/>
              <a:gd name="T58" fmla="*/ 29 w 106"/>
              <a:gd name="T59" fmla="*/ 8 h 92"/>
              <a:gd name="T60" fmla="*/ 45 w 106"/>
              <a:gd name="T61" fmla="*/ 12 h 92"/>
              <a:gd name="T62" fmla="*/ 49 w 106"/>
              <a:gd name="T63" fmla="*/ 15 h 92"/>
              <a:gd name="T64" fmla="*/ 59 w 106"/>
              <a:gd name="T65" fmla="*/ 13 h 92"/>
              <a:gd name="T66" fmla="*/ 61 w 106"/>
              <a:gd name="T67" fmla="*/ 8 h 92"/>
              <a:gd name="T68" fmla="*/ 76 w 106"/>
              <a:gd name="T69" fmla="*/ 10 h 92"/>
              <a:gd name="T70" fmla="*/ 88 w 106"/>
              <a:gd name="T71" fmla="*/ 39 h 92"/>
              <a:gd name="T72" fmla="*/ 27 w 106"/>
              <a:gd name="T73" fmla="*/ 10 h 92"/>
              <a:gd name="T74" fmla="*/ 18 w 106"/>
              <a:gd name="T75" fmla="*/ 61 h 92"/>
              <a:gd name="T76" fmla="*/ 14 w 106"/>
              <a:gd name="T77" fmla="*/ 55 h 92"/>
              <a:gd name="T78" fmla="*/ 18 w 106"/>
              <a:gd name="T79" fmla="*/ 47 h 92"/>
              <a:gd name="T80" fmla="*/ 25 w 106"/>
              <a:gd name="T81" fmla="*/ 47 h 92"/>
              <a:gd name="T82" fmla="*/ 29 w 106"/>
              <a:gd name="T83" fmla="*/ 55 h 92"/>
              <a:gd name="T84" fmla="*/ 25 w 106"/>
              <a:gd name="T85" fmla="*/ 61 h 92"/>
              <a:gd name="T86" fmla="*/ 69 w 106"/>
              <a:gd name="T87" fmla="*/ 61 h 92"/>
              <a:gd name="T88" fmla="*/ 37 w 106"/>
              <a:gd name="T89" fmla="*/ 55 h 92"/>
              <a:gd name="T90" fmla="*/ 69 w 106"/>
              <a:gd name="T91" fmla="*/ 61 h 92"/>
              <a:gd name="T92" fmla="*/ 78 w 106"/>
              <a:gd name="T93" fmla="*/ 61 h 92"/>
              <a:gd name="T94" fmla="*/ 75 w 106"/>
              <a:gd name="T95" fmla="*/ 55 h 92"/>
              <a:gd name="T96" fmla="*/ 78 w 106"/>
              <a:gd name="T97" fmla="*/ 47 h 92"/>
              <a:gd name="T98" fmla="*/ 86 w 106"/>
              <a:gd name="T99" fmla="*/ 47 h 92"/>
              <a:gd name="T100" fmla="*/ 90 w 106"/>
              <a:gd name="T101" fmla="*/ 55 h 92"/>
              <a:gd name="T102" fmla="*/ 86 w 106"/>
              <a:gd name="T103" fmla="*/ 61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6" h="92">
                <a:moveTo>
                  <a:pt x="102" y="39"/>
                </a:moveTo>
                <a:lnTo>
                  <a:pt x="96" y="39"/>
                </a:lnTo>
                <a:lnTo>
                  <a:pt x="94" y="31"/>
                </a:lnTo>
                <a:lnTo>
                  <a:pt x="102" y="31"/>
                </a:lnTo>
                <a:lnTo>
                  <a:pt x="104" y="29"/>
                </a:lnTo>
                <a:lnTo>
                  <a:pt x="106" y="27"/>
                </a:lnTo>
                <a:lnTo>
                  <a:pt x="104" y="25"/>
                </a:lnTo>
                <a:lnTo>
                  <a:pt x="102" y="23"/>
                </a:lnTo>
                <a:lnTo>
                  <a:pt x="90" y="23"/>
                </a:lnTo>
                <a:lnTo>
                  <a:pt x="86" y="8"/>
                </a:lnTo>
                <a:lnTo>
                  <a:pt x="82" y="4"/>
                </a:lnTo>
                <a:lnTo>
                  <a:pt x="80" y="2"/>
                </a:lnTo>
                <a:lnTo>
                  <a:pt x="75" y="0"/>
                </a:lnTo>
                <a:lnTo>
                  <a:pt x="29" y="0"/>
                </a:lnTo>
                <a:lnTo>
                  <a:pt x="25" y="2"/>
                </a:lnTo>
                <a:lnTo>
                  <a:pt x="21" y="4"/>
                </a:lnTo>
                <a:lnTo>
                  <a:pt x="20" y="8"/>
                </a:lnTo>
                <a:lnTo>
                  <a:pt x="14" y="23"/>
                </a:lnTo>
                <a:lnTo>
                  <a:pt x="4" y="23"/>
                </a:lnTo>
                <a:lnTo>
                  <a:pt x="0" y="25"/>
                </a:lnTo>
                <a:lnTo>
                  <a:pt x="0" y="27"/>
                </a:lnTo>
                <a:lnTo>
                  <a:pt x="0" y="29"/>
                </a:lnTo>
                <a:lnTo>
                  <a:pt x="4" y="31"/>
                </a:lnTo>
                <a:lnTo>
                  <a:pt x="12" y="31"/>
                </a:lnTo>
                <a:lnTo>
                  <a:pt x="10" y="39"/>
                </a:lnTo>
                <a:lnTo>
                  <a:pt x="4" y="39"/>
                </a:lnTo>
                <a:lnTo>
                  <a:pt x="0" y="39"/>
                </a:lnTo>
                <a:lnTo>
                  <a:pt x="0" y="43"/>
                </a:lnTo>
                <a:lnTo>
                  <a:pt x="0" y="65"/>
                </a:lnTo>
                <a:lnTo>
                  <a:pt x="0" y="68"/>
                </a:lnTo>
                <a:lnTo>
                  <a:pt x="4" y="68"/>
                </a:lnTo>
                <a:lnTo>
                  <a:pt x="6" y="68"/>
                </a:lnTo>
                <a:lnTo>
                  <a:pt x="6" y="84"/>
                </a:lnTo>
                <a:lnTo>
                  <a:pt x="8" y="88"/>
                </a:lnTo>
                <a:lnTo>
                  <a:pt x="10" y="90"/>
                </a:lnTo>
                <a:lnTo>
                  <a:pt x="14" y="92"/>
                </a:lnTo>
                <a:lnTo>
                  <a:pt x="21" y="92"/>
                </a:lnTo>
                <a:lnTo>
                  <a:pt x="25" y="90"/>
                </a:lnTo>
                <a:lnTo>
                  <a:pt x="29" y="88"/>
                </a:lnTo>
                <a:lnTo>
                  <a:pt x="29" y="84"/>
                </a:lnTo>
                <a:lnTo>
                  <a:pt x="29" y="68"/>
                </a:lnTo>
                <a:lnTo>
                  <a:pt x="75" y="68"/>
                </a:lnTo>
                <a:lnTo>
                  <a:pt x="75" y="84"/>
                </a:lnTo>
                <a:lnTo>
                  <a:pt x="76" y="88"/>
                </a:lnTo>
                <a:lnTo>
                  <a:pt x="78" y="90"/>
                </a:lnTo>
                <a:lnTo>
                  <a:pt x="82" y="92"/>
                </a:lnTo>
                <a:lnTo>
                  <a:pt x="90" y="92"/>
                </a:lnTo>
                <a:lnTo>
                  <a:pt x="94" y="90"/>
                </a:lnTo>
                <a:lnTo>
                  <a:pt x="98" y="88"/>
                </a:lnTo>
                <a:lnTo>
                  <a:pt x="98" y="84"/>
                </a:lnTo>
                <a:lnTo>
                  <a:pt x="98" y="68"/>
                </a:lnTo>
                <a:lnTo>
                  <a:pt x="102" y="68"/>
                </a:lnTo>
                <a:lnTo>
                  <a:pt x="104" y="68"/>
                </a:lnTo>
                <a:lnTo>
                  <a:pt x="106" y="65"/>
                </a:lnTo>
                <a:lnTo>
                  <a:pt x="106" y="43"/>
                </a:lnTo>
                <a:lnTo>
                  <a:pt x="104" y="39"/>
                </a:lnTo>
                <a:lnTo>
                  <a:pt x="102" y="39"/>
                </a:lnTo>
                <a:close/>
                <a:moveTo>
                  <a:pt x="27" y="10"/>
                </a:moveTo>
                <a:lnTo>
                  <a:pt x="27" y="10"/>
                </a:lnTo>
                <a:lnTo>
                  <a:pt x="29" y="8"/>
                </a:lnTo>
                <a:lnTo>
                  <a:pt x="45" y="8"/>
                </a:lnTo>
                <a:lnTo>
                  <a:pt x="45" y="12"/>
                </a:lnTo>
                <a:lnTo>
                  <a:pt x="45" y="13"/>
                </a:lnTo>
                <a:lnTo>
                  <a:pt x="49" y="15"/>
                </a:lnTo>
                <a:lnTo>
                  <a:pt x="57" y="15"/>
                </a:lnTo>
                <a:lnTo>
                  <a:pt x="59" y="13"/>
                </a:lnTo>
                <a:lnTo>
                  <a:pt x="61" y="12"/>
                </a:lnTo>
                <a:lnTo>
                  <a:pt x="61" y="8"/>
                </a:lnTo>
                <a:lnTo>
                  <a:pt x="75" y="8"/>
                </a:lnTo>
                <a:lnTo>
                  <a:pt x="76" y="10"/>
                </a:lnTo>
                <a:lnTo>
                  <a:pt x="78" y="10"/>
                </a:lnTo>
                <a:lnTo>
                  <a:pt x="88" y="39"/>
                </a:lnTo>
                <a:lnTo>
                  <a:pt x="18" y="39"/>
                </a:lnTo>
                <a:lnTo>
                  <a:pt x="27" y="10"/>
                </a:lnTo>
                <a:close/>
                <a:moveTo>
                  <a:pt x="21" y="61"/>
                </a:moveTo>
                <a:lnTo>
                  <a:pt x="18" y="61"/>
                </a:lnTo>
                <a:lnTo>
                  <a:pt x="16" y="57"/>
                </a:lnTo>
                <a:lnTo>
                  <a:pt x="14" y="55"/>
                </a:lnTo>
                <a:lnTo>
                  <a:pt x="16" y="51"/>
                </a:lnTo>
                <a:lnTo>
                  <a:pt x="18" y="47"/>
                </a:lnTo>
                <a:lnTo>
                  <a:pt x="21" y="47"/>
                </a:lnTo>
                <a:lnTo>
                  <a:pt x="25" y="47"/>
                </a:lnTo>
                <a:lnTo>
                  <a:pt x="29" y="51"/>
                </a:lnTo>
                <a:lnTo>
                  <a:pt x="29" y="55"/>
                </a:lnTo>
                <a:lnTo>
                  <a:pt x="29" y="57"/>
                </a:lnTo>
                <a:lnTo>
                  <a:pt x="25" y="61"/>
                </a:lnTo>
                <a:lnTo>
                  <a:pt x="21" y="61"/>
                </a:lnTo>
                <a:close/>
                <a:moveTo>
                  <a:pt x="69" y="61"/>
                </a:moveTo>
                <a:lnTo>
                  <a:pt x="37" y="61"/>
                </a:lnTo>
                <a:lnTo>
                  <a:pt x="37" y="55"/>
                </a:lnTo>
                <a:lnTo>
                  <a:pt x="69" y="55"/>
                </a:lnTo>
                <a:lnTo>
                  <a:pt x="69" y="61"/>
                </a:lnTo>
                <a:close/>
                <a:moveTo>
                  <a:pt x="82" y="61"/>
                </a:moveTo>
                <a:lnTo>
                  <a:pt x="78" y="61"/>
                </a:lnTo>
                <a:lnTo>
                  <a:pt x="76" y="57"/>
                </a:lnTo>
                <a:lnTo>
                  <a:pt x="75" y="55"/>
                </a:lnTo>
                <a:lnTo>
                  <a:pt x="76" y="51"/>
                </a:lnTo>
                <a:lnTo>
                  <a:pt x="78" y="47"/>
                </a:lnTo>
                <a:lnTo>
                  <a:pt x="82" y="47"/>
                </a:lnTo>
                <a:lnTo>
                  <a:pt x="86" y="47"/>
                </a:lnTo>
                <a:lnTo>
                  <a:pt x="90" y="51"/>
                </a:lnTo>
                <a:lnTo>
                  <a:pt x="90" y="55"/>
                </a:lnTo>
                <a:lnTo>
                  <a:pt x="90" y="57"/>
                </a:lnTo>
                <a:lnTo>
                  <a:pt x="86" y="61"/>
                </a:lnTo>
                <a:lnTo>
                  <a:pt x="82" y="6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1" name="Group 310"/>
          <p:cNvGrpSpPr/>
          <p:nvPr userDrawn="1"/>
        </p:nvGrpSpPr>
        <p:grpSpPr>
          <a:xfrm>
            <a:off x="4496556" y="5674139"/>
            <a:ext cx="168955" cy="194308"/>
            <a:chOff x="4150666" y="4255603"/>
            <a:chExt cx="155958" cy="145731"/>
          </a:xfrm>
        </p:grpSpPr>
        <p:sp>
          <p:nvSpPr>
            <p:cNvPr id="312" name="Freeform 251"/>
            <p:cNvSpPr>
              <a:spLocks/>
            </p:cNvSpPr>
            <p:nvPr/>
          </p:nvSpPr>
          <p:spPr bwMode="auto">
            <a:xfrm>
              <a:off x="4298954" y="4291397"/>
              <a:ext cx="7670" cy="30680"/>
            </a:xfrm>
            <a:custGeom>
              <a:avLst/>
              <a:gdLst>
                <a:gd name="T0" fmla="*/ 3 w 5"/>
                <a:gd name="T1" fmla="*/ 0 h 23"/>
                <a:gd name="T2" fmla="*/ 0 w 5"/>
                <a:gd name="T3" fmla="*/ 0 h 23"/>
                <a:gd name="T4" fmla="*/ 0 w 5"/>
                <a:gd name="T5" fmla="*/ 23 h 23"/>
                <a:gd name="T6" fmla="*/ 3 w 5"/>
                <a:gd name="T7" fmla="*/ 23 h 23"/>
                <a:gd name="T8" fmla="*/ 5 w 5"/>
                <a:gd name="T9" fmla="*/ 21 h 23"/>
                <a:gd name="T10" fmla="*/ 5 w 5"/>
                <a:gd name="T11" fmla="*/ 19 h 23"/>
                <a:gd name="T12" fmla="*/ 5 w 5"/>
                <a:gd name="T13" fmla="*/ 4 h 23"/>
                <a:gd name="T14" fmla="*/ 5 w 5"/>
                <a:gd name="T15" fmla="*/ 2 h 23"/>
                <a:gd name="T16" fmla="*/ 3 w 5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3">
                  <a:moveTo>
                    <a:pt x="3" y="0"/>
                  </a:moveTo>
                  <a:lnTo>
                    <a:pt x="0" y="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4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252"/>
            <p:cNvSpPr>
              <a:spLocks noEditPoints="1"/>
            </p:cNvSpPr>
            <p:nvPr/>
          </p:nvSpPr>
          <p:spPr bwMode="auto">
            <a:xfrm>
              <a:off x="4171120" y="4255603"/>
              <a:ext cx="117608" cy="145731"/>
            </a:xfrm>
            <a:custGeom>
              <a:avLst/>
              <a:gdLst>
                <a:gd name="T0" fmla="*/ 24 w 93"/>
                <a:gd name="T1" fmla="*/ 0 h 114"/>
                <a:gd name="T2" fmla="*/ 10 w 93"/>
                <a:gd name="T3" fmla="*/ 4 h 114"/>
                <a:gd name="T4" fmla="*/ 2 w 93"/>
                <a:gd name="T5" fmla="*/ 16 h 114"/>
                <a:gd name="T6" fmla="*/ 0 w 93"/>
                <a:gd name="T7" fmla="*/ 90 h 114"/>
                <a:gd name="T8" fmla="*/ 4 w 93"/>
                <a:gd name="T9" fmla="*/ 98 h 114"/>
                <a:gd name="T10" fmla="*/ 8 w 93"/>
                <a:gd name="T11" fmla="*/ 106 h 114"/>
                <a:gd name="T12" fmla="*/ 12 w 93"/>
                <a:gd name="T13" fmla="*/ 112 h 114"/>
                <a:gd name="T14" fmla="*/ 24 w 93"/>
                <a:gd name="T15" fmla="*/ 114 h 114"/>
                <a:gd name="T16" fmla="*/ 30 w 93"/>
                <a:gd name="T17" fmla="*/ 110 h 114"/>
                <a:gd name="T18" fmla="*/ 32 w 93"/>
                <a:gd name="T19" fmla="*/ 98 h 114"/>
                <a:gd name="T20" fmla="*/ 61 w 93"/>
                <a:gd name="T21" fmla="*/ 106 h 114"/>
                <a:gd name="T22" fmla="*/ 65 w 93"/>
                <a:gd name="T23" fmla="*/ 112 h 114"/>
                <a:gd name="T24" fmla="*/ 77 w 93"/>
                <a:gd name="T25" fmla="*/ 114 h 114"/>
                <a:gd name="T26" fmla="*/ 83 w 93"/>
                <a:gd name="T27" fmla="*/ 110 h 114"/>
                <a:gd name="T28" fmla="*/ 85 w 93"/>
                <a:gd name="T29" fmla="*/ 98 h 114"/>
                <a:gd name="T30" fmla="*/ 91 w 93"/>
                <a:gd name="T31" fmla="*/ 94 h 114"/>
                <a:gd name="T32" fmla="*/ 93 w 93"/>
                <a:gd name="T33" fmla="*/ 22 h 114"/>
                <a:gd name="T34" fmla="*/ 87 w 93"/>
                <a:gd name="T35" fmla="*/ 8 h 114"/>
                <a:gd name="T36" fmla="*/ 77 w 93"/>
                <a:gd name="T37" fmla="*/ 0 h 114"/>
                <a:gd name="T38" fmla="*/ 32 w 93"/>
                <a:gd name="T39" fmla="*/ 8 h 114"/>
                <a:gd name="T40" fmla="*/ 61 w 93"/>
                <a:gd name="T41" fmla="*/ 14 h 114"/>
                <a:gd name="T42" fmla="*/ 32 w 93"/>
                <a:gd name="T43" fmla="*/ 8 h 114"/>
                <a:gd name="T44" fmla="*/ 12 w 93"/>
                <a:gd name="T45" fmla="*/ 90 h 114"/>
                <a:gd name="T46" fmla="*/ 8 w 93"/>
                <a:gd name="T47" fmla="*/ 83 h 114"/>
                <a:gd name="T48" fmla="*/ 12 w 93"/>
                <a:gd name="T49" fmla="*/ 77 h 114"/>
                <a:gd name="T50" fmla="*/ 20 w 93"/>
                <a:gd name="T51" fmla="*/ 77 h 114"/>
                <a:gd name="T52" fmla="*/ 24 w 93"/>
                <a:gd name="T53" fmla="*/ 83 h 114"/>
                <a:gd name="T54" fmla="*/ 20 w 93"/>
                <a:gd name="T55" fmla="*/ 90 h 114"/>
                <a:gd name="T56" fmla="*/ 77 w 93"/>
                <a:gd name="T57" fmla="*/ 90 h 114"/>
                <a:gd name="T58" fmla="*/ 71 w 93"/>
                <a:gd name="T59" fmla="*/ 87 h 114"/>
                <a:gd name="T60" fmla="*/ 71 w 93"/>
                <a:gd name="T61" fmla="*/ 79 h 114"/>
                <a:gd name="T62" fmla="*/ 77 w 93"/>
                <a:gd name="T63" fmla="*/ 77 h 114"/>
                <a:gd name="T64" fmla="*/ 83 w 93"/>
                <a:gd name="T65" fmla="*/ 79 h 114"/>
                <a:gd name="T66" fmla="*/ 83 w 93"/>
                <a:gd name="T67" fmla="*/ 87 h 114"/>
                <a:gd name="T68" fmla="*/ 77 w 93"/>
                <a:gd name="T69" fmla="*/ 90 h 114"/>
                <a:gd name="T70" fmla="*/ 8 w 93"/>
                <a:gd name="T71" fmla="*/ 69 h 114"/>
                <a:gd name="T72" fmla="*/ 85 w 93"/>
                <a:gd name="T73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14">
                  <a:moveTo>
                    <a:pt x="69" y="0"/>
                  </a:moveTo>
                  <a:lnTo>
                    <a:pt x="24" y="0"/>
                  </a:lnTo>
                  <a:lnTo>
                    <a:pt x="16" y="0"/>
                  </a:lnTo>
                  <a:lnTo>
                    <a:pt x="10" y="4"/>
                  </a:lnTo>
                  <a:lnTo>
                    <a:pt x="4" y="8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90"/>
                  </a:lnTo>
                  <a:lnTo>
                    <a:pt x="2" y="94"/>
                  </a:lnTo>
                  <a:lnTo>
                    <a:pt x="4" y="98"/>
                  </a:lnTo>
                  <a:lnTo>
                    <a:pt x="8" y="98"/>
                  </a:lnTo>
                  <a:lnTo>
                    <a:pt x="8" y="106"/>
                  </a:lnTo>
                  <a:lnTo>
                    <a:pt x="8" y="110"/>
                  </a:lnTo>
                  <a:lnTo>
                    <a:pt x="12" y="112"/>
                  </a:lnTo>
                  <a:lnTo>
                    <a:pt x="16" y="114"/>
                  </a:lnTo>
                  <a:lnTo>
                    <a:pt x="24" y="114"/>
                  </a:lnTo>
                  <a:lnTo>
                    <a:pt x="28" y="112"/>
                  </a:lnTo>
                  <a:lnTo>
                    <a:pt x="30" y="110"/>
                  </a:lnTo>
                  <a:lnTo>
                    <a:pt x="32" y="106"/>
                  </a:lnTo>
                  <a:lnTo>
                    <a:pt x="32" y="98"/>
                  </a:lnTo>
                  <a:lnTo>
                    <a:pt x="61" y="98"/>
                  </a:lnTo>
                  <a:lnTo>
                    <a:pt x="61" y="106"/>
                  </a:lnTo>
                  <a:lnTo>
                    <a:pt x="63" y="110"/>
                  </a:lnTo>
                  <a:lnTo>
                    <a:pt x="65" y="112"/>
                  </a:lnTo>
                  <a:lnTo>
                    <a:pt x="69" y="114"/>
                  </a:lnTo>
                  <a:lnTo>
                    <a:pt x="77" y="114"/>
                  </a:lnTo>
                  <a:lnTo>
                    <a:pt x="81" y="112"/>
                  </a:lnTo>
                  <a:lnTo>
                    <a:pt x="83" y="110"/>
                  </a:lnTo>
                  <a:lnTo>
                    <a:pt x="85" y="106"/>
                  </a:lnTo>
                  <a:lnTo>
                    <a:pt x="85" y="98"/>
                  </a:lnTo>
                  <a:lnTo>
                    <a:pt x="89" y="98"/>
                  </a:lnTo>
                  <a:lnTo>
                    <a:pt x="91" y="94"/>
                  </a:lnTo>
                  <a:lnTo>
                    <a:pt x="93" y="90"/>
                  </a:lnTo>
                  <a:lnTo>
                    <a:pt x="93" y="22"/>
                  </a:lnTo>
                  <a:lnTo>
                    <a:pt x="91" y="16"/>
                  </a:lnTo>
                  <a:lnTo>
                    <a:pt x="87" y="8"/>
                  </a:lnTo>
                  <a:lnTo>
                    <a:pt x="83" y="4"/>
                  </a:lnTo>
                  <a:lnTo>
                    <a:pt x="77" y="0"/>
                  </a:lnTo>
                  <a:lnTo>
                    <a:pt x="69" y="0"/>
                  </a:lnTo>
                  <a:close/>
                  <a:moveTo>
                    <a:pt x="32" y="8"/>
                  </a:moveTo>
                  <a:lnTo>
                    <a:pt x="61" y="8"/>
                  </a:lnTo>
                  <a:lnTo>
                    <a:pt x="61" y="14"/>
                  </a:lnTo>
                  <a:lnTo>
                    <a:pt x="32" y="14"/>
                  </a:lnTo>
                  <a:lnTo>
                    <a:pt x="32" y="8"/>
                  </a:lnTo>
                  <a:close/>
                  <a:moveTo>
                    <a:pt x="16" y="90"/>
                  </a:moveTo>
                  <a:lnTo>
                    <a:pt x="12" y="90"/>
                  </a:lnTo>
                  <a:lnTo>
                    <a:pt x="8" y="87"/>
                  </a:lnTo>
                  <a:lnTo>
                    <a:pt x="8" y="83"/>
                  </a:lnTo>
                  <a:lnTo>
                    <a:pt x="8" y="79"/>
                  </a:lnTo>
                  <a:lnTo>
                    <a:pt x="12" y="77"/>
                  </a:lnTo>
                  <a:lnTo>
                    <a:pt x="16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4" y="83"/>
                  </a:lnTo>
                  <a:lnTo>
                    <a:pt x="22" y="87"/>
                  </a:lnTo>
                  <a:lnTo>
                    <a:pt x="20" y="90"/>
                  </a:lnTo>
                  <a:lnTo>
                    <a:pt x="16" y="90"/>
                  </a:lnTo>
                  <a:close/>
                  <a:moveTo>
                    <a:pt x="77" y="90"/>
                  </a:moveTo>
                  <a:lnTo>
                    <a:pt x="73" y="90"/>
                  </a:lnTo>
                  <a:lnTo>
                    <a:pt x="71" y="87"/>
                  </a:lnTo>
                  <a:lnTo>
                    <a:pt x="69" y="83"/>
                  </a:lnTo>
                  <a:lnTo>
                    <a:pt x="71" y="79"/>
                  </a:lnTo>
                  <a:lnTo>
                    <a:pt x="73" y="77"/>
                  </a:lnTo>
                  <a:lnTo>
                    <a:pt x="77" y="77"/>
                  </a:lnTo>
                  <a:lnTo>
                    <a:pt x="81" y="77"/>
                  </a:lnTo>
                  <a:lnTo>
                    <a:pt x="83" y="79"/>
                  </a:lnTo>
                  <a:lnTo>
                    <a:pt x="85" y="83"/>
                  </a:lnTo>
                  <a:lnTo>
                    <a:pt x="83" y="87"/>
                  </a:lnTo>
                  <a:lnTo>
                    <a:pt x="81" y="90"/>
                  </a:lnTo>
                  <a:lnTo>
                    <a:pt x="77" y="90"/>
                  </a:lnTo>
                  <a:close/>
                  <a:moveTo>
                    <a:pt x="85" y="69"/>
                  </a:moveTo>
                  <a:lnTo>
                    <a:pt x="8" y="69"/>
                  </a:lnTo>
                  <a:lnTo>
                    <a:pt x="8" y="22"/>
                  </a:lnTo>
                  <a:lnTo>
                    <a:pt x="85" y="22"/>
                  </a:lnTo>
                  <a:lnTo>
                    <a:pt x="85" y="6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253"/>
            <p:cNvSpPr>
              <a:spLocks/>
            </p:cNvSpPr>
            <p:nvPr/>
          </p:nvSpPr>
          <p:spPr bwMode="auto">
            <a:xfrm>
              <a:off x="4150666" y="4291397"/>
              <a:ext cx="10227" cy="30680"/>
            </a:xfrm>
            <a:custGeom>
              <a:avLst/>
              <a:gdLst>
                <a:gd name="T0" fmla="*/ 0 w 7"/>
                <a:gd name="T1" fmla="*/ 4 h 23"/>
                <a:gd name="T2" fmla="*/ 0 w 7"/>
                <a:gd name="T3" fmla="*/ 19 h 23"/>
                <a:gd name="T4" fmla="*/ 2 w 7"/>
                <a:gd name="T5" fmla="*/ 21 h 23"/>
                <a:gd name="T6" fmla="*/ 4 w 7"/>
                <a:gd name="T7" fmla="*/ 23 h 23"/>
                <a:gd name="T8" fmla="*/ 7 w 7"/>
                <a:gd name="T9" fmla="*/ 23 h 23"/>
                <a:gd name="T10" fmla="*/ 7 w 7"/>
                <a:gd name="T11" fmla="*/ 0 h 23"/>
                <a:gd name="T12" fmla="*/ 4 w 7"/>
                <a:gd name="T13" fmla="*/ 0 h 23"/>
                <a:gd name="T14" fmla="*/ 2 w 7"/>
                <a:gd name="T15" fmla="*/ 2 h 23"/>
                <a:gd name="T16" fmla="*/ 0 w 7"/>
                <a:gd name="T1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0" y="4"/>
                  </a:moveTo>
                  <a:lnTo>
                    <a:pt x="0" y="19"/>
                  </a:lnTo>
                  <a:lnTo>
                    <a:pt x="2" y="21"/>
                  </a:lnTo>
                  <a:lnTo>
                    <a:pt x="4" y="23"/>
                  </a:lnTo>
                  <a:lnTo>
                    <a:pt x="7" y="23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5" name="Group 314"/>
          <p:cNvGrpSpPr/>
          <p:nvPr userDrawn="1"/>
        </p:nvGrpSpPr>
        <p:grpSpPr>
          <a:xfrm>
            <a:off x="4856623" y="5660505"/>
            <a:ext cx="124639" cy="207943"/>
            <a:chOff x="4483035" y="4245377"/>
            <a:chExt cx="115051" cy="155957"/>
          </a:xfrm>
        </p:grpSpPr>
        <p:sp>
          <p:nvSpPr>
            <p:cNvPr id="316" name="Freeform 254"/>
            <p:cNvSpPr>
              <a:spLocks noEditPoints="1"/>
            </p:cNvSpPr>
            <p:nvPr/>
          </p:nvSpPr>
          <p:spPr bwMode="auto">
            <a:xfrm>
              <a:off x="4483035" y="4245377"/>
              <a:ext cx="115051" cy="115051"/>
            </a:xfrm>
            <a:custGeom>
              <a:avLst/>
              <a:gdLst>
                <a:gd name="T0" fmla="*/ 88 w 88"/>
                <a:gd name="T1" fmla="*/ 75 h 91"/>
                <a:gd name="T2" fmla="*/ 75 w 88"/>
                <a:gd name="T3" fmla="*/ 14 h 91"/>
                <a:gd name="T4" fmla="*/ 73 w 88"/>
                <a:gd name="T5" fmla="*/ 8 h 91"/>
                <a:gd name="T6" fmla="*/ 69 w 88"/>
                <a:gd name="T7" fmla="*/ 4 h 91"/>
                <a:gd name="T8" fmla="*/ 65 w 88"/>
                <a:gd name="T9" fmla="*/ 0 h 91"/>
                <a:gd name="T10" fmla="*/ 59 w 88"/>
                <a:gd name="T11" fmla="*/ 0 h 91"/>
                <a:gd name="T12" fmla="*/ 27 w 88"/>
                <a:gd name="T13" fmla="*/ 0 h 91"/>
                <a:gd name="T14" fmla="*/ 24 w 88"/>
                <a:gd name="T15" fmla="*/ 0 h 91"/>
                <a:gd name="T16" fmla="*/ 18 w 88"/>
                <a:gd name="T17" fmla="*/ 4 h 91"/>
                <a:gd name="T18" fmla="*/ 14 w 88"/>
                <a:gd name="T19" fmla="*/ 8 h 91"/>
                <a:gd name="T20" fmla="*/ 12 w 88"/>
                <a:gd name="T21" fmla="*/ 14 h 91"/>
                <a:gd name="T22" fmla="*/ 0 w 88"/>
                <a:gd name="T23" fmla="*/ 75 h 91"/>
                <a:gd name="T24" fmla="*/ 0 w 88"/>
                <a:gd name="T25" fmla="*/ 79 h 91"/>
                <a:gd name="T26" fmla="*/ 0 w 88"/>
                <a:gd name="T27" fmla="*/ 83 h 91"/>
                <a:gd name="T28" fmla="*/ 2 w 88"/>
                <a:gd name="T29" fmla="*/ 87 h 91"/>
                <a:gd name="T30" fmla="*/ 6 w 88"/>
                <a:gd name="T31" fmla="*/ 89 h 91"/>
                <a:gd name="T32" fmla="*/ 8 w 88"/>
                <a:gd name="T33" fmla="*/ 91 h 91"/>
                <a:gd name="T34" fmla="*/ 14 w 88"/>
                <a:gd name="T35" fmla="*/ 91 h 91"/>
                <a:gd name="T36" fmla="*/ 75 w 88"/>
                <a:gd name="T37" fmla="*/ 91 h 91"/>
                <a:gd name="T38" fmla="*/ 79 w 88"/>
                <a:gd name="T39" fmla="*/ 91 h 91"/>
                <a:gd name="T40" fmla="*/ 82 w 88"/>
                <a:gd name="T41" fmla="*/ 89 h 91"/>
                <a:gd name="T42" fmla="*/ 84 w 88"/>
                <a:gd name="T43" fmla="*/ 87 h 91"/>
                <a:gd name="T44" fmla="*/ 86 w 88"/>
                <a:gd name="T45" fmla="*/ 83 h 91"/>
                <a:gd name="T46" fmla="*/ 88 w 88"/>
                <a:gd name="T47" fmla="*/ 79 h 91"/>
                <a:gd name="T48" fmla="*/ 88 w 88"/>
                <a:gd name="T49" fmla="*/ 75 h 91"/>
                <a:gd name="T50" fmla="*/ 35 w 88"/>
                <a:gd name="T51" fmla="*/ 8 h 91"/>
                <a:gd name="T52" fmla="*/ 51 w 88"/>
                <a:gd name="T53" fmla="*/ 8 h 91"/>
                <a:gd name="T54" fmla="*/ 51 w 88"/>
                <a:gd name="T55" fmla="*/ 16 h 91"/>
                <a:gd name="T56" fmla="*/ 35 w 88"/>
                <a:gd name="T57" fmla="*/ 16 h 91"/>
                <a:gd name="T58" fmla="*/ 35 w 88"/>
                <a:gd name="T59" fmla="*/ 8 h 91"/>
                <a:gd name="T60" fmla="*/ 14 w 88"/>
                <a:gd name="T61" fmla="*/ 45 h 91"/>
                <a:gd name="T62" fmla="*/ 18 w 88"/>
                <a:gd name="T63" fmla="*/ 22 h 91"/>
                <a:gd name="T64" fmla="*/ 69 w 88"/>
                <a:gd name="T65" fmla="*/ 22 h 91"/>
                <a:gd name="T66" fmla="*/ 75 w 88"/>
                <a:gd name="T67" fmla="*/ 45 h 91"/>
                <a:gd name="T68" fmla="*/ 77 w 88"/>
                <a:gd name="T69" fmla="*/ 61 h 91"/>
                <a:gd name="T70" fmla="*/ 10 w 88"/>
                <a:gd name="T71" fmla="*/ 61 h 91"/>
                <a:gd name="T72" fmla="*/ 14 w 88"/>
                <a:gd name="T73" fmla="*/ 45 h 91"/>
                <a:gd name="T74" fmla="*/ 27 w 88"/>
                <a:gd name="T75" fmla="*/ 85 h 91"/>
                <a:gd name="T76" fmla="*/ 24 w 88"/>
                <a:gd name="T77" fmla="*/ 83 h 91"/>
                <a:gd name="T78" fmla="*/ 22 w 88"/>
                <a:gd name="T79" fmla="*/ 81 h 91"/>
                <a:gd name="T80" fmla="*/ 22 w 88"/>
                <a:gd name="T81" fmla="*/ 77 h 91"/>
                <a:gd name="T82" fmla="*/ 22 w 88"/>
                <a:gd name="T83" fmla="*/ 73 h 91"/>
                <a:gd name="T84" fmla="*/ 24 w 88"/>
                <a:gd name="T85" fmla="*/ 69 h 91"/>
                <a:gd name="T86" fmla="*/ 27 w 88"/>
                <a:gd name="T87" fmla="*/ 69 h 91"/>
                <a:gd name="T88" fmla="*/ 31 w 88"/>
                <a:gd name="T89" fmla="*/ 69 h 91"/>
                <a:gd name="T90" fmla="*/ 35 w 88"/>
                <a:gd name="T91" fmla="*/ 73 h 91"/>
                <a:gd name="T92" fmla="*/ 35 w 88"/>
                <a:gd name="T93" fmla="*/ 77 h 91"/>
                <a:gd name="T94" fmla="*/ 35 w 88"/>
                <a:gd name="T95" fmla="*/ 81 h 91"/>
                <a:gd name="T96" fmla="*/ 31 w 88"/>
                <a:gd name="T97" fmla="*/ 83 h 91"/>
                <a:gd name="T98" fmla="*/ 27 w 88"/>
                <a:gd name="T99" fmla="*/ 85 h 91"/>
                <a:gd name="T100" fmla="*/ 59 w 88"/>
                <a:gd name="T101" fmla="*/ 85 h 91"/>
                <a:gd name="T102" fmla="*/ 55 w 88"/>
                <a:gd name="T103" fmla="*/ 83 h 91"/>
                <a:gd name="T104" fmla="*/ 53 w 88"/>
                <a:gd name="T105" fmla="*/ 81 h 91"/>
                <a:gd name="T106" fmla="*/ 51 w 88"/>
                <a:gd name="T107" fmla="*/ 77 h 91"/>
                <a:gd name="T108" fmla="*/ 53 w 88"/>
                <a:gd name="T109" fmla="*/ 73 h 91"/>
                <a:gd name="T110" fmla="*/ 55 w 88"/>
                <a:gd name="T111" fmla="*/ 69 h 91"/>
                <a:gd name="T112" fmla="*/ 59 w 88"/>
                <a:gd name="T113" fmla="*/ 69 h 91"/>
                <a:gd name="T114" fmla="*/ 63 w 88"/>
                <a:gd name="T115" fmla="*/ 69 h 91"/>
                <a:gd name="T116" fmla="*/ 65 w 88"/>
                <a:gd name="T117" fmla="*/ 73 h 91"/>
                <a:gd name="T118" fmla="*/ 67 w 88"/>
                <a:gd name="T119" fmla="*/ 77 h 91"/>
                <a:gd name="T120" fmla="*/ 65 w 88"/>
                <a:gd name="T121" fmla="*/ 81 h 91"/>
                <a:gd name="T122" fmla="*/ 63 w 88"/>
                <a:gd name="T123" fmla="*/ 83 h 91"/>
                <a:gd name="T124" fmla="*/ 59 w 88"/>
                <a:gd name="T125" fmla="*/ 8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" h="91">
                  <a:moveTo>
                    <a:pt x="88" y="75"/>
                  </a:moveTo>
                  <a:lnTo>
                    <a:pt x="75" y="14"/>
                  </a:lnTo>
                  <a:lnTo>
                    <a:pt x="73" y="8"/>
                  </a:lnTo>
                  <a:lnTo>
                    <a:pt x="69" y="4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2" y="14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6" y="89"/>
                  </a:lnTo>
                  <a:lnTo>
                    <a:pt x="8" y="91"/>
                  </a:lnTo>
                  <a:lnTo>
                    <a:pt x="14" y="91"/>
                  </a:lnTo>
                  <a:lnTo>
                    <a:pt x="75" y="91"/>
                  </a:lnTo>
                  <a:lnTo>
                    <a:pt x="79" y="91"/>
                  </a:lnTo>
                  <a:lnTo>
                    <a:pt x="82" y="89"/>
                  </a:lnTo>
                  <a:lnTo>
                    <a:pt x="84" y="87"/>
                  </a:lnTo>
                  <a:lnTo>
                    <a:pt x="86" y="83"/>
                  </a:lnTo>
                  <a:lnTo>
                    <a:pt x="88" y="79"/>
                  </a:lnTo>
                  <a:lnTo>
                    <a:pt x="88" y="75"/>
                  </a:lnTo>
                  <a:close/>
                  <a:moveTo>
                    <a:pt x="35" y="8"/>
                  </a:moveTo>
                  <a:lnTo>
                    <a:pt x="51" y="8"/>
                  </a:lnTo>
                  <a:lnTo>
                    <a:pt x="51" y="16"/>
                  </a:lnTo>
                  <a:lnTo>
                    <a:pt x="35" y="16"/>
                  </a:lnTo>
                  <a:lnTo>
                    <a:pt x="35" y="8"/>
                  </a:lnTo>
                  <a:close/>
                  <a:moveTo>
                    <a:pt x="14" y="45"/>
                  </a:moveTo>
                  <a:lnTo>
                    <a:pt x="18" y="22"/>
                  </a:lnTo>
                  <a:lnTo>
                    <a:pt x="69" y="22"/>
                  </a:lnTo>
                  <a:lnTo>
                    <a:pt x="75" y="45"/>
                  </a:lnTo>
                  <a:lnTo>
                    <a:pt x="77" y="61"/>
                  </a:lnTo>
                  <a:lnTo>
                    <a:pt x="10" y="61"/>
                  </a:lnTo>
                  <a:lnTo>
                    <a:pt x="14" y="45"/>
                  </a:lnTo>
                  <a:close/>
                  <a:moveTo>
                    <a:pt x="27" y="85"/>
                  </a:moveTo>
                  <a:lnTo>
                    <a:pt x="24" y="83"/>
                  </a:lnTo>
                  <a:lnTo>
                    <a:pt x="22" y="81"/>
                  </a:lnTo>
                  <a:lnTo>
                    <a:pt x="22" y="77"/>
                  </a:lnTo>
                  <a:lnTo>
                    <a:pt x="22" y="73"/>
                  </a:lnTo>
                  <a:lnTo>
                    <a:pt x="24" y="69"/>
                  </a:lnTo>
                  <a:lnTo>
                    <a:pt x="27" y="69"/>
                  </a:lnTo>
                  <a:lnTo>
                    <a:pt x="31" y="69"/>
                  </a:lnTo>
                  <a:lnTo>
                    <a:pt x="35" y="73"/>
                  </a:lnTo>
                  <a:lnTo>
                    <a:pt x="35" y="77"/>
                  </a:lnTo>
                  <a:lnTo>
                    <a:pt x="35" y="81"/>
                  </a:lnTo>
                  <a:lnTo>
                    <a:pt x="31" y="83"/>
                  </a:lnTo>
                  <a:lnTo>
                    <a:pt x="27" y="85"/>
                  </a:lnTo>
                  <a:close/>
                  <a:moveTo>
                    <a:pt x="59" y="85"/>
                  </a:moveTo>
                  <a:lnTo>
                    <a:pt x="55" y="83"/>
                  </a:lnTo>
                  <a:lnTo>
                    <a:pt x="53" y="81"/>
                  </a:lnTo>
                  <a:lnTo>
                    <a:pt x="51" y="77"/>
                  </a:lnTo>
                  <a:lnTo>
                    <a:pt x="53" y="73"/>
                  </a:lnTo>
                  <a:lnTo>
                    <a:pt x="55" y="69"/>
                  </a:lnTo>
                  <a:lnTo>
                    <a:pt x="59" y="69"/>
                  </a:lnTo>
                  <a:lnTo>
                    <a:pt x="63" y="69"/>
                  </a:lnTo>
                  <a:lnTo>
                    <a:pt x="65" y="73"/>
                  </a:lnTo>
                  <a:lnTo>
                    <a:pt x="67" y="77"/>
                  </a:lnTo>
                  <a:lnTo>
                    <a:pt x="65" y="81"/>
                  </a:lnTo>
                  <a:lnTo>
                    <a:pt x="63" y="83"/>
                  </a:lnTo>
                  <a:lnTo>
                    <a:pt x="59" y="8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255"/>
            <p:cNvSpPr>
              <a:spLocks/>
            </p:cNvSpPr>
            <p:nvPr/>
          </p:nvSpPr>
          <p:spPr bwMode="auto">
            <a:xfrm>
              <a:off x="4493262" y="4370654"/>
              <a:ext cx="92041" cy="30680"/>
            </a:xfrm>
            <a:custGeom>
              <a:avLst/>
              <a:gdLst>
                <a:gd name="T0" fmla="*/ 49 w 71"/>
                <a:gd name="T1" fmla="*/ 0 h 24"/>
                <a:gd name="T2" fmla="*/ 51 w 71"/>
                <a:gd name="T3" fmla="*/ 8 h 24"/>
                <a:gd name="T4" fmla="*/ 19 w 71"/>
                <a:gd name="T5" fmla="*/ 8 h 24"/>
                <a:gd name="T6" fmla="*/ 23 w 71"/>
                <a:gd name="T7" fmla="*/ 0 h 24"/>
                <a:gd name="T8" fmla="*/ 12 w 71"/>
                <a:gd name="T9" fmla="*/ 0 h 24"/>
                <a:gd name="T10" fmla="*/ 0 w 71"/>
                <a:gd name="T11" fmla="*/ 24 h 24"/>
                <a:gd name="T12" fmla="*/ 14 w 71"/>
                <a:gd name="T13" fmla="*/ 24 h 24"/>
                <a:gd name="T14" fmla="*/ 16 w 71"/>
                <a:gd name="T15" fmla="*/ 16 h 24"/>
                <a:gd name="T16" fmla="*/ 55 w 71"/>
                <a:gd name="T17" fmla="*/ 16 h 24"/>
                <a:gd name="T18" fmla="*/ 59 w 71"/>
                <a:gd name="T19" fmla="*/ 24 h 24"/>
                <a:gd name="T20" fmla="*/ 71 w 71"/>
                <a:gd name="T21" fmla="*/ 24 h 24"/>
                <a:gd name="T22" fmla="*/ 61 w 71"/>
                <a:gd name="T23" fmla="*/ 0 h 24"/>
                <a:gd name="T24" fmla="*/ 49 w 71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24">
                  <a:moveTo>
                    <a:pt x="49" y="0"/>
                  </a:moveTo>
                  <a:lnTo>
                    <a:pt x="51" y="8"/>
                  </a:lnTo>
                  <a:lnTo>
                    <a:pt x="19" y="8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6" y="16"/>
                  </a:lnTo>
                  <a:lnTo>
                    <a:pt x="55" y="16"/>
                  </a:lnTo>
                  <a:lnTo>
                    <a:pt x="59" y="24"/>
                  </a:lnTo>
                  <a:lnTo>
                    <a:pt x="71" y="24"/>
                  </a:lnTo>
                  <a:lnTo>
                    <a:pt x="61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8" name="Group 317"/>
          <p:cNvGrpSpPr/>
          <p:nvPr userDrawn="1"/>
        </p:nvGrpSpPr>
        <p:grpSpPr>
          <a:xfrm>
            <a:off x="5172373" y="5684367"/>
            <a:ext cx="171725" cy="170444"/>
            <a:chOff x="4774497" y="4263274"/>
            <a:chExt cx="158515" cy="127833"/>
          </a:xfrm>
        </p:grpSpPr>
        <p:sp>
          <p:nvSpPr>
            <p:cNvPr id="319" name="Freeform 256"/>
            <p:cNvSpPr>
              <a:spLocks noEditPoints="1"/>
            </p:cNvSpPr>
            <p:nvPr/>
          </p:nvSpPr>
          <p:spPr bwMode="auto">
            <a:xfrm>
              <a:off x="4774497" y="4281170"/>
              <a:ext cx="158514" cy="79257"/>
            </a:xfrm>
            <a:custGeom>
              <a:avLst/>
              <a:gdLst>
                <a:gd name="T0" fmla="*/ 88 w 124"/>
                <a:gd name="T1" fmla="*/ 15 h 61"/>
                <a:gd name="T2" fmla="*/ 80 w 124"/>
                <a:gd name="T3" fmla="*/ 15 h 61"/>
                <a:gd name="T4" fmla="*/ 76 w 124"/>
                <a:gd name="T5" fmla="*/ 23 h 61"/>
                <a:gd name="T6" fmla="*/ 69 w 124"/>
                <a:gd name="T7" fmla="*/ 4 h 61"/>
                <a:gd name="T8" fmla="*/ 65 w 124"/>
                <a:gd name="T9" fmla="*/ 0 h 61"/>
                <a:gd name="T10" fmla="*/ 61 w 124"/>
                <a:gd name="T11" fmla="*/ 4 h 61"/>
                <a:gd name="T12" fmla="*/ 55 w 124"/>
                <a:gd name="T13" fmla="*/ 23 h 61"/>
                <a:gd name="T14" fmla="*/ 23 w 124"/>
                <a:gd name="T15" fmla="*/ 31 h 61"/>
                <a:gd name="T16" fmla="*/ 16 w 124"/>
                <a:gd name="T17" fmla="*/ 23 h 61"/>
                <a:gd name="T18" fmla="*/ 8 w 124"/>
                <a:gd name="T19" fmla="*/ 23 h 61"/>
                <a:gd name="T20" fmla="*/ 2 w 124"/>
                <a:gd name="T21" fmla="*/ 31 h 61"/>
                <a:gd name="T22" fmla="*/ 2 w 124"/>
                <a:gd name="T23" fmla="*/ 39 h 61"/>
                <a:gd name="T24" fmla="*/ 8 w 124"/>
                <a:gd name="T25" fmla="*/ 45 h 61"/>
                <a:gd name="T26" fmla="*/ 16 w 124"/>
                <a:gd name="T27" fmla="*/ 45 h 61"/>
                <a:gd name="T28" fmla="*/ 21 w 124"/>
                <a:gd name="T29" fmla="*/ 41 h 61"/>
                <a:gd name="T30" fmla="*/ 118 w 124"/>
                <a:gd name="T31" fmla="*/ 61 h 61"/>
                <a:gd name="T32" fmla="*/ 124 w 124"/>
                <a:gd name="T33" fmla="*/ 47 h 61"/>
                <a:gd name="T34" fmla="*/ 118 w 124"/>
                <a:gd name="T35" fmla="*/ 31 h 61"/>
                <a:gd name="T36" fmla="*/ 108 w 124"/>
                <a:gd name="T37" fmla="*/ 19 h 61"/>
                <a:gd name="T38" fmla="*/ 92 w 124"/>
                <a:gd name="T39" fmla="*/ 15 h 61"/>
                <a:gd name="T40" fmla="*/ 10 w 124"/>
                <a:gd name="T41" fmla="*/ 37 h 61"/>
                <a:gd name="T42" fmla="*/ 10 w 124"/>
                <a:gd name="T43" fmla="*/ 31 h 61"/>
                <a:gd name="T44" fmla="*/ 14 w 124"/>
                <a:gd name="T45" fmla="*/ 31 h 61"/>
                <a:gd name="T46" fmla="*/ 14 w 124"/>
                <a:gd name="T47" fmla="*/ 37 h 61"/>
                <a:gd name="T48" fmla="*/ 76 w 124"/>
                <a:gd name="T49" fmla="*/ 47 h 61"/>
                <a:gd name="T50" fmla="*/ 69 w 124"/>
                <a:gd name="T51" fmla="*/ 31 h 61"/>
                <a:gd name="T52" fmla="*/ 76 w 124"/>
                <a:gd name="T53" fmla="*/ 47 h 61"/>
                <a:gd name="T54" fmla="*/ 84 w 124"/>
                <a:gd name="T55" fmla="*/ 55 h 61"/>
                <a:gd name="T56" fmla="*/ 88 w 124"/>
                <a:gd name="T57" fmla="*/ 23 h 61"/>
                <a:gd name="T58" fmla="*/ 100 w 124"/>
                <a:gd name="T59" fmla="*/ 25 h 61"/>
                <a:gd name="T60" fmla="*/ 110 w 124"/>
                <a:gd name="T61" fmla="*/ 33 h 61"/>
                <a:gd name="T62" fmla="*/ 116 w 124"/>
                <a:gd name="T63" fmla="*/ 4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" h="61">
                  <a:moveTo>
                    <a:pt x="92" y="15"/>
                  </a:moveTo>
                  <a:lnTo>
                    <a:pt x="88" y="15"/>
                  </a:lnTo>
                  <a:lnTo>
                    <a:pt x="84" y="15"/>
                  </a:lnTo>
                  <a:lnTo>
                    <a:pt x="80" y="15"/>
                  </a:lnTo>
                  <a:lnTo>
                    <a:pt x="76" y="17"/>
                  </a:lnTo>
                  <a:lnTo>
                    <a:pt x="76" y="23"/>
                  </a:lnTo>
                  <a:lnTo>
                    <a:pt x="69" y="23"/>
                  </a:lnTo>
                  <a:lnTo>
                    <a:pt x="69" y="4"/>
                  </a:lnTo>
                  <a:lnTo>
                    <a:pt x="69" y="2"/>
                  </a:lnTo>
                  <a:lnTo>
                    <a:pt x="65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61" y="23"/>
                  </a:lnTo>
                  <a:lnTo>
                    <a:pt x="55" y="23"/>
                  </a:lnTo>
                  <a:lnTo>
                    <a:pt x="47" y="31"/>
                  </a:lnTo>
                  <a:lnTo>
                    <a:pt x="23" y="31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4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2" y="39"/>
                  </a:lnTo>
                  <a:lnTo>
                    <a:pt x="4" y="43"/>
                  </a:lnTo>
                  <a:lnTo>
                    <a:pt x="8" y="45"/>
                  </a:lnTo>
                  <a:lnTo>
                    <a:pt x="12" y="47"/>
                  </a:lnTo>
                  <a:lnTo>
                    <a:pt x="16" y="45"/>
                  </a:lnTo>
                  <a:lnTo>
                    <a:pt x="19" y="43"/>
                  </a:lnTo>
                  <a:lnTo>
                    <a:pt x="21" y="41"/>
                  </a:lnTo>
                  <a:lnTo>
                    <a:pt x="55" y="61"/>
                  </a:lnTo>
                  <a:lnTo>
                    <a:pt x="118" y="61"/>
                  </a:lnTo>
                  <a:lnTo>
                    <a:pt x="122" y="55"/>
                  </a:lnTo>
                  <a:lnTo>
                    <a:pt x="124" y="47"/>
                  </a:lnTo>
                  <a:lnTo>
                    <a:pt x="122" y="37"/>
                  </a:lnTo>
                  <a:lnTo>
                    <a:pt x="118" y="31"/>
                  </a:lnTo>
                  <a:lnTo>
                    <a:pt x="114" y="25"/>
                  </a:lnTo>
                  <a:lnTo>
                    <a:pt x="108" y="19"/>
                  </a:lnTo>
                  <a:lnTo>
                    <a:pt x="100" y="17"/>
                  </a:lnTo>
                  <a:lnTo>
                    <a:pt x="92" y="15"/>
                  </a:lnTo>
                  <a:close/>
                  <a:moveTo>
                    <a:pt x="12" y="39"/>
                  </a:moveTo>
                  <a:lnTo>
                    <a:pt x="10" y="37"/>
                  </a:lnTo>
                  <a:lnTo>
                    <a:pt x="8" y="35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4" y="31"/>
                  </a:lnTo>
                  <a:lnTo>
                    <a:pt x="16" y="35"/>
                  </a:lnTo>
                  <a:lnTo>
                    <a:pt x="14" y="37"/>
                  </a:lnTo>
                  <a:lnTo>
                    <a:pt x="12" y="39"/>
                  </a:lnTo>
                  <a:close/>
                  <a:moveTo>
                    <a:pt x="76" y="47"/>
                  </a:moveTo>
                  <a:lnTo>
                    <a:pt x="69" y="47"/>
                  </a:lnTo>
                  <a:lnTo>
                    <a:pt x="69" y="31"/>
                  </a:lnTo>
                  <a:lnTo>
                    <a:pt x="76" y="31"/>
                  </a:lnTo>
                  <a:lnTo>
                    <a:pt x="76" y="47"/>
                  </a:lnTo>
                  <a:close/>
                  <a:moveTo>
                    <a:pt x="114" y="55"/>
                  </a:moveTo>
                  <a:lnTo>
                    <a:pt x="84" y="55"/>
                  </a:lnTo>
                  <a:lnTo>
                    <a:pt x="84" y="23"/>
                  </a:lnTo>
                  <a:lnTo>
                    <a:pt x="88" y="23"/>
                  </a:lnTo>
                  <a:lnTo>
                    <a:pt x="92" y="23"/>
                  </a:lnTo>
                  <a:lnTo>
                    <a:pt x="100" y="25"/>
                  </a:lnTo>
                  <a:lnTo>
                    <a:pt x="106" y="27"/>
                  </a:lnTo>
                  <a:lnTo>
                    <a:pt x="110" y="33"/>
                  </a:lnTo>
                  <a:lnTo>
                    <a:pt x="114" y="39"/>
                  </a:lnTo>
                  <a:lnTo>
                    <a:pt x="116" y="47"/>
                  </a:lnTo>
                  <a:lnTo>
                    <a:pt x="114" y="5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257"/>
            <p:cNvSpPr>
              <a:spLocks/>
            </p:cNvSpPr>
            <p:nvPr/>
          </p:nvSpPr>
          <p:spPr bwMode="auto">
            <a:xfrm>
              <a:off x="4774497" y="4263274"/>
              <a:ext cx="69031" cy="17897"/>
            </a:xfrm>
            <a:custGeom>
              <a:avLst/>
              <a:gdLst>
                <a:gd name="T0" fmla="*/ 8 w 53"/>
                <a:gd name="T1" fmla="*/ 14 h 14"/>
                <a:gd name="T2" fmla="*/ 51 w 53"/>
                <a:gd name="T3" fmla="*/ 14 h 14"/>
                <a:gd name="T4" fmla="*/ 53 w 53"/>
                <a:gd name="T5" fmla="*/ 14 h 14"/>
                <a:gd name="T6" fmla="*/ 53 w 53"/>
                <a:gd name="T7" fmla="*/ 12 h 14"/>
                <a:gd name="T8" fmla="*/ 53 w 53"/>
                <a:gd name="T9" fmla="*/ 10 h 14"/>
                <a:gd name="T10" fmla="*/ 53 w 53"/>
                <a:gd name="T11" fmla="*/ 8 h 14"/>
                <a:gd name="T12" fmla="*/ 43 w 53"/>
                <a:gd name="T13" fmla="*/ 0 h 14"/>
                <a:gd name="T14" fmla="*/ 8 w 53"/>
                <a:gd name="T15" fmla="*/ 0 h 14"/>
                <a:gd name="T16" fmla="*/ 4 w 53"/>
                <a:gd name="T17" fmla="*/ 0 h 14"/>
                <a:gd name="T18" fmla="*/ 2 w 53"/>
                <a:gd name="T19" fmla="*/ 2 h 14"/>
                <a:gd name="T20" fmla="*/ 0 w 53"/>
                <a:gd name="T21" fmla="*/ 6 h 14"/>
                <a:gd name="T22" fmla="*/ 2 w 53"/>
                <a:gd name="T23" fmla="*/ 10 h 14"/>
                <a:gd name="T24" fmla="*/ 4 w 53"/>
                <a:gd name="T25" fmla="*/ 14 h 14"/>
                <a:gd name="T26" fmla="*/ 8 w 53"/>
                <a:gd name="T2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14">
                  <a:moveTo>
                    <a:pt x="8" y="14"/>
                  </a:moveTo>
                  <a:lnTo>
                    <a:pt x="51" y="14"/>
                  </a:lnTo>
                  <a:lnTo>
                    <a:pt x="53" y="14"/>
                  </a:lnTo>
                  <a:lnTo>
                    <a:pt x="53" y="12"/>
                  </a:lnTo>
                  <a:lnTo>
                    <a:pt x="53" y="10"/>
                  </a:lnTo>
                  <a:lnTo>
                    <a:pt x="53" y="8"/>
                  </a:lnTo>
                  <a:lnTo>
                    <a:pt x="43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258"/>
            <p:cNvSpPr>
              <a:spLocks/>
            </p:cNvSpPr>
            <p:nvPr/>
          </p:nvSpPr>
          <p:spPr bwMode="auto">
            <a:xfrm>
              <a:off x="4863981" y="4263274"/>
              <a:ext cx="69031" cy="17897"/>
            </a:xfrm>
            <a:custGeom>
              <a:avLst/>
              <a:gdLst>
                <a:gd name="T0" fmla="*/ 9 w 55"/>
                <a:gd name="T1" fmla="*/ 14 h 14"/>
                <a:gd name="T2" fmla="*/ 47 w 55"/>
                <a:gd name="T3" fmla="*/ 14 h 14"/>
                <a:gd name="T4" fmla="*/ 51 w 55"/>
                <a:gd name="T5" fmla="*/ 14 h 14"/>
                <a:gd name="T6" fmla="*/ 53 w 55"/>
                <a:gd name="T7" fmla="*/ 10 h 14"/>
                <a:gd name="T8" fmla="*/ 55 w 55"/>
                <a:gd name="T9" fmla="*/ 6 h 14"/>
                <a:gd name="T10" fmla="*/ 53 w 55"/>
                <a:gd name="T11" fmla="*/ 2 h 14"/>
                <a:gd name="T12" fmla="*/ 51 w 55"/>
                <a:gd name="T13" fmla="*/ 0 h 14"/>
                <a:gd name="T14" fmla="*/ 47 w 55"/>
                <a:gd name="T15" fmla="*/ 0 h 14"/>
                <a:gd name="T16" fmla="*/ 4 w 55"/>
                <a:gd name="T17" fmla="*/ 0 h 14"/>
                <a:gd name="T18" fmla="*/ 2 w 55"/>
                <a:gd name="T19" fmla="*/ 0 h 14"/>
                <a:gd name="T20" fmla="*/ 0 w 55"/>
                <a:gd name="T21" fmla="*/ 2 h 14"/>
                <a:gd name="T22" fmla="*/ 0 w 55"/>
                <a:gd name="T23" fmla="*/ 4 h 14"/>
                <a:gd name="T24" fmla="*/ 2 w 55"/>
                <a:gd name="T25" fmla="*/ 6 h 14"/>
                <a:gd name="T26" fmla="*/ 9 w 55"/>
                <a:gd name="T2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14">
                  <a:moveTo>
                    <a:pt x="9" y="14"/>
                  </a:moveTo>
                  <a:lnTo>
                    <a:pt x="47" y="14"/>
                  </a:lnTo>
                  <a:lnTo>
                    <a:pt x="51" y="14"/>
                  </a:lnTo>
                  <a:lnTo>
                    <a:pt x="53" y="10"/>
                  </a:lnTo>
                  <a:lnTo>
                    <a:pt x="55" y="6"/>
                  </a:lnTo>
                  <a:lnTo>
                    <a:pt x="53" y="2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259"/>
            <p:cNvSpPr>
              <a:spLocks/>
            </p:cNvSpPr>
            <p:nvPr/>
          </p:nvSpPr>
          <p:spPr bwMode="auto">
            <a:xfrm>
              <a:off x="4835858" y="4370654"/>
              <a:ext cx="97154" cy="20453"/>
            </a:xfrm>
            <a:custGeom>
              <a:avLst/>
              <a:gdLst>
                <a:gd name="T0" fmla="*/ 69 w 77"/>
                <a:gd name="T1" fmla="*/ 0 h 16"/>
                <a:gd name="T2" fmla="*/ 8 w 77"/>
                <a:gd name="T3" fmla="*/ 0 h 16"/>
                <a:gd name="T4" fmla="*/ 4 w 77"/>
                <a:gd name="T5" fmla="*/ 2 h 16"/>
                <a:gd name="T6" fmla="*/ 0 w 77"/>
                <a:gd name="T7" fmla="*/ 4 h 16"/>
                <a:gd name="T8" fmla="*/ 0 w 77"/>
                <a:gd name="T9" fmla="*/ 8 h 16"/>
                <a:gd name="T10" fmla="*/ 0 w 77"/>
                <a:gd name="T11" fmla="*/ 12 h 16"/>
                <a:gd name="T12" fmla="*/ 4 w 77"/>
                <a:gd name="T13" fmla="*/ 16 h 16"/>
                <a:gd name="T14" fmla="*/ 8 w 77"/>
                <a:gd name="T15" fmla="*/ 16 h 16"/>
                <a:gd name="T16" fmla="*/ 69 w 77"/>
                <a:gd name="T17" fmla="*/ 16 h 16"/>
                <a:gd name="T18" fmla="*/ 73 w 77"/>
                <a:gd name="T19" fmla="*/ 16 h 16"/>
                <a:gd name="T20" fmla="*/ 75 w 77"/>
                <a:gd name="T21" fmla="*/ 12 h 16"/>
                <a:gd name="T22" fmla="*/ 77 w 77"/>
                <a:gd name="T23" fmla="*/ 8 h 16"/>
                <a:gd name="T24" fmla="*/ 75 w 77"/>
                <a:gd name="T25" fmla="*/ 4 h 16"/>
                <a:gd name="T26" fmla="*/ 73 w 77"/>
                <a:gd name="T27" fmla="*/ 2 h 16"/>
                <a:gd name="T28" fmla="*/ 69 w 77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6">
                  <a:moveTo>
                    <a:pt x="69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69" y="16"/>
                  </a:lnTo>
                  <a:lnTo>
                    <a:pt x="73" y="16"/>
                  </a:lnTo>
                  <a:lnTo>
                    <a:pt x="75" y="12"/>
                  </a:lnTo>
                  <a:lnTo>
                    <a:pt x="77" y="8"/>
                  </a:lnTo>
                  <a:lnTo>
                    <a:pt x="75" y="4"/>
                  </a:lnTo>
                  <a:lnTo>
                    <a:pt x="73" y="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3" name="Group 322"/>
          <p:cNvGrpSpPr/>
          <p:nvPr userDrawn="1"/>
        </p:nvGrpSpPr>
        <p:grpSpPr>
          <a:xfrm>
            <a:off x="5513052" y="5660503"/>
            <a:ext cx="168955" cy="207944"/>
            <a:chOff x="5088970" y="4245377"/>
            <a:chExt cx="155958" cy="155958"/>
          </a:xfrm>
        </p:grpSpPr>
        <p:sp>
          <p:nvSpPr>
            <p:cNvPr id="324" name="Freeform 260"/>
            <p:cNvSpPr>
              <a:spLocks/>
            </p:cNvSpPr>
            <p:nvPr/>
          </p:nvSpPr>
          <p:spPr bwMode="auto">
            <a:xfrm>
              <a:off x="5088970" y="4375768"/>
              <a:ext cx="155958" cy="25567"/>
            </a:xfrm>
            <a:custGeom>
              <a:avLst/>
              <a:gdLst>
                <a:gd name="T0" fmla="*/ 93 w 122"/>
                <a:gd name="T1" fmla="*/ 8 h 20"/>
                <a:gd name="T2" fmla="*/ 89 w 122"/>
                <a:gd name="T3" fmla="*/ 10 h 20"/>
                <a:gd name="T4" fmla="*/ 85 w 122"/>
                <a:gd name="T5" fmla="*/ 12 h 20"/>
                <a:gd name="T6" fmla="*/ 81 w 122"/>
                <a:gd name="T7" fmla="*/ 10 h 20"/>
                <a:gd name="T8" fmla="*/ 75 w 122"/>
                <a:gd name="T9" fmla="*/ 8 h 20"/>
                <a:gd name="T10" fmla="*/ 69 w 122"/>
                <a:gd name="T11" fmla="*/ 2 h 20"/>
                <a:gd name="T12" fmla="*/ 61 w 122"/>
                <a:gd name="T13" fmla="*/ 0 h 20"/>
                <a:gd name="T14" fmla="*/ 55 w 122"/>
                <a:gd name="T15" fmla="*/ 2 h 20"/>
                <a:gd name="T16" fmla="*/ 48 w 122"/>
                <a:gd name="T17" fmla="*/ 8 h 20"/>
                <a:gd name="T18" fmla="*/ 44 w 122"/>
                <a:gd name="T19" fmla="*/ 10 h 20"/>
                <a:gd name="T20" fmla="*/ 40 w 122"/>
                <a:gd name="T21" fmla="*/ 12 h 20"/>
                <a:gd name="T22" fmla="*/ 34 w 122"/>
                <a:gd name="T23" fmla="*/ 10 h 20"/>
                <a:gd name="T24" fmla="*/ 30 w 122"/>
                <a:gd name="T25" fmla="*/ 8 h 20"/>
                <a:gd name="T26" fmla="*/ 22 w 122"/>
                <a:gd name="T27" fmla="*/ 2 h 20"/>
                <a:gd name="T28" fmla="*/ 16 w 122"/>
                <a:gd name="T29" fmla="*/ 0 h 20"/>
                <a:gd name="T30" fmla="*/ 8 w 122"/>
                <a:gd name="T31" fmla="*/ 2 h 20"/>
                <a:gd name="T32" fmla="*/ 2 w 122"/>
                <a:gd name="T33" fmla="*/ 8 h 20"/>
                <a:gd name="T34" fmla="*/ 0 w 122"/>
                <a:gd name="T35" fmla="*/ 8 h 20"/>
                <a:gd name="T36" fmla="*/ 0 w 122"/>
                <a:gd name="T37" fmla="*/ 18 h 20"/>
                <a:gd name="T38" fmla="*/ 6 w 122"/>
                <a:gd name="T39" fmla="*/ 14 h 20"/>
                <a:gd name="T40" fmla="*/ 12 w 122"/>
                <a:gd name="T41" fmla="*/ 10 h 20"/>
                <a:gd name="T42" fmla="*/ 16 w 122"/>
                <a:gd name="T43" fmla="*/ 8 h 20"/>
                <a:gd name="T44" fmla="*/ 20 w 122"/>
                <a:gd name="T45" fmla="*/ 10 h 20"/>
                <a:gd name="T46" fmla="*/ 24 w 122"/>
                <a:gd name="T47" fmla="*/ 14 h 20"/>
                <a:gd name="T48" fmla="*/ 32 w 122"/>
                <a:gd name="T49" fmla="*/ 18 h 20"/>
                <a:gd name="T50" fmla="*/ 40 w 122"/>
                <a:gd name="T51" fmla="*/ 20 h 20"/>
                <a:gd name="T52" fmla="*/ 46 w 122"/>
                <a:gd name="T53" fmla="*/ 18 h 20"/>
                <a:gd name="T54" fmla="*/ 53 w 122"/>
                <a:gd name="T55" fmla="*/ 14 h 20"/>
                <a:gd name="T56" fmla="*/ 57 w 122"/>
                <a:gd name="T57" fmla="*/ 10 h 20"/>
                <a:gd name="T58" fmla="*/ 61 w 122"/>
                <a:gd name="T59" fmla="*/ 8 h 20"/>
                <a:gd name="T60" fmla="*/ 65 w 122"/>
                <a:gd name="T61" fmla="*/ 10 h 20"/>
                <a:gd name="T62" fmla="*/ 71 w 122"/>
                <a:gd name="T63" fmla="*/ 12 h 20"/>
                <a:gd name="T64" fmla="*/ 77 w 122"/>
                <a:gd name="T65" fmla="*/ 18 h 20"/>
                <a:gd name="T66" fmla="*/ 85 w 122"/>
                <a:gd name="T67" fmla="*/ 20 h 20"/>
                <a:gd name="T68" fmla="*/ 93 w 122"/>
                <a:gd name="T69" fmla="*/ 18 h 20"/>
                <a:gd name="T70" fmla="*/ 99 w 122"/>
                <a:gd name="T71" fmla="*/ 12 h 20"/>
                <a:gd name="T72" fmla="*/ 103 w 122"/>
                <a:gd name="T73" fmla="*/ 10 h 20"/>
                <a:gd name="T74" fmla="*/ 108 w 122"/>
                <a:gd name="T75" fmla="*/ 8 h 20"/>
                <a:gd name="T76" fmla="*/ 112 w 122"/>
                <a:gd name="T77" fmla="*/ 10 h 20"/>
                <a:gd name="T78" fmla="*/ 116 w 122"/>
                <a:gd name="T79" fmla="*/ 14 h 20"/>
                <a:gd name="T80" fmla="*/ 122 w 122"/>
                <a:gd name="T81" fmla="*/ 18 h 20"/>
                <a:gd name="T82" fmla="*/ 122 w 122"/>
                <a:gd name="T83" fmla="*/ 8 h 20"/>
                <a:gd name="T84" fmla="*/ 122 w 122"/>
                <a:gd name="T85" fmla="*/ 8 h 20"/>
                <a:gd name="T86" fmla="*/ 114 w 122"/>
                <a:gd name="T87" fmla="*/ 2 h 20"/>
                <a:gd name="T88" fmla="*/ 106 w 122"/>
                <a:gd name="T89" fmla="*/ 0 h 20"/>
                <a:gd name="T90" fmla="*/ 101 w 122"/>
                <a:gd name="T91" fmla="*/ 2 h 20"/>
                <a:gd name="T92" fmla="*/ 93 w 122"/>
                <a:gd name="T93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" h="20">
                  <a:moveTo>
                    <a:pt x="93" y="8"/>
                  </a:moveTo>
                  <a:lnTo>
                    <a:pt x="89" y="10"/>
                  </a:lnTo>
                  <a:lnTo>
                    <a:pt x="85" y="12"/>
                  </a:lnTo>
                  <a:lnTo>
                    <a:pt x="81" y="10"/>
                  </a:lnTo>
                  <a:lnTo>
                    <a:pt x="75" y="8"/>
                  </a:lnTo>
                  <a:lnTo>
                    <a:pt x="69" y="2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48" y="8"/>
                  </a:lnTo>
                  <a:lnTo>
                    <a:pt x="44" y="10"/>
                  </a:lnTo>
                  <a:lnTo>
                    <a:pt x="40" y="12"/>
                  </a:lnTo>
                  <a:lnTo>
                    <a:pt x="34" y="10"/>
                  </a:lnTo>
                  <a:lnTo>
                    <a:pt x="30" y="8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8"/>
                  </a:lnTo>
                  <a:lnTo>
                    <a:pt x="6" y="14"/>
                  </a:lnTo>
                  <a:lnTo>
                    <a:pt x="12" y="10"/>
                  </a:lnTo>
                  <a:lnTo>
                    <a:pt x="16" y="8"/>
                  </a:lnTo>
                  <a:lnTo>
                    <a:pt x="20" y="10"/>
                  </a:lnTo>
                  <a:lnTo>
                    <a:pt x="24" y="14"/>
                  </a:lnTo>
                  <a:lnTo>
                    <a:pt x="32" y="18"/>
                  </a:lnTo>
                  <a:lnTo>
                    <a:pt x="40" y="20"/>
                  </a:lnTo>
                  <a:lnTo>
                    <a:pt x="46" y="18"/>
                  </a:lnTo>
                  <a:lnTo>
                    <a:pt x="53" y="14"/>
                  </a:lnTo>
                  <a:lnTo>
                    <a:pt x="57" y="10"/>
                  </a:lnTo>
                  <a:lnTo>
                    <a:pt x="61" y="8"/>
                  </a:lnTo>
                  <a:lnTo>
                    <a:pt x="65" y="10"/>
                  </a:lnTo>
                  <a:lnTo>
                    <a:pt x="71" y="12"/>
                  </a:lnTo>
                  <a:lnTo>
                    <a:pt x="77" y="18"/>
                  </a:lnTo>
                  <a:lnTo>
                    <a:pt x="85" y="20"/>
                  </a:lnTo>
                  <a:lnTo>
                    <a:pt x="93" y="18"/>
                  </a:lnTo>
                  <a:lnTo>
                    <a:pt x="99" y="12"/>
                  </a:lnTo>
                  <a:lnTo>
                    <a:pt x="103" y="10"/>
                  </a:lnTo>
                  <a:lnTo>
                    <a:pt x="108" y="8"/>
                  </a:lnTo>
                  <a:lnTo>
                    <a:pt x="112" y="10"/>
                  </a:lnTo>
                  <a:lnTo>
                    <a:pt x="116" y="14"/>
                  </a:lnTo>
                  <a:lnTo>
                    <a:pt x="122" y="18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14" y="2"/>
                  </a:lnTo>
                  <a:lnTo>
                    <a:pt x="106" y="0"/>
                  </a:lnTo>
                  <a:lnTo>
                    <a:pt x="101" y="2"/>
                  </a:lnTo>
                  <a:lnTo>
                    <a:pt x="93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261"/>
            <p:cNvSpPr>
              <a:spLocks noEditPoints="1"/>
            </p:cNvSpPr>
            <p:nvPr/>
          </p:nvSpPr>
          <p:spPr bwMode="auto">
            <a:xfrm>
              <a:off x="5088970" y="4245377"/>
              <a:ext cx="155958" cy="125278"/>
            </a:xfrm>
            <a:custGeom>
              <a:avLst/>
              <a:gdLst>
                <a:gd name="T0" fmla="*/ 114 w 122"/>
                <a:gd name="T1" fmla="*/ 81 h 98"/>
                <a:gd name="T2" fmla="*/ 101 w 122"/>
                <a:gd name="T3" fmla="*/ 81 h 98"/>
                <a:gd name="T4" fmla="*/ 91 w 122"/>
                <a:gd name="T5" fmla="*/ 89 h 98"/>
                <a:gd name="T6" fmla="*/ 103 w 122"/>
                <a:gd name="T7" fmla="*/ 57 h 98"/>
                <a:gd name="T8" fmla="*/ 105 w 122"/>
                <a:gd name="T9" fmla="*/ 53 h 98"/>
                <a:gd name="T10" fmla="*/ 101 w 122"/>
                <a:gd name="T11" fmla="*/ 51 h 98"/>
                <a:gd name="T12" fmla="*/ 91 w 122"/>
                <a:gd name="T13" fmla="*/ 22 h 98"/>
                <a:gd name="T14" fmla="*/ 85 w 122"/>
                <a:gd name="T15" fmla="*/ 16 h 98"/>
                <a:gd name="T16" fmla="*/ 69 w 122"/>
                <a:gd name="T17" fmla="*/ 4 h 98"/>
                <a:gd name="T18" fmla="*/ 65 w 122"/>
                <a:gd name="T19" fmla="*/ 0 h 98"/>
                <a:gd name="T20" fmla="*/ 55 w 122"/>
                <a:gd name="T21" fmla="*/ 0 h 98"/>
                <a:gd name="T22" fmla="*/ 53 w 122"/>
                <a:gd name="T23" fmla="*/ 16 h 98"/>
                <a:gd name="T24" fmla="*/ 38 w 122"/>
                <a:gd name="T25" fmla="*/ 22 h 98"/>
                <a:gd name="T26" fmla="*/ 30 w 122"/>
                <a:gd name="T27" fmla="*/ 47 h 98"/>
                <a:gd name="T28" fmla="*/ 20 w 122"/>
                <a:gd name="T29" fmla="*/ 51 h 98"/>
                <a:gd name="T30" fmla="*/ 18 w 122"/>
                <a:gd name="T31" fmla="*/ 55 h 98"/>
                <a:gd name="T32" fmla="*/ 30 w 122"/>
                <a:gd name="T33" fmla="*/ 69 h 98"/>
                <a:gd name="T34" fmla="*/ 30 w 122"/>
                <a:gd name="T35" fmla="*/ 87 h 98"/>
                <a:gd name="T36" fmla="*/ 16 w 122"/>
                <a:gd name="T37" fmla="*/ 81 h 98"/>
                <a:gd name="T38" fmla="*/ 2 w 122"/>
                <a:gd name="T39" fmla="*/ 87 h 98"/>
                <a:gd name="T40" fmla="*/ 0 w 122"/>
                <a:gd name="T41" fmla="*/ 96 h 98"/>
                <a:gd name="T42" fmla="*/ 12 w 122"/>
                <a:gd name="T43" fmla="*/ 89 h 98"/>
                <a:gd name="T44" fmla="*/ 20 w 122"/>
                <a:gd name="T45" fmla="*/ 89 h 98"/>
                <a:gd name="T46" fmla="*/ 32 w 122"/>
                <a:gd name="T47" fmla="*/ 96 h 98"/>
                <a:gd name="T48" fmla="*/ 46 w 122"/>
                <a:gd name="T49" fmla="*/ 96 h 98"/>
                <a:gd name="T50" fmla="*/ 53 w 122"/>
                <a:gd name="T51" fmla="*/ 91 h 98"/>
                <a:gd name="T52" fmla="*/ 65 w 122"/>
                <a:gd name="T53" fmla="*/ 89 h 98"/>
                <a:gd name="T54" fmla="*/ 71 w 122"/>
                <a:gd name="T55" fmla="*/ 93 h 98"/>
                <a:gd name="T56" fmla="*/ 85 w 122"/>
                <a:gd name="T57" fmla="*/ 98 h 98"/>
                <a:gd name="T58" fmla="*/ 99 w 122"/>
                <a:gd name="T59" fmla="*/ 93 h 98"/>
                <a:gd name="T60" fmla="*/ 108 w 122"/>
                <a:gd name="T61" fmla="*/ 87 h 98"/>
                <a:gd name="T62" fmla="*/ 116 w 122"/>
                <a:gd name="T63" fmla="*/ 93 h 98"/>
                <a:gd name="T64" fmla="*/ 122 w 122"/>
                <a:gd name="T65" fmla="*/ 87 h 98"/>
                <a:gd name="T66" fmla="*/ 85 w 122"/>
                <a:gd name="T67" fmla="*/ 45 h 98"/>
                <a:gd name="T68" fmla="*/ 38 w 122"/>
                <a:gd name="T69" fmla="*/ 45 h 98"/>
                <a:gd name="T70" fmla="*/ 46 w 122"/>
                <a:gd name="T71" fmla="*/ 30 h 98"/>
                <a:gd name="T72" fmla="*/ 77 w 122"/>
                <a:gd name="T73" fmla="*/ 22 h 98"/>
                <a:gd name="T74" fmla="*/ 85 w 122"/>
                <a:gd name="T75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2" h="98">
                  <a:moveTo>
                    <a:pt x="122" y="87"/>
                  </a:moveTo>
                  <a:lnTo>
                    <a:pt x="114" y="81"/>
                  </a:lnTo>
                  <a:lnTo>
                    <a:pt x="106" y="81"/>
                  </a:lnTo>
                  <a:lnTo>
                    <a:pt x="101" y="81"/>
                  </a:lnTo>
                  <a:lnTo>
                    <a:pt x="93" y="87"/>
                  </a:lnTo>
                  <a:lnTo>
                    <a:pt x="91" y="89"/>
                  </a:lnTo>
                  <a:lnTo>
                    <a:pt x="91" y="69"/>
                  </a:lnTo>
                  <a:lnTo>
                    <a:pt x="103" y="57"/>
                  </a:lnTo>
                  <a:lnTo>
                    <a:pt x="105" y="55"/>
                  </a:lnTo>
                  <a:lnTo>
                    <a:pt x="105" y="53"/>
                  </a:lnTo>
                  <a:lnTo>
                    <a:pt x="103" y="51"/>
                  </a:lnTo>
                  <a:lnTo>
                    <a:pt x="101" y="51"/>
                  </a:lnTo>
                  <a:lnTo>
                    <a:pt x="91" y="47"/>
                  </a:lnTo>
                  <a:lnTo>
                    <a:pt x="91" y="22"/>
                  </a:lnTo>
                  <a:lnTo>
                    <a:pt x="85" y="22"/>
                  </a:lnTo>
                  <a:lnTo>
                    <a:pt x="85" y="16"/>
                  </a:lnTo>
                  <a:lnTo>
                    <a:pt x="69" y="16"/>
                  </a:lnTo>
                  <a:lnTo>
                    <a:pt x="69" y="4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4"/>
                  </a:lnTo>
                  <a:lnTo>
                    <a:pt x="53" y="16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30" y="22"/>
                  </a:lnTo>
                  <a:lnTo>
                    <a:pt x="30" y="47"/>
                  </a:lnTo>
                  <a:lnTo>
                    <a:pt x="22" y="51"/>
                  </a:lnTo>
                  <a:lnTo>
                    <a:pt x="20" y="51"/>
                  </a:lnTo>
                  <a:lnTo>
                    <a:pt x="18" y="53"/>
                  </a:lnTo>
                  <a:lnTo>
                    <a:pt x="18" y="55"/>
                  </a:lnTo>
                  <a:lnTo>
                    <a:pt x="20" y="57"/>
                  </a:lnTo>
                  <a:lnTo>
                    <a:pt x="30" y="69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22" y="81"/>
                  </a:lnTo>
                  <a:lnTo>
                    <a:pt x="16" y="81"/>
                  </a:lnTo>
                  <a:lnTo>
                    <a:pt x="8" y="81"/>
                  </a:lnTo>
                  <a:lnTo>
                    <a:pt x="2" y="87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6" y="93"/>
                  </a:lnTo>
                  <a:lnTo>
                    <a:pt x="12" y="89"/>
                  </a:lnTo>
                  <a:lnTo>
                    <a:pt x="16" y="87"/>
                  </a:lnTo>
                  <a:lnTo>
                    <a:pt x="20" y="89"/>
                  </a:lnTo>
                  <a:lnTo>
                    <a:pt x="24" y="93"/>
                  </a:lnTo>
                  <a:lnTo>
                    <a:pt x="32" y="96"/>
                  </a:lnTo>
                  <a:lnTo>
                    <a:pt x="40" y="98"/>
                  </a:lnTo>
                  <a:lnTo>
                    <a:pt x="46" y="96"/>
                  </a:lnTo>
                  <a:lnTo>
                    <a:pt x="53" y="93"/>
                  </a:lnTo>
                  <a:lnTo>
                    <a:pt x="53" y="91"/>
                  </a:lnTo>
                  <a:lnTo>
                    <a:pt x="59" y="89"/>
                  </a:lnTo>
                  <a:lnTo>
                    <a:pt x="65" y="89"/>
                  </a:lnTo>
                  <a:lnTo>
                    <a:pt x="69" y="91"/>
                  </a:lnTo>
                  <a:lnTo>
                    <a:pt x="71" y="93"/>
                  </a:lnTo>
                  <a:lnTo>
                    <a:pt x="77" y="96"/>
                  </a:lnTo>
                  <a:lnTo>
                    <a:pt x="85" y="98"/>
                  </a:lnTo>
                  <a:lnTo>
                    <a:pt x="93" y="96"/>
                  </a:lnTo>
                  <a:lnTo>
                    <a:pt x="99" y="93"/>
                  </a:lnTo>
                  <a:lnTo>
                    <a:pt x="103" y="89"/>
                  </a:lnTo>
                  <a:lnTo>
                    <a:pt x="108" y="87"/>
                  </a:lnTo>
                  <a:lnTo>
                    <a:pt x="112" y="89"/>
                  </a:lnTo>
                  <a:lnTo>
                    <a:pt x="116" y="93"/>
                  </a:lnTo>
                  <a:lnTo>
                    <a:pt x="122" y="96"/>
                  </a:lnTo>
                  <a:lnTo>
                    <a:pt x="122" y="87"/>
                  </a:lnTo>
                  <a:lnTo>
                    <a:pt x="122" y="87"/>
                  </a:lnTo>
                  <a:close/>
                  <a:moveTo>
                    <a:pt x="85" y="45"/>
                  </a:moveTo>
                  <a:lnTo>
                    <a:pt x="61" y="38"/>
                  </a:lnTo>
                  <a:lnTo>
                    <a:pt x="38" y="45"/>
                  </a:lnTo>
                  <a:lnTo>
                    <a:pt x="38" y="30"/>
                  </a:lnTo>
                  <a:lnTo>
                    <a:pt x="46" y="30"/>
                  </a:lnTo>
                  <a:lnTo>
                    <a:pt x="46" y="22"/>
                  </a:lnTo>
                  <a:lnTo>
                    <a:pt x="77" y="22"/>
                  </a:lnTo>
                  <a:lnTo>
                    <a:pt x="77" y="30"/>
                  </a:lnTo>
                  <a:lnTo>
                    <a:pt x="85" y="30"/>
                  </a:lnTo>
                  <a:lnTo>
                    <a:pt x="85" y="4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6" name="Group 325"/>
          <p:cNvGrpSpPr/>
          <p:nvPr userDrawn="1"/>
        </p:nvGrpSpPr>
        <p:grpSpPr>
          <a:xfrm>
            <a:off x="6191639" y="5708228"/>
            <a:ext cx="168955" cy="160219"/>
            <a:chOff x="5715358" y="4281170"/>
            <a:chExt cx="155958" cy="120164"/>
          </a:xfrm>
        </p:grpSpPr>
        <p:sp>
          <p:nvSpPr>
            <p:cNvPr id="327" name="Freeform 262"/>
            <p:cNvSpPr>
              <a:spLocks noEditPoints="1"/>
            </p:cNvSpPr>
            <p:nvPr/>
          </p:nvSpPr>
          <p:spPr bwMode="auto">
            <a:xfrm>
              <a:off x="5715358" y="4281170"/>
              <a:ext cx="155958" cy="120164"/>
            </a:xfrm>
            <a:custGeom>
              <a:avLst/>
              <a:gdLst>
                <a:gd name="T0" fmla="*/ 90 w 121"/>
                <a:gd name="T1" fmla="*/ 39 h 92"/>
                <a:gd name="T2" fmla="*/ 82 w 121"/>
                <a:gd name="T3" fmla="*/ 31 h 92"/>
                <a:gd name="T4" fmla="*/ 94 w 121"/>
                <a:gd name="T5" fmla="*/ 6 h 92"/>
                <a:gd name="T6" fmla="*/ 94 w 121"/>
                <a:gd name="T7" fmla="*/ 2 h 92"/>
                <a:gd name="T8" fmla="*/ 92 w 121"/>
                <a:gd name="T9" fmla="*/ 0 h 92"/>
                <a:gd name="T10" fmla="*/ 68 w 121"/>
                <a:gd name="T11" fmla="*/ 2 h 92"/>
                <a:gd name="T12" fmla="*/ 68 w 121"/>
                <a:gd name="T13" fmla="*/ 8 h 92"/>
                <a:gd name="T14" fmla="*/ 84 w 121"/>
                <a:gd name="T15" fmla="*/ 8 h 92"/>
                <a:gd name="T16" fmla="*/ 37 w 121"/>
                <a:gd name="T17" fmla="*/ 23 h 92"/>
                <a:gd name="T18" fmla="*/ 33 w 121"/>
                <a:gd name="T19" fmla="*/ 25 h 92"/>
                <a:gd name="T20" fmla="*/ 25 w 121"/>
                <a:gd name="T21" fmla="*/ 39 h 92"/>
                <a:gd name="T22" fmla="*/ 9 w 121"/>
                <a:gd name="T23" fmla="*/ 43 h 92"/>
                <a:gd name="T24" fmla="*/ 2 w 121"/>
                <a:gd name="T25" fmla="*/ 57 h 92"/>
                <a:gd name="T26" fmla="*/ 2 w 121"/>
                <a:gd name="T27" fmla="*/ 74 h 92"/>
                <a:gd name="T28" fmla="*/ 9 w 121"/>
                <a:gd name="T29" fmla="*/ 86 h 92"/>
                <a:gd name="T30" fmla="*/ 25 w 121"/>
                <a:gd name="T31" fmla="*/ 92 h 92"/>
                <a:gd name="T32" fmla="*/ 43 w 121"/>
                <a:gd name="T33" fmla="*/ 86 h 92"/>
                <a:gd name="T34" fmla="*/ 51 w 121"/>
                <a:gd name="T35" fmla="*/ 74 h 92"/>
                <a:gd name="T36" fmla="*/ 51 w 121"/>
                <a:gd name="T37" fmla="*/ 57 h 92"/>
                <a:gd name="T38" fmla="*/ 43 w 121"/>
                <a:gd name="T39" fmla="*/ 45 h 92"/>
                <a:gd name="T40" fmla="*/ 39 w 121"/>
                <a:gd name="T41" fmla="*/ 35 h 92"/>
                <a:gd name="T42" fmla="*/ 43 w 121"/>
                <a:gd name="T43" fmla="*/ 31 h 92"/>
                <a:gd name="T44" fmla="*/ 74 w 121"/>
                <a:gd name="T45" fmla="*/ 31 h 92"/>
                <a:gd name="T46" fmla="*/ 78 w 121"/>
                <a:gd name="T47" fmla="*/ 41 h 92"/>
                <a:gd name="T48" fmla="*/ 74 w 121"/>
                <a:gd name="T49" fmla="*/ 49 h 92"/>
                <a:gd name="T50" fmla="*/ 68 w 121"/>
                <a:gd name="T51" fmla="*/ 65 h 92"/>
                <a:gd name="T52" fmla="*/ 74 w 121"/>
                <a:gd name="T53" fmla="*/ 80 h 92"/>
                <a:gd name="T54" fmla="*/ 86 w 121"/>
                <a:gd name="T55" fmla="*/ 90 h 92"/>
                <a:gd name="T56" fmla="*/ 104 w 121"/>
                <a:gd name="T57" fmla="*/ 90 h 92"/>
                <a:gd name="T58" fmla="*/ 116 w 121"/>
                <a:gd name="T59" fmla="*/ 80 h 92"/>
                <a:gd name="T60" fmla="*/ 121 w 121"/>
                <a:gd name="T61" fmla="*/ 65 h 92"/>
                <a:gd name="T62" fmla="*/ 116 w 121"/>
                <a:gd name="T63" fmla="*/ 49 h 92"/>
                <a:gd name="T64" fmla="*/ 104 w 121"/>
                <a:gd name="T65" fmla="*/ 39 h 92"/>
                <a:gd name="T66" fmla="*/ 45 w 121"/>
                <a:gd name="T67" fmla="*/ 65 h 92"/>
                <a:gd name="T68" fmla="*/ 41 w 121"/>
                <a:gd name="T69" fmla="*/ 76 h 92"/>
                <a:gd name="T70" fmla="*/ 33 w 121"/>
                <a:gd name="T71" fmla="*/ 84 h 92"/>
                <a:gd name="T72" fmla="*/ 19 w 121"/>
                <a:gd name="T73" fmla="*/ 84 h 92"/>
                <a:gd name="T74" fmla="*/ 11 w 121"/>
                <a:gd name="T75" fmla="*/ 76 h 92"/>
                <a:gd name="T76" fmla="*/ 7 w 121"/>
                <a:gd name="T77" fmla="*/ 65 h 92"/>
                <a:gd name="T78" fmla="*/ 11 w 121"/>
                <a:gd name="T79" fmla="*/ 55 h 92"/>
                <a:gd name="T80" fmla="*/ 19 w 121"/>
                <a:gd name="T81" fmla="*/ 47 h 92"/>
                <a:gd name="T82" fmla="*/ 27 w 121"/>
                <a:gd name="T83" fmla="*/ 47 h 92"/>
                <a:gd name="T84" fmla="*/ 23 w 121"/>
                <a:gd name="T85" fmla="*/ 61 h 92"/>
                <a:gd name="T86" fmla="*/ 29 w 121"/>
                <a:gd name="T87" fmla="*/ 63 h 92"/>
                <a:gd name="T88" fmla="*/ 35 w 121"/>
                <a:gd name="T89" fmla="*/ 49 h 92"/>
                <a:gd name="T90" fmla="*/ 45 w 121"/>
                <a:gd name="T91" fmla="*/ 59 h 92"/>
                <a:gd name="T92" fmla="*/ 94 w 121"/>
                <a:gd name="T93" fmla="*/ 84 h 92"/>
                <a:gd name="T94" fmla="*/ 84 w 121"/>
                <a:gd name="T95" fmla="*/ 80 h 92"/>
                <a:gd name="T96" fmla="*/ 76 w 121"/>
                <a:gd name="T97" fmla="*/ 70 h 92"/>
                <a:gd name="T98" fmla="*/ 76 w 121"/>
                <a:gd name="T99" fmla="*/ 59 h 92"/>
                <a:gd name="T100" fmla="*/ 84 w 121"/>
                <a:gd name="T101" fmla="*/ 49 h 92"/>
                <a:gd name="T102" fmla="*/ 96 w 121"/>
                <a:gd name="T103" fmla="*/ 68 h 92"/>
                <a:gd name="T104" fmla="*/ 98 w 121"/>
                <a:gd name="T105" fmla="*/ 68 h 92"/>
                <a:gd name="T106" fmla="*/ 100 w 121"/>
                <a:gd name="T107" fmla="*/ 65 h 92"/>
                <a:gd name="T108" fmla="*/ 94 w 121"/>
                <a:gd name="T109" fmla="*/ 47 h 92"/>
                <a:gd name="T110" fmla="*/ 106 w 121"/>
                <a:gd name="T111" fmla="*/ 51 h 92"/>
                <a:gd name="T112" fmla="*/ 114 w 121"/>
                <a:gd name="T113" fmla="*/ 59 h 92"/>
                <a:gd name="T114" fmla="*/ 114 w 121"/>
                <a:gd name="T115" fmla="*/ 70 h 92"/>
                <a:gd name="T116" fmla="*/ 106 w 121"/>
                <a:gd name="T117" fmla="*/ 80 h 92"/>
                <a:gd name="T118" fmla="*/ 94 w 121"/>
                <a:gd name="T119" fmla="*/ 8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" h="92">
                  <a:moveTo>
                    <a:pt x="94" y="39"/>
                  </a:moveTo>
                  <a:lnTo>
                    <a:pt x="90" y="39"/>
                  </a:lnTo>
                  <a:lnTo>
                    <a:pt x="88" y="39"/>
                  </a:lnTo>
                  <a:lnTo>
                    <a:pt x="82" y="31"/>
                  </a:lnTo>
                  <a:lnTo>
                    <a:pt x="94" y="8"/>
                  </a:lnTo>
                  <a:lnTo>
                    <a:pt x="94" y="6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2" y="0"/>
                  </a:lnTo>
                  <a:lnTo>
                    <a:pt x="72" y="0"/>
                  </a:lnTo>
                  <a:lnTo>
                    <a:pt x="68" y="2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72" y="8"/>
                  </a:lnTo>
                  <a:lnTo>
                    <a:pt x="84" y="8"/>
                  </a:lnTo>
                  <a:lnTo>
                    <a:pt x="78" y="23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3" y="25"/>
                  </a:lnTo>
                  <a:lnTo>
                    <a:pt x="29" y="39"/>
                  </a:lnTo>
                  <a:lnTo>
                    <a:pt x="25" y="39"/>
                  </a:lnTo>
                  <a:lnTo>
                    <a:pt x="17" y="39"/>
                  </a:lnTo>
                  <a:lnTo>
                    <a:pt x="9" y="43"/>
                  </a:lnTo>
                  <a:lnTo>
                    <a:pt x="4" y="49"/>
                  </a:lnTo>
                  <a:lnTo>
                    <a:pt x="2" y="57"/>
                  </a:lnTo>
                  <a:lnTo>
                    <a:pt x="0" y="65"/>
                  </a:lnTo>
                  <a:lnTo>
                    <a:pt x="2" y="74"/>
                  </a:lnTo>
                  <a:lnTo>
                    <a:pt x="4" y="80"/>
                  </a:lnTo>
                  <a:lnTo>
                    <a:pt x="9" y="86"/>
                  </a:lnTo>
                  <a:lnTo>
                    <a:pt x="17" y="90"/>
                  </a:lnTo>
                  <a:lnTo>
                    <a:pt x="25" y="92"/>
                  </a:lnTo>
                  <a:lnTo>
                    <a:pt x="35" y="90"/>
                  </a:lnTo>
                  <a:lnTo>
                    <a:pt x="43" y="86"/>
                  </a:lnTo>
                  <a:lnTo>
                    <a:pt x="47" y="80"/>
                  </a:lnTo>
                  <a:lnTo>
                    <a:pt x="51" y="74"/>
                  </a:lnTo>
                  <a:lnTo>
                    <a:pt x="53" y="65"/>
                  </a:lnTo>
                  <a:lnTo>
                    <a:pt x="51" y="57"/>
                  </a:lnTo>
                  <a:lnTo>
                    <a:pt x="49" y="51"/>
                  </a:lnTo>
                  <a:lnTo>
                    <a:pt x="43" y="45"/>
                  </a:lnTo>
                  <a:lnTo>
                    <a:pt x="37" y="41"/>
                  </a:lnTo>
                  <a:lnTo>
                    <a:pt x="39" y="35"/>
                  </a:lnTo>
                  <a:lnTo>
                    <a:pt x="41" y="33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74" y="31"/>
                  </a:lnTo>
                  <a:lnTo>
                    <a:pt x="74" y="31"/>
                  </a:lnTo>
                  <a:lnTo>
                    <a:pt x="78" y="41"/>
                  </a:lnTo>
                  <a:lnTo>
                    <a:pt x="80" y="43"/>
                  </a:lnTo>
                  <a:lnTo>
                    <a:pt x="74" y="49"/>
                  </a:lnTo>
                  <a:lnTo>
                    <a:pt x="70" y="57"/>
                  </a:lnTo>
                  <a:lnTo>
                    <a:pt x="68" y="65"/>
                  </a:lnTo>
                  <a:lnTo>
                    <a:pt x="70" y="74"/>
                  </a:lnTo>
                  <a:lnTo>
                    <a:pt x="74" y="80"/>
                  </a:lnTo>
                  <a:lnTo>
                    <a:pt x="78" y="86"/>
                  </a:lnTo>
                  <a:lnTo>
                    <a:pt x="86" y="90"/>
                  </a:lnTo>
                  <a:lnTo>
                    <a:pt x="94" y="92"/>
                  </a:lnTo>
                  <a:lnTo>
                    <a:pt x="104" y="90"/>
                  </a:lnTo>
                  <a:lnTo>
                    <a:pt x="112" y="86"/>
                  </a:lnTo>
                  <a:lnTo>
                    <a:pt x="116" y="80"/>
                  </a:lnTo>
                  <a:lnTo>
                    <a:pt x="119" y="74"/>
                  </a:lnTo>
                  <a:lnTo>
                    <a:pt x="121" y="65"/>
                  </a:lnTo>
                  <a:lnTo>
                    <a:pt x="119" y="57"/>
                  </a:lnTo>
                  <a:lnTo>
                    <a:pt x="116" y="49"/>
                  </a:lnTo>
                  <a:lnTo>
                    <a:pt x="112" y="43"/>
                  </a:lnTo>
                  <a:lnTo>
                    <a:pt x="104" y="39"/>
                  </a:lnTo>
                  <a:lnTo>
                    <a:pt x="94" y="39"/>
                  </a:lnTo>
                  <a:close/>
                  <a:moveTo>
                    <a:pt x="45" y="65"/>
                  </a:moveTo>
                  <a:lnTo>
                    <a:pt x="45" y="70"/>
                  </a:lnTo>
                  <a:lnTo>
                    <a:pt x="41" y="76"/>
                  </a:lnTo>
                  <a:lnTo>
                    <a:pt x="37" y="80"/>
                  </a:lnTo>
                  <a:lnTo>
                    <a:pt x="33" y="84"/>
                  </a:lnTo>
                  <a:lnTo>
                    <a:pt x="25" y="84"/>
                  </a:lnTo>
                  <a:lnTo>
                    <a:pt x="19" y="84"/>
                  </a:lnTo>
                  <a:lnTo>
                    <a:pt x="15" y="80"/>
                  </a:lnTo>
                  <a:lnTo>
                    <a:pt x="11" y="76"/>
                  </a:lnTo>
                  <a:lnTo>
                    <a:pt x="7" y="70"/>
                  </a:lnTo>
                  <a:lnTo>
                    <a:pt x="7" y="65"/>
                  </a:lnTo>
                  <a:lnTo>
                    <a:pt x="7" y="59"/>
                  </a:lnTo>
                  <a:lnTo>
                    <a:pt x="11" y="55"/>
                  </a:lnTo>
                  <a:lnTo>
                    <a:pt x="15" y="51"/>
                  </a:lnTo>
                  <a:lnTo>
                    <a:pt x="19" y="47"/>
                  </a:lnTo>
                  <a:lnTo>
                    <a:pt x="25" y="47"/>
                  </a:lnTo>
                  <a:lnTo>
                    <a:pt x="27" y="47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5" y="63"/>
                  </a:lnTo>
                  <a:lnTo>
                    <a:pt x="29" y="63"/>
                  </a:lnTo>
                  <a:lnTo>
                    <a:pt x="31" y="61"/>
                  </a:lnTo>
                  <a:lnTo>
                    <a:pt x="35" y="49"/>
                  </a:lnTo>
                  <a:lnTo>
                    <a:pt x="41" y="53"/>
                  </a:lnTo>
                  <a:lnTo>
                    <a:pt x="45" y="59"/>
                  </a:lnTo>
                  <a:lnTo>
                    <a:pt x="45" y="65"/>
                  </a:lnTo>
                  <a:close/>
                  <a:moveTo>
                    <a:pt x="94" y="84"/>
                  </a:moveTo>
                  <a:lnTo>
                    <a:pt x="88" y="84"/>
                  </a:lnTo>
                  <a:lnTo>
                    <a:pt x="84" y="80"/>
                  </a:lnTo>
                  <a:lnTo>
                    <a:pt x="80" y="76"/>
                  </a:lnTo>
                  <a:lnTo>
                    <a:pt x="76" y="70"/>
                  </a:lnTo>
                  <a:lnTo>
                    <a:pt x="76" y="65"/>
                  </a:lnTo>
                  <a:lnTo>
                    <a:pt x="76" y="59"/>
                  </a:lnTo>
                  <a:lnTo>
                    <a:pt x="80" y="55"/>
                  </a:lnTo>
                  <a:lnTo>
                    <a:pt x="84" y="49"/>
                  </a:lnTo>
                  <a:lnTo>
                    <a:pt x="94" y="68"/>
                  </a:lnTo>
                  <a:lnTo>
                    <a:pt x="96" y="68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100" y="66"/>
                  </a:lnTo>
                  <a:lnTo>
                    <a:pt x="100" y="65"/>
                  </a:lnTo>
                  <a:lnTo>
                    <a:pt x="90" y="47"/>
                  </a:lnTo>
                  <a:lnTo>
                    <a:pt x="94" y="47"/>
                  </a:lnTo>
                  <a:lnTo>
                    <a:pt x="102" y="47"/>
                  </a:lnTo>
                  <a:lnTo>
                    <a:pt x="106" y="51"/>
                  </a:lnTo>
                  <a:lnTo>
                    <a:pt x="110" y="55"/>
                  </a:lnTo>
                  <a:lnTo>
                    <a:pt x="114" y="59"/>
                  </a:lnTo>
                  <a:lnTo>
                    <a:pt x="114" y="65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0"/>
                  </a:lnTo>
                  <a:lnTo>
                    <a:pt x="102" y="84"/>
                  </a:lnTo>
                  <a:lnTo>
                    <a:pt x="94" y="8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263"/>
            <p:cNvSpPr>
              <a:spLocks/>
            </p:cNvSpPr>
            <p:nvPr/>
          </p:nvSpPr>
          <p:spPr bwMode="auto">
            <a:xfrm>
              <a:off x="5746038" y="4291397"/>
              <a:ext cx="33237" cy="10227"/>
            </a:xfrm>
            <a:custGeom>
              <a:avLst/>
              <a:gdLst>
                <a:gd name="T0" fmla="*/ 2 w 28"/>
                <a:gd name="T1" fmla="*/ 7 h 7"/>
                <a:gd name="T2" fmla="*/ 14 w 28"/>
                <a:gd name="T3" fmla="*/ 7 h 7"/>
                <a:gd name="T4" fmla="*/ 20 w 28"/>
                <a:gd name="T5" fmla="*/ 7 h 7"/>
                <a:gd name="T6" fmla="*/ 24 w 28"/>
                <a:gd name="T7" fmla="*/ 5 h 7"/>
                <a:gd name="T8" fmla="*/ 28 w 28"/>
                <a:gd name="T9" fmla="*/ 4 h 7"/>
                <a:gd name="T10" fmla="*/ 28 w 28"/>
                <a:gd name="T11" fmla="*/ 2 h 7"/>
                <a:gd name="T12" fmla="*/ 26 w 28"/>
                <a:gd name="T13" fmla="*/ 0 h 7"/>
                <a:gd name="T14" fmla="*/ 2 w 28"/>
                <a:gd name="T15" fmla="*/ 0 h 7"/>
                <a:gd name="T16" fmla="*/ 0 w 28"/>
                <a:gd name="T17" fmla="*/ 2 h 7"/>
                <a:gd name="T18" fmla="*/ 0 w 28"/>
                <a:gd name="T19" fmla="*/ 4 h 7"/>
                <a:gd name="T20" fmla="*/ 0 w 28"/>
                <a:gd name="T21" fmla="*/ 5 h 7"/>
                <a:gd name="T22" fmla="*/ 2 w 28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7">
                  <a:moveTo>
                    <a:pt x="2" y="7"/>
                  </a:moveTo>
                  <a:lnTo>
                    <a:pt x="14" y="7"/>
                  </a:lnTo>
                  <a:lnTo>
                    <a:pt x="20" y="7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9" name="Freeform 264"/>
          <p:cNvSpPr>
            <a:spLocks noEditPoints="1"/>
          </p:cNvSpPr>
          <p:nvPr userDrawn="1"/>
        </p:nvSpPr>
        <p:spPr bwMode="auto">
          <a:xfrm>
            <a:off x="6529547" y="5660503"/>
            <a:ext cx="168955" cy="207944"/>
          </a:xfrm>
          <a:custGeom>
            <a:avLst/>
            <a:gdLst>
              <a:gd name="T0" fmla="*/ 85 w 124"/>
              <a:gd name="T1" fmla="*/ 0 h 122"/>
              <a:gd name="T2" fmla="*/ 40 w 124"/>
              <a:gd name="T3" fmla="*/ 0 h 122"/>
              <a:gd name="T4" fmla="*/ 0 w 124"/>
              <a:gd name="T5" fmla="*/ 122 h 122"/>
              <a:gd name="T6" fmla="*/ 124 w 124"/>
              <a:gd name="T7" fmla="*/ 122 h 122"/>
              <a:gd name="T8" fmla="*/ 85 w 124"/>
              <a:gd name="T9" fmla="*/ 0 h 122"/>
              <a:gd name="T10" fmla="*/ 69 w 124"/>
              <a:gd name="T11" fmla="*/ 114 h 122"/>
              <a:gd name="T12" fmla="*/ 55 w 124"/>
              <a:gd name="T13" fmla="*/ 114 h 122"/>
              <a:gd name="T14" fmla="*/ 55 w 124"/>
              <a:gd name="T15" fmla="*/ 91 h 122"/>
              <a:gd name="T16" fmla="*/ 69 w 124"/>
              <a:gd name="T17" fmla="*/ 91 h 122"/>
              <a:gd name="T18" fmla="*/ 69 w 124"/>
              <a:gd name="T19" fmla="*/ 114 h 122"/>
              <a:gd name="T20" fmla="*/ 69 w 124"/>
              <a:gd name="T21" fmla="*/ 77 h 122"/>
              <a:gd name="T22" fmla="*/ 55 w 124"/>
              <a:gd name="T23" fmla="*/ 77 h 122"/>
              <a:gd name="T24" fmla="*/ 55 w 124"/>
              <a:gd name="T25" fmla="*/ 53 h 122"/>
              <a:gd name="T26" fmla="*/ 69 w 124"/>
              <a:gd name="T27" fmla="*/ 53 h 122"/>
              <a:gd name="T28" fmla="*/ 69 w 124"/>
              <a:gd name="T29" fmla="*/ 77 h 122"/>
              <a:gd name="T30" fmla="*/ 69 w 124"/>
              <a:gd name="T31" fmla="*/ 38 h 122"/>
              <a:gd name="T32" fmla="*/ 55 w 124"/>
              <a:gd name="T33" fmla="*/ 38 h 122"/>
              <a:gd name="T34" fmla="*/ 55 w 124"/>
              <a:gd name="T35" fmla="*/ 16 h 122"/>
              <a:gd name="T36" fmla="*/ 69 w 124"/>
              <a:gd name="T37" fmla="*/ 16 h 122"/>
              <a:gd name="T38" fmla="*/ 69 w 124"/>
              <a:gd name="T39" fmla="*/ 3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4" h="122">
                <a:moveTo>
                  <a:pt x="85" y="0"/>
                </a:moveTo>
                <a:lnTo>
                  <a:pt x="40" y="0"/>
                </a:lnTo>
                <a:lnTo>
                  <a:pt x="0" y="122"/>
                </a:lnTo>
                <a:lnTo>
                  <a:pt x="124" y="122"/>
                </a:lnTo>
                <a:lnTo>
                  <a:pt x="85" y="0"/>
                </a:lnTo>
                <a:close/>
                <a:moveTo>
                  <a:pt x="69" y="114"/>
                </a:moveTo>
                <a:lnTo>
                  <a:pt x="55" y="114"/>
                </a:lnTo>
                <a:lnTo>
                  <a:pt x="55" y="91"/>
                </a:lnTo>
                <a:lnTo>
                  <a:pt x="69" y="91"/>
                </a:lnTo>
                <a:lnTo>
                  <a:pt x="69" y="114"/>
                </a:lnTo>
                <a:close/>
                <a:moveTo>
                  <a:pt x="69" y="77"/>
                </a:moveTo>
                <a:lnTo>
                  <a:pt x="55" y="77"/>
                </a:lnTo>
                <a:lnTo>
                  <a:pt x="55" y="53"/>
                </a:lnTo>
                <a:lnTo>
                  <a:pt x="69" y="53"/>
                </a:lnTo>
                <a:lnTo>
                  <a:pt x="69" y="77"/>
                </a:lnTo>
                <a:close/>
                <a:moveTo>
                  <a:pt x="69" y="38"/>
                </a:moveTo>
                <a:lnTo>
                  <a:pt x="55" y="38"/>
                </a:lnTo>
                <a:lnTo>
                  <a:pt x="55" y="16"/>
                </a:lnTo>
                <a:lnTo>
                  <a:pt x="69" y="16"/>
                </a:lnTo>
                <a:lnTo>
                  <a:pt x="69" y="3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0" name="Group 329"/>
          <p:cNvGrpSpPr/>
          <p:nvPr userDrawn="1"/>
        </p:nvGrpSpPr>
        <p:grpSpPr>
          <a:xfrm>
            <a:off x="6867456" y="5694594"/>
            <a:ext cx="168955" cy="173855"/>
            <a:chOff x="6339189" y="4270944"/>
            <a:chExt cx="155958" cy="130391"/>
          </a:xfrm>
        </p:grpSpPr>
        <p:sp>
          <p:nvSpPr>
            <p:cNvPr id="331" name="Freeform 265"/>
            <p:cNvSpPr>
              <a:spLocks/>
            </p:cNvSpPr>
            <p:nvPr/>
          </p:nvSpPr>
          <p:spPr bwMode="auto">
            <a:xfrm>
              <a:off x="6428673" y="4270944"/>
              <a:ext cx="56247" cy="81814"/>
            </a:xfrm>
            <a:custGeom>
              <a:avLst/>
              <a:gdLst>
                <a:gd name="T0" fmla="*/ 3 w 45"/>
                <a:gd name="T1" fmla="*/ 8 h 63"/>
                <a:gd name="T2" fmla="*/ 11 w 45"/>
                <a:gd name="T3" fmla="*/ 8 h 63"/>
                <a:gd name="T4" fmla="*/ 13 w 45"/>
                <a:gd name="T5" fmla="*/ 10 h 63"/>
                <a:gd name="T6" fmla="*/ 15 w 45"/>
                <a:gd name="T7" fmla="*/ 12 h 63"/>
                <a:gd name="T8" fmla="*/ 15 w 45"/>
                <a:gd name="T9" fmla="*/ 47 h 63"/>
                <a:gd name="T10" fmla="*/ 15 w 45"/>
                <a:gd name="T11" fmla="*/ 53 h 63"/>
                <a:gd name="T12" fmla="*/ 19 w 45"/>
                <a:gd name="T13" fmla="*/ 57 h 63"/>
                <a:gd name="T14" fmla="*/ 23 w 45"/>
                <a:gd name="T15" fmla="*/ 61 h 63"/>
                <a:gd name="T16" fmla="*/ 29 w 45"/>
                <a:gd name="T17" fmla="*/ 63 h 63"/>
                <a:gd name="T18" fmla="*/ 41 w 45"/>
                <a:gd name="T19" fmla="*/ 63 h 63"/>
                <a:gd name="T20" fmla="*/ 43 w 45"/>
                <a:gd name="T21" fmla="*/ 61 h 63"/>
                <a:gd name="T22" fmla="*/ 45 w 45"/>
                <a:gd name="T23" fmla="*/ 61 h 63"/>
                <a:gd name="T24" fmla="*/ 45 w 45"/>
                <a:gd name="T25" fmla="*/ 59 h 63"/>
                <a:gd name="T26" fmla="*/ 45 w 45"/>
                <a:gd name="T27" fmla="*/ 57 h 63"/>
                <a:gd name="T28" fmla="*/ 29 w 45"/>
                <a:gd name="T29" fmla="*/ 31 h 63"/>
                <a:gd name="T30" fmla="*/ 29 w 45"/>
                <a:gd name="T31" fmla="*/ 16 h 63"/>
                <a:gd name="T32" fmla="*/ 29 w 45"/>
                <a:gd name="T33" fmla="*/ 10 h 63"/>
                <a:gd name="T34" fmla="*/ 25 w 45"/>
                <a:gd name="T35" fmla="*/ 6 h 63"/>
                <a:gd name="T36" fmla="*/ 21 w 45"/>
                <a:gd name="T37" fmla="*/ 2 h 63"/>
                <a:gd name="T38" fmla="*/ 15 w 45"/>
                <a:gd name="T39" fmla="*/ 0 h 63"/>
                <a:gd name="T40" fmla="*/ 3 w 45"/>
                <a:gd name="T41" fmla="*/ 0 h 63"/>
                <a:gd name="T42" fmla="*/ 0 w 45"/>
                <a:gd name="T43" fmla="*/ 2 h 63"/>
                <a:gd name="T44" fmla="*/ 0 w 45"/>
                <a:gd name="T45" fmla="*/ 4 h 63"/>
                <a:gd name="T46" fmla="*/ 0 w 45"/>
                <a:gd name="T47" fmla="*/ 8 h 63"/>
                <a:gd name="T48" fmla="*/ 3 w 45"/>
                <a:gd name="T49" fmla="*/ 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63">
                  <a:moveTo>
                    <a:pt x="3" y="8"/>
                  </a:moveTo>
                  <a:lnTo>
                    <a:pt x="11" y="8"/>
                  </a:lnTo>
                  <a:lnTo>
                    <a:pt x="13" y="10"/>
                  </a:lnTo>
                  <a:lnTo>
                    <a:pt x="15" y="12"/>
                  </a:lnTo>
                  <a:lnTo>
                    <a:pt x="15" y="47"/>
                  </a:lnTo>
                  <a:lnTo>
                    <a:pt x="15" y="53"/>
                  </a:lnTo>
                  <a:lnTo>
                    <a:pt x="19" y="57"/>
                  </a:lnTo>
                  <a:lnTo>
                    <a:pt x="23" y="61"/>
                  </a:lnTo>
                  <a:lnTo>
                    <a:pt x="29" y="63"/>
                  </a:lnTo>
                  <a:lnTo>
                    <a:pt x="41" y="63"/>
                  </a:lnTo>
                  <a:lnTo>
                    <a:pt x="43" y="61"/>
                  </a:lnTo>
                  <a:lnTo>
                    <a:pt x="45" y="61"/>
                  </a:lnTo>
                  <a:lnTo>
                    <a:pt x="45" y="59"/>
                  </a:lnTo>
                  <a:lnTo>
                    <a:pt x="45" y="57"/>
                  </a:lnTo>
                  <a:lnTo>
                    <a:pt x="29" y="31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5" y="6"/>
                  </a:lnTo>
                  <a:lnTo>
                    <a:pt x="21" y="2"/>
                  </a:lnTo>
                  <a:lnTo>
                    <a:pt x="1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266"/>
            <p:cNvSpPr>
              <a:spLocks/>
            </p:cNvSpPr>
            <p:nvPr/>
          </p:nvSpPr>
          <p:spPr bwMode="auto">
            <a:xfrm>
              <a:off x="6474693" y="4281170"/>
              <a:ext cx="20453" cy="30680"/>
            </a:xfrm>
            <a:custGeom>
              <a:avLst/>
              <a:gdLst>
                <a:gd name="T0" fmla="*/ 12 w 16"/>
                <a:gd name="T1" fmla="*/ 0 h 23"/>
                <a:gd name="T2" fmla="*/ 8 w 16"/>
                <a:gd name="T3" fmla="*/ 2 h 23"/>
                <a:gd name="T4" fmla="*/ 4 w 16"/>
                <a:gd name="T5" fmla="*/ 4 h 23"/>
                <a:gd name="T6" fmla="*/ 2 w 16"/>
                <a:gd name="T7" fmla="*/ 8 h 23"/>
                <a:gd name="T8" fmla="*/ 0 w 16"/>
                <a:gd name="T9" fmla="*/ 12 h 23"/>
                <a:gd name="T10" fmla="*/ 2 w 16"/>
                <a:gd name="T11" fmla="*/ 15 h 23"/>
                <a:gd name="T12" fmla="*/ 4 w 16"/>
                <a:gd name="T13" fmla="*/ 19 h 23"/>
                <a:gd name="T14" fmla="*/ 8 w 16"/>
                <a:gd name="T15" fmla="*/ 21 h 23"/>
                <a:gd name="T16" fmla="*/ 12 w 16"/>
                <a:gd name="T17" fmla="*/ 23 h 23"/>
                <a:gd name="T18" fmla="*/ 16 w 16"/>
                <a:gd name="T19" fmla="*/ 23 h 23"/>
                <a:gd name="T20" fmla="*/ 16 w 16"/>
                <a:gd name="T21" fmla="*/ 0 h 23"/>
                <a:gd name="T22" fmla="*/ 12 w 16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23">
                  <a:moveTo>
                    <a:pt x="12" y="0"/>
                  </a:move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15"/>
                  </a:lnTo>
                  <a:lnTo>
                    <a:pt x="4" y="19"/>
                  </a:lnTo>
                  <a:lnTo>
                    <a:pt x="8" y="21"/>
                  </a:lnTo>
                  <a:lnTo>
                    <a:pt x="12" y="23"/>
                  </a:lnTo>
                  <a:lnTo>
                    <a:pt x="16" y="23"/>
                  </a:lnTo>
                  <a:lnTo>
                    <a:pt x="1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267"/>
            <p:cNvSpPr>
              <a:spLocks/>
            </p:cNvSpPr>
            <p:nvPr/>
          </p:nvSpPr>
          <p:spPr bwMode="auto">
            <a:xfrm>
              <a:off x="6459353" y="4360428"/>
              <a:ext cx="35794" cy="40907"/>
            </a:xfrm>
            <a:custGeom>
              <a:avLst/>
              <a:gdLst>
                <a:gd name="T0" fmla="*/ 14 w 30"/>
                <a:gd name="T1" fmla="*/ 0 h 31"/>
                <a:gd name="T2" fmla="*/ 8 w 30"/>
                <a:gd name="T3" fmla="*/ 2 h 31"/>
                <a:gd name="T4" fmla="*/ 4 w 30"/>
                <a:gd name="T5" fmla="*/ 5 h 31"/>
                <a:gd name="T6" fmla="*/ 0 w 30"/>
                <a:gd name="T7" fmla="*/ 9 h 31"/>
                <a:gd name="T8" fmla="*/ 0 w 30"/>
                <a:gd name="T9" fmla="*/ 15 h 31"/>
                <a:gd name="T10" fmla="*/ 0 w 30"/>
                <a:gd name="T11" fmla="*/ 21 h 31"/>
                <a:gd name="T12" fmla="*/ 4 w 30"/>
                <a:gd name="T13" fmla="*/ 27 h 31"/>
                <a:gd name="T14" fmla="*/ 8 w 30"/>
                <a:gd name="T15" fmla="*/ 29 h 31"/>
                <a:gd name="T16" fmla="*/ 14 w 30"/>
                <a:gd name="T17" fmla="*/ 31 h 31"/>
                <a:gd name="T18" fmla="*/ 20 w 30"/>
                <a:gd name="T19" fmla="*/ 29 h 31"/>
                <a:gd name="T20" fmla="*/ 26 w 30"/>
                <a:gd name="T21" fmla="*/ 27 h 31"/>
                <a:gd name="T22" fmla="*/ 30 w 30"/>
                <a:gd name="T23" fmla="*/ 21 h 31"/>
                <a:gd name="T24" fmla="*/ 30 w 30"/>
                <a:gd name="T25" fmla="*/ 15 h 31"/>
                <a:gd name="T26" fmla="*/ 30 w 30"/>
                <a:gd name="T27" fmla="*/ 9 h 31"/>
                <a:gd name="T28" fmla="*/ 26 w 30"/>
                <a:gd name="T29" fmla="*/ 5 h 31"/>
                <a:gd name="T30" fmla="*/ 20 w 30"/>
                <a:gd name="T31" fmla="*/ 2 h 31"/>
                <a:gd name="T32" fmla="*/ 14 w 30"/>
                <a:gd name="T3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1">
                  <a:moveTo>
                    <a:pt x="14" y="0"/>
                  </a:moveTo>
                  <a:lnTo>
                    <a:pt x="8" y="2"/>
                  </a:lnTo>
                  <a:lnTo>
                    <a:pt x="4" y="5"/>
                  </a:lnTo>
                  <a:lnTo>
                    <a:pt x="0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4" y="27"/>
                  </a:lnTo>
                  <a:lnTo>
                    <a:pt x="8" y="29"/>
                  </a:lnTo>
                  <a:lnTo>
                    <a:pt x="14" y="31"/>
                  </a:lnTo>
                  <a:lnTo>
                    <a:pt x="20" y="29"/>
                  </a:lnTo>
                  <a:lnTo>
                    <a:pt x="26" y="27"/>
                  </a:lnTo>
                  <a:lnTo>
                    <a:pt x="30" y="21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6" y="5"/>
                  </a:lnTo>
                  <a:lnTo>
                    <a:pt x="20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268"/>
            <p:cNvSpPr>
              <a:spLocks/>
            </p:cNvSpPr>
            <p:nvPr/>
          </p:nvSpPr>
          <p:spPr bwMode="auto">
            <a:xfrm>
              <a:off x="6346859" y="4380881"/>
              <a:ext cx="38350" cy="20453"/>
            </a:xfrm>
            <a:custGeom>
              <a:avLst/>
              <a:gdLst>
                <a:gd name="T0" fmla="*/ 15 w 29"/>
                <a:gd name="T1" fmla="*/ 16 h 16"/>
                <a:gd name="T2" fmla="*/ 21 w 29"/>
                <a:gd name="T3" fmla="*/ 14 h 16"/>
                <a:gd name="T4" fmla="*/ 25 w 29"/>
                <a:gd name="T5" fmla="*/ 12 h 16"/>
                <a:gd name="T6" fmla="*/ 29 w 29"/>
                <a:gd name="T7" fmla="*/ 6 h 16"/>
                <a:gd name="T8" fmla="*/ 29 w 29"/>
                <a:gd name="T9" fmla="*/ 0 h 16"/>
                <a:gd name="T10" fmla="*/ 0 w 29"/>
                <a:gd name="T11" fmla="*/ 0 h 16"/>
                <a:gd name="T12" fmla="*/ 0 w 29"/>
                <a:gd name="T13" fmla="*/ 6 h 16"/>
                <a:gd name="T14" fmla="*/ 4 w 29"/>
                <a:gd name="T15" fmla="*/ 12 h 16"/>
                <a:gd name="T16" fmla="*/ 10 w 29"/>
                <a:gd name="T17" fmla="*/ 14 h 16"/>
                <a:gd name="T18" fmla="*/ 15 w 29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6">
                  <a:moveTo>
                    <a:pt x="15" y="16"/>
                  </a:moveTo>
                  <a:lnTo>
                    <a:pt x="21" y="14"/>
                  </a:lnTo>
                  <a:lnTo>
                    <a:pt x="25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12"/>
                  </a:lnTo>
                  <a:lnTo>
                    <a:pt x="10" y="14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269"/>
            <p:cNvSpPr>
              <a:spLocks/>
            </p:cNvSpPr>
            <p:nvPr/>
          </p:nvSpPr>
          <p:spPr bwMode="auto">
            <a:xfrm>
              <a:off x="6339189" y="4311851"/>
              <a:ext cx="115051" cy="58804"/>
            </a:xfrm>
            <a:custGeom>
              <a:avLst/>
              <a:gdLst>
                <a:gd name="T0" fmla="*/ 55 w 88"/>
                <a:gd name="T1" fmla="*/ 38 h 45"/>
                <a:gd name="T2" fmla="*/ 53 w 88"/>
                <a:gd name="T3" fmla="*/ 38 h 45"/>
                <a:gd name="T4" fmla="*/ 53 w 88"/>
                <a:gd name="T5" fmla="*/ 38 h 45"/>
                <a:gd name="T6" fmla="*/ 53 w 88"/>
                <a:gd name="T7" fmla="*/ 36 h 45"/>
                <a:gd name="T8" fmla="*/ 69 w 88"/>
                <a:gd name="T9" fmla="*/ 16 h 45"/>
                <a:gd name="T10" fmla="*/ 67 w 88"/>
                <a:gd name="T11" fmla="*/ 10 h 45"/>
                <a:gd name="T12" fmla="*/ 65 w 88"/>
                <a:gd name="T13" fmla="*/ 4 h 45"/>
                <a:gd name="T14" fmla="*/ 59 w 88"/>
                <a:gd name="T15" fmla="*/ 2 h 45"/>
                <a:gd name="T16" fmla="*/ 53 w 88"/>
                <a:gd name="T17" fmla="*/ 0 h 45"/>
                <a:gd name="T18" fmla="*/ 16 w 88"/>
                <a:gd name="T19" fmla="*/ 0 h 45"/>
                <a:gd name="T20" fmla="*/ 12 w 88"/>
                <a:gd name="T21" fmla="*/ 0 h 45"/>
                <a:gd name="T22" fmla="*/ 8 w 88"/>
                <a:gd name="T23" fmla="*/ 4 h 45"/>
                <a:gd name="T24" fmla="*/ 8 w 88"/>
                <a:gd name="T25" fmla="*/ 8 h 45"/>
                <a:gd name="T26" fmla="*/ 8 w 88"/>
                <a:gd name="T27" fmla="*/ 12 h 45"/>
                <a:gd name="T28" fmla="*/ 12 w 88"/>
                <a:gd name="T29" fmla="*/ 14 h 45"/>
                <a:gd name="T30" fmla="*/ 16 w 88"/>
                <a:gd name="T31" fmla="*/ 16 h 45"/>
                <a:gd name="T32" fmla="*/ 27 w 88"/>
                <a:gd name="T33" fmla="*/ 16 h 45"/>
                <a:gd name="T34" fmla="*/ 19 w 88"/>
                <a:gd name="T35" fmla="*/ 20 h 45"/>
                <a:gd name="T36" fmla="*/ 12 w 88"/>
                <a:gd name="T37" fmla="*/ 24 h 45"/>
                <a:gd name="T38" fmla="*/ 8 w 88"/>
                <a:gd name="T39" fmla="*/ 30 h 45"/>
                <a:gd name="T40" fmla="*/ 4 w 88"/>
                <a:gd name="T41" fmla="*/ 36 h 45"/>
                <a:gd name="T42" fmla="*/ 0 w 88"/>
                <a:gd name="T43" fmla="*/ 40 h 45"/>
                <a:gd name="T44" fmla="*/ 0 w 88"/>
                <a:gd name="T45" fmla="*/ 42 h 45"/>
                <a:gd name="T46" fmla="*/ 0 w 88"/>
                <a:gd name="T47" fmla="*/ 43 h 45"/>
                <a:gd name="T48" fmla="*/ 2 w 88"/>
                <a:gd name="T49" fmla="*/ 45 h 45"/>
                <a:gd name="T50" fmla="*/ 4 w 88"/>
                <a:gd name="T51" fmla="*/ 45 h 45"/>
                <a:gd name="T52" fmla="*/ 78 w 88"/>
                <a:gd name="T53" fmla="*/ 45 h 45"/>
                <a:gd name="T54" fmla="*/ 80 w 88"/>
                <a:gd name="T55" fmla="*/ 45 h 45"/>
                <a:gd name="T56" fmla="*/ 84 w 88"/>
                <a:gd name="T57" fmla="*/ 43 h 45"/>
                <a:gd name="T58" fmla="*/ 86 w 88"/>
                <a:gd name="T59" fmla="*/ 42 h 45"/>
                <a:gd name="T60" fmla="*/ 88 w 88"/>
                <a:gd name="T61" fmla="*/ 40 h 45"/>
                <a:gd name="T62" fmla="*/ 86 w 88"/>
                <a:gd name="T63" fmla="*/ 40 h 45"/>
                <a:gd name="T64" fmla="*/ 86 w 88"/>
                <a:gd name="T65" fmla="*/ 38 h 45"/>
                <a:gd name="T66" fmla="*/ 55 w 88"/>
                <a:gd name="T67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45">
                  <a:moveTo>
                    <a:pt x="55" y="38"/>
                  </a:moveTo>
                  <a:lnTo>
                    <a:pt x="53" y="38"/>
                  </a:lnTo>
                  <a:lnTo>
                    <a:pt x="53" y="38"/>
                  </a:lnTo>
                  <a:lnTo>
                    <a:pt x="53" y="36"/>
                  </a:lnTo>
                  <a:lnTo>
                    <a:pt x="69" y="16"/>
                  </a:lnTo>
                  <a:lnTo>
                    <a:pt x="67" y="10"/>
                  </a:lnTo>
                  <a:lnTo>
                    <a:pt x="65" y="4"/>
                  </a:lnTo>
                  <a:lnTo>
                    <a:pt x="59" y="2"/>
                  </a:lnTo>
                  <a:lnTo>
                    <a:pt x="53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12"/>
                  </a:lnTo>
                  <a:lnTo>
                    <a:pt x="12" y="14"/>
                  </a:lnTo>
                  <a:lnTo>
                    <a:pt x="16" y="16"/>
                  </a:lnTo>
                  <a:lnTo>
                    <a:pt x="27" y="16"/>
                  </a:lnTo>
                  <a:lnTo>
                    <a:pt x="19" y="20"/>
                  </a:lnTo>
                  <a:lnTo>
                    <a:pt x="12" y="24"/>
                  </a:lnTo>
                  <a:lnTo>
                    <a:pt x="8" y="30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78" y="45"/>
                  </a:lnTo>
                  <a:lnTo>
                    <a:pt x="80" y="45"/>
                  </a:lnTo>
                  <a:lnTo>
                    <a:pt x="84" y="43"/>
                  </a:lnTo>
                  <a:lnTo>
                    <a:pt x="86" y="42"/>
                  </a:lnTo>
                  <a:lnTo>
                    <a:pt x="88" y="40"/>
                  </a:lnTo>
                  <a:lnTo>
                    <a:pt x="86" y="40"/>
                  </a:lnTo>
                  <a:lnTo>
                    <a:pt x="86" y="38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6" name="Freeform 270"/>
          <p:cNvSpPr>
            <a:spLocks/>
          </p:cNvSpPr>
          <p:nvPr userDrawn="1"/>
        </p:nvSpPr>
        <p:spPr bwMode="auto">
          <a:xfrm>
            <a:off x="7216442" y="5660503"/>
            <a:ext cx="160645" cy="207944"/>
          </a:xfrm>
          <a:custGeom>
            <a:avLst/>
            <a:gdLst>
              <a:gd name="T0" fmla="*/ 114 w 116"/>
              <a:gd name="T1" fmla="*/ 77 h 122"/>
              <a:gd name="T2" fmla="*/ 69 w 116"/>
              <a:gd name="T3" fmla="*/ 43 h 122"/>
              <a:gd name="T4" fmla="*/ 69 w 116"/>
              <a:gd name="T5" fmla="*/ 22 h 122"/>
              <a:gd name="T6" fmla="*/ 69 w 116"/>
              <a:gd name="T7" fmla="*/ 20 h 122"/>
              <a:gd name="T8" fmla="*/ 67 w 116"/>
              <a:gd name="T9" fmla="*/ 14 h 122"/>
              <a:gd name="T10" fmla="*/ 67 w 116"/>
              <a:gd name="T11" fmla="*/ 8 h 122"/>
              <a:gd name="T12" fmla="*/ 63 w 116"/>
              <a:gd name="T13" fmla="*/ 4 h 122"/>
              <a:gd name="T14" fmla="*/ 61 w 116"/>
              <a:gd name="T15" fmla="*/ 0 h 122"/>
              <a:gd name="T16" fmla="*/ 59 w 116"/>
              <a:gd name="T17" fmla="*/ 0 h 122"/>
              <a:gd name="T18" fmla="*/ 55 w 116"/>
              <a:gd name="T19" fmla="*/ 0 h 122"/>
              <a:gd name="T20" fmla="*/ 53 w 116"/>
              <a:gd name="T21" fmla="*/ 4 h 122"/>
              <a:gd name="T22" fmla="*/ 49 w 116"/>
              <a:gd name="T23" fmla="*/ 8 h 122"/>
              <a:gd name="T24" fmla="*/ 49 w 116"/>
              <a:gd name="T25" fmla="*/ 14 h 122"/>
              <a:gd name="T26" fmla="*/ 47 w 116"/>
              <a:gd name="T27" fmla="*/ 20 h 122"/>
              <a:gd name="T28" fmla="*/ 47 w 116"/>
              <a:gd name="T29" fmla="*/ 22 h 122"/>
              <a:gd name="T30" fmla="*/ 47 w 116"/>
              <a:gd name="T31" fmla="*/ 43 h 122"/>
              <a:gd name="T32" fmla="*/ 2 w 116"/>
              <a:gd name="T33" fmla="*/ 77 h 122"/>
              <a:gd name="T34" fmla="*/ 2 w 116"/>
              <a:gd name="T35" fmla="*/ 77 h 122"/>
              <a:gd name="T36" fmla="*/ 0 w 116"/>
              <a:gd name="T37" fmla="*/ 79 h 122"/>
              <a:gd name="T38" fmla="*/ 0 w 116"/>
              <a:gd name="T39" fmla="*/ 81 h 122"/>
              <a:gd name="T40" fmla="*/ 2 w 116"/>
              <a:gd name="T41" fmla="*/ 81 h 122"/>
              <a:gd name="T42" fmla="*/ 2 w 116"/>
              <a:gd name="T43" fmla="*/ 83 h 122"/>
              <a:gd name="T44" fmla="*/ 4 w 116"/>
              <a:gd name="T45" fmla="*/ 83 h 122"/>
              <a:gd name="T46" fmla="*/ 6 w 116"/>
              <a:gd name="T47" fmla="*/ 83 h 122"/>
              <a:gd name="T48" fmla="*/ 47 w 116"/>
              <a:gd name="T49" fmla="*/ 73 h 122"/>
              <a:gd name="T50" fmla="*/ 47 w 116"/>
              <a:gd name="T51" fmla="*/ 104 h 122"/>
              <a:gd name="T52" fmla="*/ 34 w 116"/>
              <a:gd name="T53" fmla="*/ 114 h 122"/>
              <a:gd name="T54" fmla="*/ 32 w 116"/>
              <a:gd name="T55" fmla="*/ 116 h 122"/>
              <a:gd name="T56" fmla="*/ 32 w 116"/>
              <a:gd name="T57" fmla="*/ 118 h 122"/>
              <a:gd name="T58" fmla="*/ 32 w 116"/>
              <a:gd name="T59" fmla="*/ 118 h 122"/>
              <a:gd name="T60" fmla="*/ 32 w 116"/>
              <a:gd name="T61" fmla="*/ 120 h 122"/>
              <a:gd name="T62" fmla="*/ 34 w 116"/>
              <a:gd name="T63" fmla="*/ 122 h 122"/>
              <a:gd name="T64" fmla="*/ 34 w 116"/>
              <a:gd name="T65" fmla="*/ 122 h 122"/>
              <a:gd name="T66" fmla="*/ 36 w 116"/>
              <a:gd name="T67" fmla="*/ 122 h 122"/>
              <a:gd name="T68" fmla="*/ 59 w 116"/>
              <a:gd name="T69" fmla="*/ 114 h 122"/>
              <a:gd name="T70" fmla="*/ 81 w 116"/>
              <a:gd name="T71" fmla="*/ 122 h 122"/>
              <a:gd name="T72" fmla="*/ 83 w 116"/>
              <a:gd name="T73" fmla="*/ 122 h 122"/>
              <a:gd name="T74" fmla="*/ 83 w 116"/>
              <a:gd name="T75" fmla="*/ 122 h 122"/>
              <a:gd name="T76" fmla="*/ 85 w 116"/>
              <a:gd name="T77" fmla="*/ 120 h 122"/>
              <a:gd name="T78" fmla="*/ 85 w 116"/>
              <a:gd name="T79" fmla="*/ 118 h 122"/>
              <a:gd name="T80" fmla="*/ 85 w 116"/>
              <a:gd name="T81" fmla="*/ 118 h 122"/>
              <a:gd name="T82" fmla="*/ 85 w 116"/>
              <a:gd name="T83" fmla="*/ 116 h 122"/>
              <a:gd name="T84" fmla="*/ 83 w 116"/>
              <a:gd name="T85" fmla="*/ 114 h 122"/>
              <a:gd name="T86" fmla="*/ 69 w 116"/>
              <a:gd name="T87" fmla="*/ 104 h 122"/>
              <a:gd name="T88" fmla="*/ 69 w 116"/>
              <a:gd name="T89" fmla="*/ 73 h 122"/>
              <a:gd name="T90" fmla="*/ 110 w 116"/>
              <a:gd name="T91" fmla="*/ 83 h 122"/>
              <a:gd name="T92" fmla="*/ 112 w 116"/>
              <a:gd name="T93" fmla="*/ 83 h 122"/>
              <a:gd name="T94" fmla="*/ 114 w 116"/>
              <a:gd name="T95" fmla="*/ 83 h 122"/>
              <a:gd name="T96" fmla="*/ 116 w 116"/>
              <a:gd name="T97" fmla="*/ 81 h 122"/>
              <a:gd name="T98" fmla="*/ 116 w 116"/>
              <a:gd name="T99" fmla="*/ 81 h 122"/>
              <a:gd name="T100" fmla="*/ 116 w 116"/>
              <a:gd name="T101" fmla="*/ 79 h 122"/>
              <a:gd name="T102" fmla="*/ 114 w 116"/>
              <a:gd name="T103" fmla="*/ 77 h 122"/>
              <a:gd name="T104" fmla="*/ 114 w 116"/>
              <a:gd name="T105" fmla="*/ 77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6" h="122">
                <a:moveTo>
                  <a:pt x="114" y="77"/>
                </a:moveTo>
                <a:lnTo>
                  <a:pt x="69" y="43"/>
                </a:lnTo>
                <a:lnTo>
                  <a:pt x="69" y="22"/>
                </a:lnTo>
                <a:lnTo>
                  <a:pt x="69" y="20"/>
                </a:lnTo>
                <a:lnTo>
                  <a:pt x="67" y="14"/>
                </a:lnTo>
                <a:lnTo>
                  <a:pt x="67" y="8"/>
                </a:lnTo>
                <a:lnTo>
                  <a:pt x="63" y="4"/>
                </a:lnTo>
                <a:lnTo>
                  <a:pt x="61" y="0"/>
                </a:lnTo>
                <a:lnTo>
                  <a:pt x="59" y="0"/>
                </a:lnTo>
                <a:lnTo>
                  <a:pt x="55" y="0"/>
                </a:lnTo>
                <a:lnTo>
                  <a:pt x="53" y="4"/>
                </a:lnTo>
                <a:lnTo>
                  <a:pt x="49" y="8"/>
                </a:lnTo>
                <a:lnTo>
                  <a:pt x="49" y="14"/>
                </a:lnTo>
                <a:lnTo>
                  <a:pt x="47" y="20"/>
                </a:lnTo>
                <a:lnTo>
                  <a:pt x="47" y="22"/>
                </a:lnTo>
                <a:lnTo>
                  <a:pt x="47" y="43"/>
                </a:lnTo>
                <a:lnTo>
                  <a:pt x="2" y="77"/>
                </a:lnTo>
                <a:lnTo>
                  <a:pt x="2" y="77"/>
                </a:lnTo>
                <a:lnTo>
                  <a:pt x="0" y="79"/>
                </a:lnTo>
                <a:lnTo>
                  <a:pt x="0" y="81"/>
                </a:lnTo>
                <a:lnTo>
                  <a:pt x="2" y="81"/>
                </a:lnTo>
                <a:lnTo>
                  <a:pt x="2" y="83"/>
                </a:lnTo>
                <a:lnTo>
                  <a:pt x="4" y="83"/>
                </a:lnTo>
                <a:lnTo>
                  <a:pt x="6" y="83"/>
                </a:lnTo>
                <a:lnTo>
                  <a:pt x="47" y="73"/>
                </a:lnTo>
                <a:lnTo>
                  <a:pt x="47" y="104"/>
                </a:lnTo>
                <a:lnTo>
                  <a:pt x="34" y="114"/>
                </a:lnTo>
                <a:lnTo>
                  <a:pt x="32" y="116"/>
                </a:lnTo>
                <a:lnTo>
                  <a:pt x="32" y="118"/>
                </a:lnTo>
                <a:lnTo>
                  <a:pt x="32" y="118"/>
                </a:lnTo>
                <a:lnTo>
                  <a:pt x="32" y="120"/>
                </a:lnTo>
                <a:lnTo>
                  <a:pt x="34" y="122"/>
                </a:lnTo>
                <a:lnTo>
                  <a:pt x="34" y="122"/>
                </a:lnTo>
                <a:lnTo>
                  <a:pt x="36" y="122"/>
                </a:lnTo>
                <a:lnTo>
                  <a:pt x="59" y="114"/>
                </a:lnTo>
                <a:lnTo>
                  <a:pt x="81" y="122"/>
                </a:lnTo>
                <a:lnTo>
                  <a:pt x="83" y="122"/>
                </a:lnTo>
                <a:lnTo>
                  <a:pt x="83" y="122"/>
                </a:lnTo>
                <a:lnTo>
                  <a:pt x="85" y="120"/>
                </a:lnTo>
                <a:lnTo>
                  <a:pt x="85" y="118"/>
                </a:lnTo>
                <a:lnTo>
                  <a:pt x="85" y="118"/>
                </a:lnTo>
                <a:lnTo>
                  <a:pt x="85" y="116"/>
                </a:lnTo>
                <a:lnTo>
                  <a:pt x="83" y="114"/>
                </a:lnTo>
                <a:lnTo>
                  <a:pt x="69" y="104"/>
                </a:lnTo>
                <a:lnTo>
                  <a:pt x="69" y="73"/>
                </a:lnTo>
                <a:lnTo>
                  <a:pt x="110" y="83"/>
                </a:lnTo>
                <a:lnTo>
                  <a:pt x="112" y="83"/>
                </a:lnTo>
                <a:lnTo>
                  <a:pt x="114" y="83"/>
                </a:lnTo>
                <a:lnTo>
                  <a:pt x="116" y="81"/>
                </a:lnTo>
                <a:lnTo>
                  <a:pt x="116" y="81"/>
                </a:lnTo>
                <a:lnTo>
                  <a:pt x="116" y="79"/>
                </a:lnTo>
                <a:lnTo>
                  <a:pt x="114" y="77"/>
                </a:lnTo>
                <a:lnTo>
                  <a:pt x="114" y="7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" name="Freeform 271"/>
          <p:cNvSpPr>
            <a:spLocks noEditPoints="1"/>
          </p:cNvSpPr>
          <p:nvPr userDrawn="1"/>
        </p:nvSpPr>
        <p:spPr bwMode="auto">
          <a:xfrm>
            <a:off x="5862040" y="5660503"/>
            <a:ext cx="149566" cy="207944"/>
          </a:xfrm>
          <a:custGeom>
            <a:avLst/>
            <a:gdLst>
              <a:gd name="T0" fmla="*/ 16 w 108"/>
              <a:gd name="T1" fmla="*/ 0 h 122"/>
              <a:gd name="T2" fmla="*/ 4 w 108"/>
              <a:gd name="T3" fmla="*/ 4 h 122"/>
              <a:gd name="T4" fmla="*/ 0 w 108"/>
              <a:gd name="T5" fmla="*/ 16 h 122"/>
              <a:gd name="T6" fmla="*/ 2 w 108"/>
              <a:gd name="T7" fmla="*/ 83 h 122"/>
              <a:gd name="T8" fmla="*/ 8 w 108"/>
              <a:gd name="T9" fmla="*/ 85 h 122"/>
              <a:gd name="T10" fmla="*/ 10 w 108"/>
              <a:gd name="T11" fmla="*/ 106 h 122"/>
              <a:gd name="T12" fmla="*/ 16 w 108"/>
              <a:gd name="T13" fmla="*/ 106 h 122"/>
              <a:gd name="T14" fmla="*/ 18 w 108"/>
              <a:gd name="T15" fmla="*/ 118 h 122"/>
              <a:gd name="T16" fmla="*/ 23 w 108"/>
              <a:gd name="T17" fmla="*/ 122 h 122"/>
              <a:gd name="T18" fmla="*/ 35 w 108"/>
              <a:gd name="T19" fmla="*/ 120 h 122"/>
              <a:gd name="T20" fmla="*/ 39 w 108"/>
              <a:gd name="T21" fmla="*/ 114 h 122"/>
              <a:gd name="T22" fmla="*/ 69 w 108"/>
              <a:gd name="T23" fmla="*/ 106 h 122"/>
              <a:gd name="T24" fmla="*/ 71 w 108"/>
              <a:gd name="T25" fmla="*/ 118 h 122"/>
              <a:gd name="T26" fmla="*/ 77 w 108"/>
              <a:gd name="T27" fmla="*/ 122 h 122"/>
              <a:gd name="T28" fmla="*/ 88 w 108"/>
              <a:gd name="T29" fmla="*/ 120 h 122"/>
              <a:gd name="T30" fmla="*/ 92 w 108"/>
              <a:gd name="T31" fmla="*/ 114 h 122"/>
              <a:gd name="T32" fmla="*/ 96 w 108"/>
              <a:gd name="T33" fmla="*/ 106 h 122"/>
              <a:gd name="T34" fmla="*/ 100 w 108"/>
              <a:gd name="T35" fmla="*/ 102 h 122"/>
              <a:gd name="T36" fmla="*/ 104 w 108"/>
              <a:gd name="T37" fmla="*/ 85 h 122"/>
              <a:gd name="T38" fmla="*/ 108 w 108"/>
              <a:gd name="T39" fmla="*/ 81 h 122"/>
              <a:gd name="T40" fmla="*/ 106 w 108"/>
              <a:gd name="T41" fmla="*/ 8 h 122"/>
              <a:gd name="T42" fmla="*/ 98 w 108"/>
              <a:gd name="T43" fmla="*/ 0 h 122"/>
              <a:gd name="T44" fmla="*/ 77 w 108"/>
              <a:gd name="T45" fmla="*/ 30 h 122"/>
              <a:gd name="T46" fmla="*/ 82 w 108"/>
              <a:gd name="T47" fmla="*/ 34 h 122"/>
              <a:gd name="T48" fmla="*/ 84 w 108"/>
              <a:gd name="T49" fmla="*/ 53 h 122"/>
              <a:gd name="T50" fmla="*/ 23 w 108"/>
              <a:gd name="T51" fmla="*/ 38 h 122"/>
              <a:gd name="T52" fmla="*/ 27 w 108"/>
              <a:gd name="T53" fmla="*/ 32 h 122"/>
              <a:gd name="T54" fmla="*/ 77 w 108"/>
              <a:gd name="T55" fmla="*/ 30 h 122"/>
              <a:gd name="T56" fmla="*/ 23 w 108"/>
              <a:gd name="T57" fmla="*/ 91 h 122"/>
              <a:gd name="T58" fmla="*/ 18 w 108"/>
              <a:gd name="T59" fmla="*/ 87 h 122"/>
              <a:gd name="T60" fmla="*/ 18 w 108"/>
              <a:gd name="T61" fmla="*/ 81 h 122"/>
              <a:gd name="T62" fmla="*/ 23 w 108"/>
              <a:gd name="T63" fmla="*/ 77 h 122"/>
              <a:gd name="T64" fmla="*/ 35 w 108"/>
              <a:gd name="T65" fmla="*/ 77 h 122"/>
              <a:gd name="T66" fmla="*/ 39 w 108"/>
              <a:gd name="T67" fmla="*/ 85 h 122"/>
              <a:gd name="T68" fmla="*/ 35 w 108"/>
              <a:gd name="T69" fmla="*/ 91 h 122"/>
              <a:gd name="T70" fmla="*/ 84 w 108"/>
              <a:gd name="T71" fmla="*/ 91 h 122"/>
              <a:gd name="T72" fmla="*/ 73 w 108"/>
              <a:gd name="T73" fmla="*/ 91 h 122"/>
              <a:gd name="T74" fmla="*/ 69 w 108"/>
              <a:gd name="T75" fmla="*/ 85 h 122"/>
              <a:gd name="T76" fmla="*/ 73 w 108"/>
              <a:gd name="T77" fmla="*/ 77 h 122"/>
              <a:gd name="T78" fmla="*/ 84 w 108"/>
              <a:gd name="T79" fmla="*/ 77 h 122"/>
              <a:gd name="T80" fmla="*/ 90 w 108"/>
              <a:gd name="T81" fmla="*/ 81 h 122"/>
              <a:gd name="T82" fmla="*/ 90 w 108"/>
              <a:gd name="T83" fmla="*/ 87 h 122"/>
              <a:gd name="T84" fmla="*/ 84 w 108"/>
              <a:gd name="T85" fmla="*/ 9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8" h="122">
                <a:moveTo>
                  <a:pt x="92" y="0"/>
                </a:moveTo>
                <a:lnTo>
                  <a:pt x="16" y="0"/>
                </a:lnTo>
                <a:lnTo>
                  <a:pt x="10" y="0"/>
                </a:lnTo>
                <a:lnTo>
                  <a:pt x="4" y="4"/>
                </a:lnTo>
                <a:lnTo>
                  <a:pt x="2" y="8"/>
                </a:lnTo>
                <a:lnTo>
                  <a:pt x="0" y="16"/>
                </a:lnTo>
                <a:lnTo>
                  <a:pt x="0" y="81"/>
                </a:lnTo>
                <a:lnTo>
                  <a:pt x="2" y="83"/>
                </a:lnTo>
                <a:lnTo>
                  <a:pt x="4" y="85"/>
                </a:lnTo>
                <a:lnTo>
                  <a:pt x="8" y="85"/>
                </a:lnTo>
                <a:lnTo>
                  <a:pt x="8" y="102"/>
                </a:lnTo>
                <a:lnTo>
                  <a:pt x="10" y="106"/>
                </a:lnTo>
                <a:lnTo>
                  <a:pt x="12" y="106"/>
                </a:lnTo>
                <a:lnTo>
                  <a:pt x="16" y="106"/>
                </a:lnTo>
                <a:lnTo>
                  <a:pt x="16" y="114"/>
                </a:lnTo>
                <a:lnTo>
                  <a:pt x="18" y="118"/>
                </a:lnTo>
                <a:lnTo>
                  <a:pt x="20" y="120"/>
                </a:lnTo>
                <a:lnTo>
                  <a:pt x="23" y="122"/>
                </a:lnTo>
                <a:lnTo>
                  <a:pt x="31" y="122"/>
                </a:lnTo>
                <a:lnTo>
                  <a:pt x="35" y="120"/>
                </a:lnTo>
                <a:lnTo>
                  <a:pt x="37" y="118"/>
                </a:lnTo>
                <a:lnTo>
                  <a:pt x="39" y="114"/>
                </a:lnTo>
                <a:lnTo>
                  <a:pt x="39" y="106"/>
                </a:lnTo>
                <a:lnTo>
                  <a:pt x="69" y="106"/>
                </a:lnTo>
                <a:lnTo>
                  <a:pt x="69" y="114"/>
                </a:lnTo>
                <a:lnTo>
                  <a:pt x="71" y="118"/>
                </a:lnTo>
                <a:lnTo>
                  <a:pt x="73" y="120"/>
                </a:lnTo>
                <a:lnTo>
                  <a:pt x="77" y="122"/>
                </a:lnTo>
                <a:lnTo>
                  <a:pt x="84" y="122"/>
                </a:lnTo>
                <a:lnTo>
                  <a:pt x="88" y="120"/>
                </a:lnTo>
                <a:lnTo>
                  <a:pt x="90" y="118"/>
                </a:lnTo>
                <a:lnTo>
                  <a:pt x="92" y="114"/>
                </a:lnTo>
                <a:lnTo>
                  <a:pt x="92" y="106"/>
                </a:lnTo>
                <a:lnTo>
                  <a:pt x="96" y="106"/>
                </a:lnTo>
                <a:lnTo>
                  <a:pt x="98" y="106"/>
                </a:lnTo>
                <a:lnTo>
                  <a:pt x="100" y="102"/>
                </a:lnTo>
                <a:lnTo>
                  <a:pt x="100" y="85"/>
                </a:lnTo>
                <a:lnTo>
                  <a:pt x="104" y="85"/>
                </a:lnTo>
                <a:lnTo>
                  <a:pt x="106" y="83"/>
                </a:lnTo>
                <a:lnTo>
                  <a:pt x="108" y="81"/>
                </a:lnTo>
                <a:lnTo>
                  <a:pt x="108" y="16"/>
                </a:lnTo>
                <a:lnTo>
                  <a:pt x="106" y="8"/>
                </a:lnTo>
                <a:lnTo>
                  <a:pt x="102" y="4"/>
                </a:lnTo>
                <a:lnTo>
                  <a:pt x="98" y="0"/>
                </a:lnTo>
                <a:lnTo>
                  <a:pt x="92" y="0"/>
                </a:lnTo>
                <a:close/>
                <a:moveTo>
                  <a:pt x="77" y="30"/>
                </a:moveTo>
                <a:lnTo>
                  <a:pt x="80" y="32"/>
                </a:lnTo>
                <a:lnTo>
                  <a:pt x="82" y="34"/>
                </a:lnTo>
                <a:lnTo>
                  <a:pt x="84" y="38"/>
                </a:lnTo>
                <a:lnTo>
                  <a:pt x="84" y="53"/>
                </a:lnTo>
                <a:lnTo>
                  <a:pt x="23" y="53"/>
                </a:lnTo>
                <a:lnTo>
                  <a:pt x="23" y="38"/>
                </a:lnTo>
                <a:lnTo>
                  <a:pt x="23" y="34"/>
                </a:lnTo>
                <a:lnTo>
                  <a:pt x="27" y="32"/>
                </a:lnTo>
                <a:lnTo>
                  <a:pt x="31" y="30"/>
                </a:lnTo>
                <a:lnTo>
                  <a:pt x="77" y="30"/>
                </a:lnTo>
                <a:close/>
                <a:moveTo>
                  <a:pt x="31" y="91"/>
                </a:moveTo>
                <a:lnTo>
                  <a:pt x="23" y="91"/>
                </a:lnTo>
                <a:lnTo>
                  <a:pt x="20" y="91"/>
                </a:lnTo>
                <a:lnTo>
                  <a:pt x="18" y="87"/>
                </a:lnTo>
                <a:lnTo>
                  <a:pt x="16" y="85"/>
                </a:lnTo>
                <a:lnTo>
                  <a:pt x="18" y="81"/>
                </a:lnTo>
                <a:lnTo>
                  <a:pt x="20" y="77"/>
                </a:lnTo>
                <a:lnTo>
                  <a:pt x="23" y="77"/>
                </a:lnTo>
                <a:lnTo>
                  <a:pt x="31" y="77"/>
                </a:lnTo>
                <a:lnTo>
                  <a:pt x="35" y="77"/>
                </a:lnTo>
                <a:lnTo>
                  <a:pt x="37" y="81"/>
                </a:lnTo>
                <a:lnTo>
                  <a:pt x="39" y="85"/>
                </a:lnTo>
                <a:lnTo>
                  <a:pt x="37" y="87"/>
                </a:lnTo>
                <a:lnTo>
                  <a:pt x="35" y="91"/>
                </a:lnTo>
                <a:lnTo>
                  <a:pt x="31" y="91"/>
                </a:lnTo>
                <a:close/>
                <a:moveTo>
                  <a:pt x="84" y="91"/>
                </a:moveTo>
                <a:lnTo>
                  <a:pt x="77" y="91"/>
                </a:lnTo>
                <a:lnTo>
                  <a:pt x="73" y="91"/>
                </a:lnTo>
                <a:lnTo>
                  <a:pt x="71" y="87"/>
                </a:lnTo>
                <a:lnTo>
                  <a:pt x="69" y="85"/>
                </a:lnTo>
                <a:lnTo>
                  <a:pt x="71" y="81"/>
                </a:lnTo>
                <a:lnTo>
                  <a:pt x="73" y="77"/>
                </a:lnTo>
                <a:lnTo>
                  <a:pt x="77" y="77"/>
                </a:lnTo>
                <a:lnTo>
                  <a:pt x="84" y="77"/>
                </a:lnTo>
                <a:lnTo>
                  <a:pt x="88" y="77"/>
                </a:lnTo>
                <a:lnTo>
                  <a:pt x="90" y="81"/>
                </a:lnTo>
                <a:lnTo>
                  <a:pt x="92" y="85"/>
                </a:lnTo>
                <a:lnTo>
                  <a:pt x="90" y="87"/>
                </a:lnTo>
                <a:lnTo>
                  <a:pt x="88" y="91"/>
                </a:lnTo>
                <a:lnTo>
                  <a:pt x="84" y="9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8" name="Group 337"/>
          <p:cNvGrpSpPr/>
          <p:nvPr userDrawn="1"/>
        </p:nvGrpSpPr>
        <p:grpSpPr>
          <a:xfrm>
            <a:off x="7205364" y="4825321"/>
            <a:ext cx="171724" cy="153401"/>
            <a:chOff x="6651105" y="3618989"/>
            <a:chExt cx="158514" cy="115051"/>
          </a:xfrm>
        </p:grpSpPr>
        <p:sp>
          <p:nvSpPr>
            <p:cNvPr id="339" name="Freeform 272"/>
            <p:cNvSpPr>
              <a:spLocks/>
            </p:cNvSpPr>
            <p:nvPr/>
          </p:nvSpPr>
          <p:spPr bwMode="auto">
            <a:xfrm>
              <a:off x="6651105" y="3716143"/>
              <a:ext cx="158514" cy="17897"/>
            </a:xfrm>
            <a:custGeom>
              <a:avLst/>
              <a:gdLst>
                <a:gd name="T0" fmla="*/ 116 w 124"/>
                <a:gd name="T1" fmla="*/ 0 h 14"/>
                <a:gd name="T2" fmla="*/ 8 w 124"/>
                <a:gd name="T3" fmla="*/ 0 h 14"/>
                <a:gd name="T4" fmla="*/ 4 w 124"/>
                <a:gd name="T5" fmla="*/ 0 h 14"/>
                <a:gd name="T6" fmla="*/ 2 w 124"/>
                <a:gd name="T7" fmla="*/ 4 h 14"/>
                <a:gd name="T8" fmla="*/ 0 w 124"/>
                <a:gd name="T9" fmla="*/ 6 h 14"/>
                <a:gd name="T10" fmla="*/ 2 w 124"/>
                <a:gd name="T11" fmla="*/ 10 h 14"/>
                <a:gd name="T12" fmla="*/ 4 w 124"/>
                <a:gd name="T13" fmla="*/ 14 h 14"/>
                <a:gd name="T14" fmla="*/ 8 w 124"/>
                <a:gd name="T15" fmla="*/ 14 h 14"/>
                <a:gd name="T16" fmla="*/ 116 w 124"/>
                <a:gd name="T17" fmla="*/ 14 h 14"/>
                <a:gd name="T18" fmla="*/ 120 w 124"/>
                <a:gd name="T19" fmla="*/ 14 h 14"/>
                <a:gd name="T20" fmla="*/ 122 w 124"/>
                <a:gd name="T21" fmla="*/ 10 h 14"/>
                <a:gd name="T22" fmla="*/ 124 w 124"/>
                <a:gd name="T23" fmla="*/ 6 h 14"/>
                <a:gd name="T24" fmla="*/ 122 w 124"/>
                <a:gd name="T25" fmla="*/ 4 h 14"/>
                <a:gd name="T26" fmla="*/ 120 w 124"/>
                <a:gd name="T27" fmla="*/ 0 h 14"/>
                <a:gd name="T28" fmla="*/ 116 w 124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14">
                  <a:moveTo>
                    <a:pt x="116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8" y="14"/>
                  </a:lnTo>
                  <a:lnTo>
                    <a:pt x="116" y="14"/>
                  </a:lnTo>
                  <a:lnTo>
                    <a:pt x="120" y="14"/>
                  </a:lnTo>
                  <a:lnTo>
                    <a:pt x="122" y="10"/>
                  </a:lnTo>
                  <a:lnTo>
                    <a:pt x="124" y="6"/>
                  </a:lnTo>
                  <a:lnTo>
                    <a:pt x="122" y="4"/>
                  </a:lnTo>
                  <a:lnTo>
                    <a:pt x="12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273"/>
            <p:cNvSpPr>
              <a:spLocks noEditPoints="1"/>
            </p:cNvSpPr>
            <p:nvPr/>
          </p:nvSpPr>
          <p:spPr bwMode="auto">
            <a:xfrm>
              <a:off x="6681785" y="3618989"/>
              <a:ext cx="127834" cy="89484"/>
            </a:xfrm>
            <a:custGeom>
              <a:avLst/>
              <a:gdLst>
                <a:gd name="T0" fmla="*/ 16 w 100"/>
                <a:gd name="T1" fmla="*/ 69 h 69"/>
                <a:gd name="T2" fmla="*/ 61 w 100"/>
                <a:gd name="T3" fmla="*/ 69 h 69"/>
                <a:gd name="T4" fmla="*/ 67 w 100"/>
                <a:gd name="T5" fmla="*/ 67 h 69"/>
                <a:gd name="T6" fmla="*/ 73 w 100"/>
                <a:gd name="T7" fmla="*/ 63 h 69"/>
                <a:gd name="T8" fmla="*/ 75 w 100"/>
                <a:gd name="T9" fmla="*/ 59 h 69"/>
                <a:gd name="T10" fmla="*/ 77 w 100"/>
                <a:gd name="T11" fmla="*/ 53 h 69"/>
                <a:gd name="T12" fmla="*/ 84 w 100"/>
                <a:gd name="T13" fmla="*/ 51 h 69"/>
                <a:gd name="T14" fmla="*/ 90 w 100"/>
                <a:gd name="T15" fmla="*/ 49 h 69"/>
                <a:gd name="T16" fmla="*/ 94 w 100"/>
                <a:gd name="T17" fmla="*/ 44 h 69"/>
                <a:gd name="T18" fmla="*/ 98 w 100"/>
                <a:gd name="T19" fmla="*/ 38 h 69"/>
                <a:gd name="T20" fmla="*/ 100 w 100"/>
                <a:gd name="T21" fmla="*/ 30 h 69"/>
                <a:gd name="T22" fmla="*/ 98 w 100"/>
                <a:gd name="T23" fmla="*/ 24 h 69"/>
                <a:gd name="T24" fmla="*/ 94 w 100"/>
                <a:gd name="T25" fmla="*/ 16 h 69"/>
                <a:gd name="T26" fmla="*/ 90 w 100"/>
                <a:gd name="T27" fmla="*/ 12 h 69"/>
                <a:gd name="T28" fmla="*/ 84 w 100"/>
                <a:gd name="T29" fmla="*/ 8 h 69"/>
                <a:gd name="T30" fmla="*/ 77 w 100"/>
                <a:gd name="T31" fmla="*/ 8 h 69"/>
                <a:gd name="T32" fmla="*/ 77 w 100"/>
                <a:gd name="T33" fmla="*/ 0 h 69"/>
                <a:gd name="T34" fmla="*/ 0 w 100"/>
                <a:gd name="T35" fmla="*/ 0 h 69"/>
                <a:gd name="T36" fmla="*/ 0 w 100"/>
                <a:gd name="T37" fmla="*/ 53 h 69"/>
                <a:gd name="T38" fmla="*/ 2 w 100"/>
                <a:gd name="T39" fmla="*/ 59 h 69"/>
                <a:gd name="T40" fmla="*/ 4 w 100"/>
                <a:gd name="T41" fmla="*/ 63 h 69"/>
                <a:gd name="T42" fmla="*/ 10 w 100"/>
                <a:gd name="T43" fmla="*/ 67 h 69"/>
                <a:gd name="T44" fmla="*/ 16 w 100"/>
                <a:gd name="T45" fmla="*/ 69 h 69"/>
                <a:gd name="T46" fmla="*/ 92 w 100"/>
                <a:gd name="T47" fmla="*/ 30 h 69"/>
                <a:gd name="T48" fmla="*/ 90 w 100"/>
                <a:gd name="T49" fmla="*/ 36 h 69"/>
                <a:gd name="T50" fmla="*/ 88 w 100"/>
                <a:gd name="T51" fmla="*/ 42 h 69"/>
                <a:gd name="T52" fmla="*/ 83 w 100"/>
                <a:gd name="T53" fmla="*/ 44 h 69"/>
                <a:gd name="T54" fmla="*/ 77 w 100"/>
                <a:gd name="T55" fmla="*/ 45 h 69"/>
                <a:gd name="T56" fmla="*/ 77 w 100"/>
                <a:gd name="T57" fmla="*/ 14 h 69"/>
                <a:gd name="T58" fmla="*/ 83 w 100"/>
                <a:gd name="T59" fmla="*/ 16 h 69"/>
                <a:gd name="T60" fmla="*/ 88 w 100"/>
                <a:gd name="T61" fmla="*/ 20 h 69"/>
                <a:gd name="T62" fmla="*/ 90 w 100"/>
                <a:gd name="T63" fmla="*/ 24 h 69"/>
                <a:gd name="T64" fmla="*/ 92 w 100"/>
                <a:gd name="T65" fmla="*/ 30 h 69"/>
                <a:gd name="T66" fmla="*/ 8 w 100"/>
                <a:gd name="T67" fmla="*/ 8 h 69"/>
                <a:gd name="T68" fmla="*/ 16 w 100"/>
                <a:gd name="T69" fmla="*/ 8 h 69"/>
                <a:gd name="T70" fmla="*/ 16 w 100"/>
                <a:gd name="T71" fmla="*/ 61 h 69"/>
                <a:gd name="T72" fmla="*/ 12 w 100"/>
                <a:gd name="T73" fmla="*/ 59 h 69"/>
                <a:gd name="T74" fmla="*/ 10 w 100"/>
                <a:gd name="T75" fmla="*/ 57 h 69"/>
                <a:gd name="T76" fmla="*/ 8 w 100"/>
                <a:gd name="T77" fmla="*/ 53 h 69"/>
                <a:gd name="T78" fmla="*/ 8 w 100"/>
                <a:gd name="T79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69">
                  <a:moveTo>
                    <a:pt x="16" y="69"/>
                  </a:moveTo>
                  <a:lnTo>
                    <a:pt x="61" y="69"/>
                  </a:lnTo>
                  <a:lnTo>
                    <a:pt x="67" y="67"/>
                  </a:lnTo>
                  <a:lnTo>
                    <a:pt x="73" y="63"/>
                  </a:lnTo>
                  <a:lnTo>
                    <a:pt x="75" y="59"/>
                  </a:lnTo>
                  <a:lnTo>
                    <a:pt x="77" y="53"/>
                  </a:lnTo>
                  <a:lnTo>
                    <a:pt x="84" y="51"/>
                  </a:lnTo>
                  <a:lnTo>
                    <a:pt x="90" y="49"/>
                  </a:lnTo>
                  <a:lnTo>
                    <a:pt x="94" y="44"/>
                  </a:lnTo>
                  <a:lnTo>
                    <a:pt x="98" y="38"/>
                  </a:lnTo>
                  <a:lnTo>
                    <a:pt x="100" y="30"/>
                  </a:lnTo>
                  <a:lnTo>
                    <a:pt x="98" y="24"/>
                  </a:lnTo>
                  <a:lnTo>
                    <a:pt x="94" y="16"/>
                  </a:lnTo>
                  <a:lnTo>
                    <a:pt x="90" y="12"/>
                  </a:lnTo>
                  <a:lnTo>
                    <a:pt x="84" y="8"/>
                  </a:lnTo>
                  <a:lnTo>
                    <a:pt x="77" y="8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2" y="59"/>
                  </a:lnTo>
                  <a:lnTo>
                    <a:pt x="4" y="63"/>
                  </a:lnTo>
                  <a:lnTo>
                    <a:pt x="10" y="67"/>
                  </a:lnTo>
                  <a:lnTo>
                    <a:pt x="16" y="69"/>
                  </a:lnTo>
                  <a:close/>
                  <a:moveTo>
                    <a:pt x="92" y="30"/>
                  </a:moveTo>
                  <a:lnTo>
                    <a:pt x="90" y="36"/>
                  </a:lnTo>
                  <a:lnTo>
                    <a:pt x="88" y="42"/>
                  </a:lnTo>
                  <a:lnTo>
                    <a:pt x="83" y="44"/>
                  </a:lnTo>
                  <a:lnTo>
                    <a:pt x="77" y="45"/>
                  </a:lnTo>
                  <a:lnTo>
                    <a:pt x="77" y="14"/>
                  </a:lnTo>
                  <a:lnTo>
                    <a:pt x="83" y="16"/>
                  </a:lnTo>
                  <a:lnTo>
                    <a:pt x="88" y="20"/>
                  </a:lnTo>
                  <a:lnTo>
                    <a:pt x="90" y="24"/>
                  </a:lnTo>
                  <a:lnTo>
                    <a:pt x="92" y="30"/>
                  </a:lnTo>
                  <a:close/>
                  <a:moveTo>
                    <a:pt x="8" y="8"/>
                  </a:moveTo>
                  <a:lnTo>
                    <a:pt x="16" y="8"/>
                  </a:lnTo>
                  <a:lnTo>
                    <a:pt x="16" y="61"/>
                  </a:lnTo>
                  <a:lnTo>
                    <a:pt x="12" y="59"/>
                  </a:lnTo>
                  <a:lnTo>
                    <a:pt x="10" y="57"/>
                  </a:lnTo>
                  <a:lnTo>
                    <a:pt x="8" y="53"/>
                  </a:lnTo>
                  <a:lnTo>
                    <a:pt x="8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1" name="Group 340"/>
          <p:cNvGrpSpPr/>
          <p:nvPr userDrawn="1"/>
        </p:nvGrpSpPr>
        <p:grpSpPr>
          <a:xfrm>
            <a:off x="3142152" y="5241209"/>
            <a:ext cx="168955" cy="207943"/>
            <a:chOff x="2900447" y="3930905"/>
            <a:chExt cx="155958" cy="155957"/>
          </a:xfrm>
        </p:grpSpPr>
        <p:sp>
          <p:nvSpPr>
            <p:cNvPr id="342" name="Freeform 274"/>
            <p:cNvSpPr>
              <a:spLocks/>
            </p:cNvSpPr>
            <p:nvPr/>
          </p:nvSpPr>
          <p:spPr bwMode="auto">
            <a:xfrm>
              <a:off x="2900447" y="3982038"/>
              <a:ext cx="155958" cy="104824"/>
            </a:xfrm>
            <a:custGeom>
              <a:avLst/>
              <a:gdLst>
                <a:gd name="T0" fmla="*/ 100 w 122"/>
                <a:gd name="T1" fmla="*/ 0 h 83"/>
                <a:gd name="T2" fmla="*/ 100 w 122"/>
                <a:gd name="T3" fmla="*/ 8 h 83"/>
                <a:gd name="T4" fmla="*/ 114 w 122"/>
                <a:gd name="T5" fmla="*/ 8 h 83"/>
                <a:gd name="T6" fmla="*/ 114 w 122"/>
                <a:gd name="T7" fmla="*/ 77 h 83"/>
                <a:gd name="T8" fmla="*/ 77 w 122"/>
                <a:gd name="T9" fmla="*/ 77 h 83"/>
                <a:gd name="T10" fmla="*/ 77 w 122"/>
                <a:gd name="T11" fmla="*/ 53 h 83"/>
                <a:gd name="T12" fmla="*/ 45 w 122"/>
                <a:gd name="T13" fmla="*/ 53 h 83"/>
                <a:gd name="T14" fmla="*/ 45 w 122"/>
                <a:gd name="T15" fmla="*/ 77 h 83"/>
                <a:gd name="T16" fmla="*/ 8 w 122"/>
                <a:gd name="T17" fmla="*/ 77 h 83"/>
                <a:gd name="T18" fmla="*/ 8 w 122"/>
                <a:gd name="T19" fmla="*/ 8 h 83"/>
                <a:gd name="T20" fmla="*/ 24 w 122"/>
                <a:gd name="T21" fmla="*/ 8 h 83"/>
                <a:gd name="T22" fmla="*/ 24 w 122"/>
                <a:gd name="T23" fmla="*/ 0 h 83"/>
                <a:gd name="T24" fmla="*/ 0 w 122"/>
                <a:gd name="T25" fmla="*/ 0 h 83"/>
                <a:gd name="T26" fmla="*/ 0 w 122"/>
                <a:gd name="T27" fmla="*/ 83 h 83"/>
                <a:gd name="T28" fmla="*/ 122 w 122"/>
                <a:gd name="T29" fmla="*/ 83 h 83"/>
                <a:gd name="T30" fmla="*/ 122 w 122"/>
                <a:gd name="T31" fmla="*/ 0 h 83"/>
                <a:gd name="T32" fmla="*/ 100 w 122"/>
                <a:gd name="T3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83">
                  <a:moveTo>
                    <a:pt x="100" y="0"/>
                  </a:moveTo>
                  <a:lnTo>
                    <a:pt x="100" y="8"/>
                  </a:lnTo>
                  <a:lnTo>
                    <a:pt x="114" y="8"/>
                  </a:lnTo>
                  <a:lnTo>
                    <a:pt x="114" y="77"/>
                  </a:lnTo>
                  <a:lnTo>
                    <a:pt x="77" y="77"/>
                  </a:lnTo>
                  <a:lnTo>
                    <a:pt x="77" y="53"/>
                  </a:lnTo>
                  <a:lnTo>
                    <a:pt x="45" y="53"/>
                  </a:lnTo>
                  <a:lnTo>
                    <a:pt x="45" y="77"/>
                  </a:lnTo>
                  <a:lnTo>
                    <a:pt x="8" y="77"/>
                  </a:lnTo>
                  <a:lnTo>
                    <a:pt x="8" y="8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22" y="83"/>
                  </a:lnTo>
                  <a:lnTo>
                    <a:pt x="122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275"/>
            <p:cNvSpPr>
              <a:spLocks noEditPoints="1"/>
            </p:cNvSpPr>
            <p:nvPr/>
          </p:nvSpPr>
          <p:spPr bwMode="auto">
            <a:xfrm>
              <a:off x="2938797" y="3930905"/>
              <a:ext cx="79257" cy="66474"/>
            </a:xfrm>
            <a:custGeom>
              <a:avLst/>
              <a:gdLst>
                <a:gd name="T0" fmla="*/ 0 w 61"/>
                <a:gd name="T1" fmla="*/ 47 h 53"/>
                <a:gd name="T2" fmla="*/ 0 w 61"/>
                <a:gd name="T3" fmla="*/ 53 h 53"/>
                <a:gd name="T4" fmla="*/ 61 w 61"/>
                <a:gd name="T5" fmla="*/ 53 h 53"/>
                <a:gd name="T6" fmla="*/ 61 w 61"/>
                <a:gd name="T7" fmla="*/ 0 h 53"/>
                <a:gd name="T8" fmla="*/ 0 w 61"/>
                <a:gd name="T9" fmla="*/ 0 h 53"/>
                <a:gd name="T10" fmla="*/ 0 w 61"/>
                <a:gd name="T11" fmla="*/ 47 h 53"/>
                <a:gd name="T12" fmla="*/ 21 w 61"/>
                <a:gd name="T13" fmla="*/ 8 h 53"/>
                <a:gd name="T14" fmla="*/ 21 w 61"/>
                <a:gd name="T15" fmla="*/ 23 h 53"/>
                <a:gd name="T16" fmla="*/ 37 w 61"/>
                <a:gd name="T17" fmla="*/ 23 h 53"/>
                <a:gd name="T18" fmla="*/ 37 w 61"/>
                <a:gd name="T19" fmla="*/ 8 h 53"/>
                <a:gd name="T20" fmla="*/ 45 w 61"/>
                <a:gd name="T21" fmla="*/ 8 h 53"/>
                <a:gd name="T22" fmla="*/ 45 w 61"/>
                <a:gd name="T23" fmla="*/ 47 h 53"/>
                <a:gd name="T24" fmla="*/ 37 w 61"/>
                <a:gd name="T25" fmla="*/ 47 h 53"/>
                <a:gd name="T26" fmla="*/ 37 w 61"/>
                <a:gd name="T27" fmla="*/ 31 h 53"/>
                <a:gd name="T28" fmla="*/ 21 w 61"/>
                <a:gd name="T29" fmla="*/ 31 h 53"/>
                <a:gd name="T30" fmla="*/ 21 w 61"/>
                <a:gd name="T31" fmla="*/ 47 h 53"/>
                <a:gd name="T32" fmla="*/ 13 w 61"/>
                <a:gd name="T33" fmla="*/ 47 h 53"/>
                <a:gd name="T34" fmla="*/ 13 w 61"/>
                <a:gd name="T35" fmla="*/ 8 h 53"/>
                <a:gd name="T36" fmla="*/ 21 w 61"/>
                <a:gd name="T3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53">
                  <a:moveTo>
                    <a:pt x="0" y="47"/>
                  </a:moveTo>
                  <a:lnTo>
                    <a:pt x="0" y="53"/>
                  </a:lnTo>
                  <a:lnTo>
                    <a:pt x="61" y="53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47"/>
                  </a:lnTo>
                  <a:close/>
                  <a:moveTo>
                    <a:pt x="21" y="8"/>
                  </a:moveTo>
                  <a:lnTo>
                    <a:pt x="21" y="23"/>
                  </a:lnTo>
                  <a:lnTo>
                    <a:pt x="37" y="23"/>
                  </a:lnTo>
                  <a:lnTo>
                    <a:pt x="37" y="8"/>
                  </a:lnTo>
                  <a:lnTo>
                    <a:pt x="45" y="8"/>
                  </a:lnTo>
                  <a:lnTo>
                    <a:pt x="45" y="47"/>
                  </a:lnTo>
                  <a:lnTo>
                    <a:pt x="37" y="47"/>
                  </a:lnTo>
                  <a:lnTo>
                    <a:pt x="37" y="31"/>
                  </a:lnTo>
                  <a:lnTo>
                    <a:pt x="21" y="31"/>
                  </a:lnTo>
                  <a:lnTo>
                    <a:pt x="21" y="47"/>
                  </a:lnTo>
                  <a:lnTo>
                    <a:pt x="13" y="47"/>
                  </a:lnTo>
                  <a:lnTo>
                    <a:pt x="13" y="8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Rectangle 276"/>
            <p:cNvSpPr>
              <a:spLocks noChangeArrowheads="1"/>
            </p:cNvSpPr>
            <p:nvPr/>
          </p:nvSpPr>
          <p:spPr bwMode="auto">
            <a:xfrm>
              <a:off x="2918344" y="4017832"/>
              <a:ext cx="30680" cy="20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Rectangle 277"/>
            <p:cNvSpPr>
              <a:spLocks noChangeArrowheads="1"/>
            </p:cNvSpPr>
            <p:nvPr/>
          </p:nvSpPr>
          <p:spPr bwMode="auto">
            <a:xfrm>
              <a:off x="2918344" y="4048512"/>
              <a:ext cx="30680" cy="20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Rectangle 278"/>
            <p:cNvSpPr>
              <a:spLocks noChangeArrowheads="1"/>
            </p:cNvSpPr>
            <p:nvPr/>
          </p:nvSpPr>
          <p:spPr bwMode="auto">
            <a:xfrm>
              <a:off x="3007828" y="4017832"/>
              <a:ext cx="30680" cy="20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Rectangle 279"/>
            <p:cNvSpPr>
              <a:spLocks noChangeArrowheads="1"/>
            </p:cNvSpPr>
            <p:nvPr/>
          </p:nvSpPr>
          <p:spPr bwMode="auto">
            <a:xfrm>
              <a:off x="3007828" y="4048512"/>
              <a:ext cx="30680" cy="20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Rectangle 280"/>
            <p:cNvSpPr>
              <a:spLocks noChangeArrowheads="1"/>
            </p:cNvSpPr>
            <p:nvPr/>
          </p:nvSpPr>
          <p:spPr bwMode="auto">
            <a:xfrm>
              <a:off x="2956694" y="4017832"/>
              <a:ext cx="40907" cy="20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9" name="Freeform 281"/>
          <p:cNvSpPr>
            <a:spLocks noEditPoints="1"/>
          </p:cNvSpPr>
          <p:nvPr userDrawn="1"/>
        </p:nvSpPr>
        <p:spPr bwMode="auto">
          <a:xfrm>
            <a:off x="3817969" y="5282115"/>
            <a:ext cx="168955" cy="167037"/>
          </a:xfrm>
          <a:custGeom>
            <a:avLst/>
            <a:gdLst>
              <a:gd name="T0" fmla="*/ 108 w 122"/>
              <a:gd name="T1" fmla="*/ 24 h 99"/>
              <a:gd name="T2" fmla="*/ 89 w 122"/>
              <a:gd name="T3" fmla="*/ 24 h 99"/>
              <a:gd name="T4" fmla="*/ 87 w 122"/>
              <a:gd name="T5" fmla="*/ 8 h 99"/>
              <a:gd name="T6" fmla="*/ 85 w 122"/>
              <a:gd name="T7" fmla="*/ 4 h 99"/>
              <a:gd name="T8" fmla="*/ 81 w 122"/>
              <a:gd name="T9" fmla="*/ 0 h 99"/>
              <a:gd name="T10" fmla="*/ 77 w 122"/>
              <a:gd name="T11" fmla="*/ 0 h 99"/>
              <a:gd name="T12" fmla="*/ 46 w 122"/>
              <a:gd name="T13" fmla="*/ 0 h 99"/>
              <a:gd name="T14" fmla="*/ 42 w 122"/>
              <a:gd name="T15" fmla="*/ 0 h 99"/>
              <a:gd name="T16" fmla="*/ 40 w 122"/>
              <a:gd name="T17" fmla="*/ 4 h 99"/>
              <a:gd name="T18" fmla="*/ 38 w 122"/>
              <a:gd name="T19" fmla="*/ 8 h 99"/>
              <a:gd name="T20" fmla="*/ 34 w 122"/>
              <a:gd name="T21" fmla="*/ 24 h 99"/>
              <a:gd name="T22" fmla="*/ 16 w 122"/>
              <a:gd name="T23" fmla="*/ 24 h 99"/>
              <a:gd name="T24" fmla="*/ 10 w 122"/>
              <a:gd name="T25" fmla="*/ 24 h 99"/>
              <a:gd name="T26" fmla="*/ 4 w 122"/>
              <a:gd name="T27" fmla="*/ 28 h 99"/>
              <a:gd name="T28" fmla="*/ 2 w 122"/>
              <a:gd name="T29" fmla="*/ 32 h 99"/>
              <a:gd name="T30" fmla="*/ 0 w 122"/>
              <a:gd name="T31" fmla="*/ 38 h 99"/>
              <a:gd name="T32" fmla="*/ 0 w 122"/>
              <a:gd name="T33" fmla="*/ 85 h 99"/>
              <a:gd name="T34" fmla="*/ 2 w 122"/>
              <a:gd name="T35" fmla="*/ 91 h 99"/>
              <a:gd name="T36" fmla="*/ 4 w 122"/>
              <a:gd name="T37" fmla="*/ 95 h 99"/>
              <a:gd name="T38" fmla="*/ 10 w 122"/>
              <a:gd name="T39" fmla="*/ 99 h 99"/>
              <a:gd name="T40" fmla="*/ 16 w 122"/>
              <a:gd name="T41" fmla="*/ 99 h 99"/>
              <a:gd name="T42" fmla="*/ 108 w 122"/>
              <a:gd name="T43" fmla="*/ 99 h 99"/>
              <a:gd name="T44" fmla="*/ 114 w 122"/>
              <a:gd name="T45" fmla="*/ 99 h 99"/>
              <a:gd name="T46" fmla="*/ 118 w 122"/>
              <a:gd name="T47" fmla="*/ 95 h 99"/>
              <a:gd name="T48" fmla="*/ 122 w 122"/>
              <a:gd name="T49" fmla="*/ 91 h 99"/>
              <a:gd name="T50" fmla="*/ 122 w 122"/>
              <a:gd name="T51" fmla="*/ 85 h 99"/>
              <a:gd name="T52" fmla="*/ 122 w 122"/>
              <a:gd name="T53" fmla="*/ 38 h 99"/>
              <a:gd name="T54" fmla="*/ 122 w 122"/>
              <a:gd name="T55" fmla="*/ 32 h 99"/>
              <a:gd name="T56" fmla="*/ 118 w 122"/>
              <a:gd name="T57" fmla="*/ 28 h 99"/>
              <a:gd name="T58" fmla="*/ 114 w 122"/>
              <a:gd name="T59" fmla="*/ 24 h 99"/>
              <a:gd name="T60" fmla="*/ 108 w 122"/>
              <a:gd name="T61" fmla="*/ 24 h 99"/>
              <a:gd name="T62" fmla="*/ 46 w 122"/>
              <a:gd name="T63" fmla="*/ 8 h 99"/>
              <a:gd name="T64" fmla="*/ 46 w 122"/>
              <a:gd name="T65" fmla="*/ 8 h 99"/>
              <a:gd name="T66" fmla="*/ 77 w 122"/>
              <a:gd name="T67" fmla="*/ 8 h 99"/>
              <a:gd name="T68" fmla="*/ 79 w 122"/>
              <a:gd name="T69" fmla="*/ 8 h 99"/>
              <a:gd name="T70" fmla="*/ 81 w 122"/>
              <a:gd name="T71" fmla="*/ 24 h 99"/>
              <a:gd name="T72" fmla="*/ 42 w 122"/>
              <a:gd name="T73" fmla="*/ 24 h 99"/>
              <a:gd name="T74" fmla="*/ 46 w 122"/>
              <a:gd name="T75" fmla="*/ 8 h 99"/>
              <a:gd name="T76" fmla="*/ 85 w 122"/>
              <a:gd name="T77" fmla="*/ 69 h 99"/>
              <a:gd name="T78" fmla="*/ 69 w 122"/>
              <a:gd name="T79" fmla="*/ 69 h 99"/>
              <a:gd name="T80" fmla="*/ 69 w 122"/>
              <a:gd name="T81" fmla="*/ 85 h 99"/>
              <a:gd name="T82" fmla="*/ 53 w 122"/>
              <a:gd name="T83" fmla="*/ 85 h 99"/>
              <a:gd name="T84" fmla="*/ 53 w 122"/>
              <a:gd name="T85" fmla="*/ 69 h 99"/>
              <a:gd name="T86" fmla="*/ 40 w 122"/>
              <a:gd name="T87" fmla="*/ 69 h 99"/>
              <a:gd name="T88" fmla="*/ 40 w 122"/>
              <a:gd name="T89" fmla="*/ 53 h 99"/>
              <a:gd name="T90" fmla="*/ 53 w 122"/>
              <a:gd name="T91" fmla="*/ 53 h 99"/>
              <a:gd name="T92" fmla="*/ 53 w 122"/>
              <a:gd name="T93" fmla="*/ 38 h 99"/>
              <a:gd name="T94" fmla="*/ 69 w 122"/>
              <a:gd name="T95" fmla="*/ 38 h 99"/>
              <a:gd name="T96" fmla="*/ 69 w 122"/>
              <a:gd name="T97" fmla="*/ 53 h 99"/>
              <a:gd name="T98" fmla="*/ 85 w 122"/>
              <a:gd name="T99" fmla="*/ 53 h 99"/>
              <a:gd name="T100" fmla="*/ 85 w 122"/>
              <a:gd name="T101" fmla="*/ 6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2" h="99">
                <a:moveTo>
                  <a:pt x="108" y="24"/>
                </a:moveTo>
                <a:lnTo>
                  <a:pt x="89" y="24"/>
                </a:lnTo>
                <a:lnTo>
                  <a:pt x="87" y="8"/>
                </a:lnTo>
                <a:lnTo>
                  <a:pt x="85" y="4"/>
                </a:lnTo>
                <a:lnTo>
                  <a:pt x="81" y="0"/>
                </a:lnTo>
                <a:lnTo>
                  <a:pt x="77" y="0"/>
                </a:lnTo>
                <a:lnTo>
                  <a:pt x="46" y="0"/>
                </a:lnTo>
                <a:lnTo>
                  <a:pt x="42" y="0"/>
                </a:lnTo>
                <a:lnTo>
                  <a:pt x="40" y="4"/>
                </a:lnTo>
                <a:lnTo>
                  <a:pt x="38" y="8"/>
                </a:lnTo>
                <a:lnTo>
                  <a:pt x="34" y="24"/>
                </a:lnTo>
                <a:lnTo>
                  <a:pt x="16" y="24"/>
                </a:lnTo>
                <a:lnTo>
                  <a:pt x="10" y="24"/>
                </a:lnTo>
                <a:lnTo>
                  <a:pt x="4" y="28"/>
                </a:lnTo>
                <a:lnTo>
                  <a:pt x="2" y="32"/>
                </a:lnTo>
                <a:lnTo>
                  <a:pt x="0" y="38"/>
                </a:lnTo>
                <a:lnTo>
                  <a:pt x="0" y="85"/>
                </a:lnTo>
                <a:lnTo>
                  <a:pt x="2" y="91"/>
                </a:lnTo>
                <a:lnTo>
                  <a:pt x="4" y="95"/>
                </a:lnTo>
                <a:lnTo>
                  <a:pt x="10" y="99"/>
                </a:lnTo>
                <a:lnTo>
                  <a:pt x="16" y="99"/>
                </a:lnTo>
                <a:lnTo>
                  <a:pt x="108" y="99"/>
                </a:lnTo>
                <a:lnTo>
                  <a:pt x="114" y="99"/>
                </a:lnTo>
                <a:lnTo>
                  <a:pt x="118" y="95"/>
                </a:lnTo>
                <a:lnTo>
                  <a:pt x="122" y="91"/>
                </a:lnTo>
                <a:lnTo>
                  <a:pt x="122" y="85"/>
                </a:lnTo>
                <a:lnTo>
                  <a:pt x="122" y="38"/>
                </a:lnTo>
                <a:lnTo>
                  <a:pt x="122" y="32"/>
                </a:lnTo>
                <a:lnTo>
                  <a:pt x="118" y="28"/>
                </a:lnTo>
                <a:lnTo>
                  <a:pt x="114" y="24"/>
                </a:lnTo>
                <a:lnTo>
                  <a:pt x="108" y="24"/>
                </a:lnTo>
                <a:close/>
                <a:moveTo>
                  <a:pt x="46" y="8"/>
                </a:moveTo>
                <a:lnTo>
                  <a:pt x="46" y="8"/>
                </a:lnTo>
                <a:lnTo>
                  <a:pt x="77" y="8"/>
                </a:lnTo>
                <a:lnTo>
                  <a:pt x="79" y="8"/>
                </a:lnTo>
                <a:lnTo>
                  <a:pt x="81" y="24"/>
                </a:lnTo>
                <a:lnTo>
                  <a:pt x="42" y="24"/>
                </a:lnTo>
                <a:lnTo>
                  <a:pt x="46" y="8"/>
                </a:lnTo>
                <a:close/>
                <a:moveTo>
                  <a:pt x="85" y="69"/>
                </a:moveTo>
                <a:lnTo>
                  <a:pt x="69" y="69"/>
                </a:lnTo>
                <a:lnTo>
                  <a:pt x="69" y="85"/>
                </a:lnTo>
                <a:lnTo>
                  <a:pt x="53" y="85"/>
                </a:lnTo>
                <a:lnTo>
                  <a:pt x="53" y="69"/>
                </a:lnTo>
                <a:lnTo>
                  <a:pt x="40" y="69"/>
                </a:lnTo>
                <a:lnTo>
                  <a:pt x="40" y="53"/>
                </a:lnTo>
                <a:lnTo>
                  <a:pt x="53" y="53"/>
                </a:lnTo>
                <a:lnTo>
                  <a:pt x="53" y="38"/>
                </a:lnTo>
                <a:lnTo>
                  <a:pt x="69" y="38"/>
                </a:lnTo>
                <a:lnTo>
                  <a:pt x="69" y="53"/>
                </a:lnTo>
                <a:lnTo>
                  <a:pt x="85" y="53"/>
                </a:lnTo>
                <a:lnTo>
                  <a:pt x="85" y="6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0" name="Group 349"/>
          <p:cNvGrpSpPr/>
          <p:nvPr userDrawn="1"/>
        </p:nvGrpSpPr>
        <p:grpSpPr>
          <a:xfrm>
            <a:off x="6529547" y="5241209"/>
            <a:ext cx="168955" cy="207943"/>
            <a:chOff x="6027273" y="3930905"/>
            <a:chExt cx="155958" cy="155957"/>
          </a:xfrm>
        </p:grpSpPr>
        <p:sp>
          <p:nvSpPr>
            <p:cNvPr id="351" name="Freeform 282"/>
            <p:cNvSpPr>
              <a:spLocks/>
            </p:cNvSpPr>
            <p:nvPr/>
          </p:nvSpPr>
          <p:spPr bwMode="auto">
            <a:xfrm>
              <a:off x="6045170" y="3930905"/>
              <a:ext cx="138061" cy="94597"/>
            </a:xfrm>
            <a:custGeom>
              <a:avLst/>
              <a:gdLst>
                <a:gd name="T0" fmla="*/ 98 w 108"/>
                <a:gd name="T1" fmla="*/ 37 h 74"/>
                <a:gd name="T2" fmla="*/ 100 w 108"/>
                <a:gd name="T3" fmla="*/ 31 h 74"/>
                <a:gd name="T4" fmla="*/ 98 w 108"/>
                <a:gd name="T5" fmla="*/ 23 h 74"/>
                <a:gd name="T6" fmla="*/ 96 w 108"/>
                <a:gd name="T7" fmla="*/ 16 h 74"/>
                <a:gd name="T8" fmla="*/ 90 w 108"/>
                <a:gd name="T9" fmla="*/ 10 h 74"/>
                <a:gd name="T10" fmla="*/ 84 w 108"/>
                <a:gd name="T11" fmla="*/ 4 h 74"/>
                <a:gd name="T12" fmla="*/ 77 w 108"/>
                <a:gd name="T13" fmla="*/ 2 h 74"/>
                <a:gd name="T14" fmla="*/ 69 w 108"/>
                <a:gd name="T15" fmla="*/ 0 h 74"/>
                <a:gd name="T16" fmla="*/ 61 w 108"/>
                <a:gd name="T17" fmla="*/ 2 h 74"/>
                <a:gd name="T18" fmla="*/ 53 w 108"/>
                <a:gd name="T19" fmla="*/ 6 h 74"/>
                <a:gd name="T20" fmla="*/ 47 w 108"/>
                <a:gd name="T21" fmla="*/ 10 h 74"/>
                <a:gd name="T22" fmla="*/ 41 w 108"/>
                <a:gd name="T23" fmla="*/ 17 h 74"/>
                <a:gd name="T24" fmla="*/ 39 w 108"/>
                <a:gd name="T25" fmla="*/ 16 h 74"/>
                <a:gd name="T26" fmla="*/ 35 w 108"/>
                <a:gd name="T27" fmla="*/ 16 h 74"/>
                <a:gd name="T28" fmla="*/ 27 w 108"/>
                <a:gd name="T29" fmla="*/ 17 h 74"/>
                <a:gd name="T30" fmla="*/ 22 w 108"/>
                <a:gd name="T31" fmla="*/ 21 h 74"/>
                <a:gd name="T32" fmla="*/ 18 w 108"/>
                <a:gd name="T33" fmla="*/ 27 h 74"/>
                <a:gd name="T34" fmla="*/ 16 w 108"/>
                <a:gd name="T35" fmla="*/ 33 h 74"/>
                <a:gd name="T36" fmla="*/ 10 w 108"/>
                <a:gd name="T37" fmla="*/ 37 h 74"/>
                <a:gd name="T38" fmla="*/ 4 w 108"/>
                <a:gd name="T39" fmla="*/ 43 h 74"/>
                <a:gd name="T40" fmla="*/ 2 w 108"/>
                <a:gd name="T41" fmla="*/ 47 h 74"/>
                <a:gd name="T42" fmla="*/ 0 w 108"/>
                <a:gd name="T43" fmla="*/ 53 h 74"/>
                <a:gd name="T44" fmla="*/ 0 w 108"/>
                <a:gd name="T45" fmla="*/ 55 h 74"/>
                <a:gd name="T46" fmla="*/ 6 w 108"/>
                <a:gd name="T47" fmla="*/ 49 h 74"/>
                <a:gd name="T48" fmla="*/ 12 w 108"/>
                <a:gd name="T49" fmla="*/ 47 h 74"/>
                <a:gd name="T50" fmla="*/ 20 w 108"/>
                <a:gd name="T51" fmla="*/ 47 h 74"/>
                <a:gd name="T52" fmla="*/ 24 w 108"/>
                <a:gd name="T53" fmla="*/ 47 h 74"/>
                <a:gd name="T54" fmla="*/ 29 w 108"/>
                <a:gd name="T55" fmla="*/ 39 h 74"/>
                <a:gd name="T56" fmla="*/ 37 w 108"/>
                <a:gd name="T57" fmla="*/ 35 h 74"/>
                <a:gd name="T58" fmla="*/ 45 w 108"/>
                <a:gd name="T59" fmla="*/ 31 h 74"/>
                <a:gd name="T60" fmla="*/ 53 w 108"/>
                <a:gd name="T61" fmla="*/ 31 h 74"/>
                <a:gd name="T62" fmla="*/ 73 w 108"/>
                <a:gd name="T63" fmla="*/ 35 h 74"/>
                <a:gd name="T64" fmla="*/ 86 w 108"/>
                <a:gd name="T65" fmla="*/ 49 h 74"/>
                <a:gd name="T66" fmla="*/ 92 w 108"/>
                <a:gd name="T67" fmla="*/ 69 h 74"/>
                <a:gd name="T68" fmla="*/ 92 w 108"/>
                <a:gd name="T69" fmla="*/ 72 h 74"/>
                <a:gd name="T70" fmla="*/ 92 w 108"/>
                <a:gd name="T71" fmla="*/ 74 h 74"/>
                <a:gd name="T72" fmla="*/ 98 w 108"/>
                <a:gd name="T73" fmla="*/ 71 h 74"/>
                <a:gd name="T74" fmla="*/ 102 w 108"/>
                <a:gd name="T75" fmla="*/ 65 h 74"/>
                <a:gd name="T76" fmla="*/ 106 w 108"/>
                <a:gd name="T77" fmla="*/ 61 h 74"/>
                <a:gd name="T78" fmla="*/ 108 w 108"/>
                <a:gd name="T79" fmla="*/ 53 h 74"/>
                <a:gd name="T80" fmla="*/ 106 w 108"/>
                <a:gd name="T81" fmla="*/ 47 h 74"/>
                <a:gd name="T82" fmla="*/ 104 w 108"/>
                <a:gd name="T83" fmla="*/ 43 h 74"/>
                <a:gd name="T84" fmla="*/ 98 w 108"/>
                <a:gd name="T85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8" h="74">
                  <a:moveTo>
                    <a:pt x="98" y="37"/>
                  </a:moveTo>
                  <a:lnTo>
                    <a:pt x="100" y="31"/>
                  </a:lnTo>
                  <a:lnTo>
                    <a:pt x="98" y="23"/>
                  </a:lnTo>
                  <a:lnTo>
                    <a:pt x="96" y="16"/>
                  </a:lnTo>
                  <a:lnTo>
                    <a:pt x="90" y="10"/>
                  </a:lnTo>
                  <a:lnTo>
                    <a:pt x="84" y="4"/>
                  </a:lnTo>
                  <a:lnTo>
                    <a:pt x="77" y="2"/>
                  </a:lnTo>
                  <a:lnTo>
                    <a:pt x="69" y="0"/>
                  </a:lnTo>
                  <a:lnTo>
                    <a:pt x="61" y="2"/>
                  </a:lnTo>
                  <a:lnTo>
                    <a:pt x="53" y="6"/>
                  </a:lnTo>
                  <a:lnTo>
                    <a:pt x="47" y="10"/>
                  </a:lnTo>
                  <a:lnTo>
                    <a:pt x="41" y="17"/>
                  </a:lnTo>
                  <a:lnTo>
                    <a:pt x="39" y="16"/>
                  </a:lnTo>
                  <a:lnTo>
                    <a:pt x="35" y="16"/>
                  </a:lnTo>
                  <a:lnTo>
                    <a:pt x="27" y="17"/>
                  </a:lnTo>
                  <a:lnTo>
                    <a:pt x="22" y="21"/>
                  </a:lnTo>
                  <a:lnTo>
                    <a:pt x="18" y="27"/>
                  </a:lnTo>
                  <a:lnTo>
                    <a:pt x="16" y="33"/>
                  </a:lnTo>
                  <a:lnTo>
                    <a:pt x="10" y="37"/>
                  </a:lnTo>
                  <a:lnTo>
                    <a:pt x="4" y="43"/>
                  </a:lnTo>
                  <a:lnTo>
                    <a:pt x="2" y="47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6" y="49"/>
                  </a:lnTo>
                  <a:lnTo>
                    <a:pt x="12" y="47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9" y="39"/>
                  </a:lnTo>
                  <a:lnTo>
                    <a:pt x="37" y="35"/>
                  </a:lnTo>
                  <a:lnTo>
                    <a:pt x="45" y="31"/>
                  </a:lnTo>
                  <a:lnTo>
                    <a:pt x="53" y="31"/>
                  </a:lnTo>
                  <a:lnTo>
                    <a:pt x="73" y="35"/>
                  </a:lnTo>
                  <a:lnTo>
                    <a:pt x="86" y="49"/>
                  </a:lnTo>
                  <a:lnTo>
                    <a:pt x="92" y="69"/>
                  </a:lnTo>
                  <a:lnTo>
                    <a:pt x="92" y="72"/>
                  </a:lnTo>
                  <a:lnTo>
                    <a:pt x="92" y="74"/>
                  </a:lnTo>
                  <a:lnTo>
                    <a:pt x="98" y="71"/>
                  </a:lnTo>
                  <a:lnTo>
                    <a:pt x="102" y="65"/>
                  </a:lnTo>
                  <a:lnTo>
                    <a:pt x="106" y="61"/>
                  </a:lnTo>
                  <a:lnTo>
                    <a:pt x="108" y="53"/>
                  </a:lnTo>
                  <a:lnTo>
                    <a:pt x="106" y="47"/>
                  </a:lnTo>
                  <a:lnTo>
                    <a:pt x="104" y="43"/>
                  </a:lnTo>
                  <a:lnTo>
                    <a:pt x="98" y="3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83"/>
            <p:cNvSpPr>
              <a:spLocks/>
            </p:cNvSpPr>
            <p:nvPr/>
          </p:nvSpPr>
          <p:spPr bwMode="auto">
            <a:xfrm>
              <a:off x="6027273" y="3989708"/>
              <a:ext cx="138061" cy="97154"/>
            </a:xfrm>
            <a:custGeom>
              <a:avLst/>
              <a:gdLst>
                <a:gd name="T0" fmla="*/ 100 w 108"/>
                <a:gd name="T1" fmla="*/ 37 h 75"/>
                <a:gd name="T2" fmla="*/ 100 w 108"/>
                <a:gd name="T3" fmla="*/ 29 h 75"/>
                <a:gd name="T4" fmla="*/ 98 w 108"/>
                <a:gd name="T5" fmla="*/ 22 h 75"/>
                <a:gd name="T6" fmla="*/ 96 w 108"/>
                <a:gd name="T7" fmla="*/ 14 h 75"/>
                <a:gd name="T8" fmla="*/ 91 w 108"/>
                <a:gd name="T9" fmla="*/ 8 h 75"/>
                <a:gd name="T10" fmla="*/ 85 w 108"/>
                <a:gd name="T11" fmla="*/ 4 h 75"/>
                <a:gd name="T12" fmla="*/ 79 w 108"/>
                <a:gd name="T13" fmla="*/ 0 h 75"/>
                <a:gd name="T14" fmla="*/ 69 w 108"/>
                <a:gd name="T15" fmla="*/ 0 h 75"/>
                <a:gd name="T16" fmla="*/ 61 w 108"/>
                <a:gd name="T17" fmla="*/ 0 h 75"/>
                <a:gd name="T18" fmla="*/ 53 w 108"/>
                <a:gd name="T19" fmla="*/ 4 h 75"/>
                <a:gd name="T20" fmla="*/ 47 w 108"/>
                <a:gd name="T21" fmla="*/ 10 h 75"/>
                <a:gd name="T22" fmla="*/ 43 w 108"/>
                <a:gd name="T23" fmla="*/ 16 h 75"/>
                <a:gd name="T24" fmla="*/ 40 w 108"/>
                <a:gd name="T25" fmla="*/ 16 h 75"/>
                <a:gd name="T26" fmla="*/ 36 w 108"/>
                <a:gd name="T27" fmla="*/ 14 h 75"/>
                <a:gd name="T28" fmla="*/ 28 w 108"/>
                <a:gd name="T29" fmla="*/ 16 h 75"/>
                <a:gd name="T30" fmla="*/ 22 w 108"/>
                <a:gd name="T31" fmla="*/ 20 h 75"/>
                <a:gd name="T32" fmla="*/ 18 w 108"/>
                <a:gd name="T33" fmla="*/ 25 h 75"/>
                <a:gd name="T34" fmla="*/ 16 w 108"/>
                <a:gd name="T35" fmla="*/ 33 h 75"/>
                <a:gd name="T36" fmla="*/ 10 w 108"/>
                <a:gd name="T37" fmla="*/ 37 h 75"/>
                <a:gd name="T38" fmla="*/ 6 w 108"/>
                <a:gd name="T39" fmla="*/ 41 h 75"/>
                <a:gd name="T40" fmla="*/ 2 w 108"/>
                <a:gd name="T41" fmla="*/ 47 h 75"/>
                <a:gd name="T42" fmla="*/ 0 w 108"/>
                <a:gd name="T43" fmla="*/ 53 h 75"/>
                <a:gd name="T44" fmla="*/ 2 w 108"/>
                <a:gd name="T45" fmla="*/ 59 h 75"/>
                <a:gd name="T46" fmla="*/ 6 w 108"/>
                <a:gd name="T47" fmla="*/ 67 h 75"/>
                <a:gd name="T48" fmla="*/ 14 w 108"/>
                <a:gd name="T49" fmla="*/ 71 h 75"/>
                <a:gd name="T50" fmla="*/ 22 w 108"/>
                <a:gd name="T51" fmla="*/ 75 h 75"/>
                <a:gd name="T52" fmla="*/ 32 w 108"/>
                <a:gd name="T53" fmla="*/ 75 h 75"/>
                <a:gd name="T54" fmla="*/ 77 w 108"/>
                <a:gd name="T55" fmla="*/ 75 h 75"/>
                <a:gd name="T56" fmla="*/ 87 w 108"/>
                <a:gd name="T57" fmla="*/ 75 h 75"/>
                <a:gd name="T58" fmla="*/ 95 w 108"/>
                <a:gd name="T59" fmla="*/ 71 h 75"/>
                <a:gd name="T60" fmla="*/ 102 w 108"/>
                <a:gd name="T61" fmla="*/ 67 h 75"/>
                <a:gd name="T62" fmla="*/ 106 w 108"/>
                <a:gd name="T63" fmla="*/ 59 h 75"/>
                <a:gd name="T64" fmla="*/ 108 w 108"/>
                <a:gd name="T65" fmla="*/ 53 h 75"/>
                <a:gd name="T66" fmla="*/ 106 w 108"/>
                <a:gd name="T67" fmla="*/ 47 h 75"/>
                <a:gd name="T68" fmla="*/ 104 w 108"/>
                <a:gd name="T69" fmla="*/ 41 h 75"/>
                <a:gd name="T70" fmla="*/ 100 w 108"/>
                <a:gd name="T7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" h="75">
                  <a:moveTo>
                    <a:pt x="100" y="37"/>
                  </a:moveTo>
                  <a:lnTo>
                    <a:pt x="100" y="29"/>
                  </a:lnTo>
                  <a:lnTo>
                    <a:pt x="98" y="22"/>
                  </a:lnTo>
                  <a:lnTo>
                    <a:pt x="96" y="14"/>
                  </a:lnTo>
                  <a:lnTo>
                    <a:pt x="91" y="8"/>
                  </a:lnTo>
                  <a:lnTo>
                    <a:pt x="85" y="4"/>
                  </a:lnTo>
                  <a:lnTo>
                    <a:pt x="7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3" y="4"/>
                  </a:lnTo>
                  <a:lnTo>
                    <a:pt x="47" y="10"/>
                  </a:lnTo>
                  <a:lnTo>
                    <a:pt x="43" y="16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28" y="16"/>
                  </a:lnTo>
                  <a:lnTo>
                    <a:pt x="22" y="20"/>
                  </a:lnTo>
                  <a:lnTo>
                    <a:pt x="18" y="25"/>
                  </a:lnTo>
                  <a:lnTo>
                    <a:pt x="16" y="33"/>
                  </a:lnTo>
                  <a:lnTo>
                    <a:pt x="10" y="37"/>
                  </a:lnTo>
                  <a:lnTo>
                    <a:pt x="6" y="41"/>
                  </a:lnTo>
                  <a:lnTo>
                    <a:pt x="2" y="47"/>
                  </a:lnTo>
                  <a:lnTo>
                    <a:pt x="0" y="53"/>
                  </a:lnTo>
                  <a:lnTo>
                    <a:pt x="2" y="59"/>
                  </a:lnTo>
                  <a:lnTo>
                    <a:pt x="6" y="67"/>
                  </a:lnTo>
                  <a:lnTo>
                    <a:pt x="14" y="71"/>
                  </a:lnTo>
                  <a:lnTo>
                    <a:pt x="22" y="75"/>
                  </a:lnTo>
                  <a:lnTo>
                    <a:pt x="32" y="75"/>
                  </a:lnTo>
                  <a:lnTo>
                    <a:pt x="77" y="75"/>
                  </a:lnTo>
                  <a:lnTo>
                    <a:pt x="87" y="75"/>
                  </a:lnTo>
                  <a:lnTo>
                    <a:pt x="95" y="71"/>
                  </a:lnTo>
                  <a:lnTo>
                    <a:pt x="102" y="67"/>
                  </a:lnTo>
                  <a:lnTo>
                    <a:pt x="106" y="59"/>
                  </a:lnTo>
                  <a:lnTo>
                    <a:pt x="108" y="53"/>
                  </a:lnTo>
                  <a:lnTo>
                    <a:pt x="106" y="47"/>
                  </a:lnTo>
                  <a:lnTo>
                    <a:pt x="104" y="41"/>
                  </a:lnTo>
                  <a:lnTo>
                    <a:pt x="100" y="3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3" name="Freeform 284"/>
          <p:cNvSpPr>
            <a:spLocks/>
          </p:cNvSpPr>
          <p:nvPr userDrawn="1"/>
        </p:nvSpPr>
        <p:spPr bwMode="auto">
          <a:xfrm>
            <a:off x="6878534" y="5241208"/>
            <a:ext cx="146796" cy="129539"/>
          </a:xfrm>
          <a:custGeom>
            <a:avLst/>
            <a:gdLst>
              <a:gd name="T0" fmla="*/ 98 w 106"/>
              <a:gd name="T1" fmla="*/ 37 h 76"/>
              <a:gd name="T2" fmla="*/ 98 w 106"/>
              <a:gd name="T3" fmla="*/ 31 h 76"/>
              <a:gd name="T4" fmla="*/ 98 w 106"/>
              <a:gd name="T5" fmla="*/ 23 h 76"/>
              <a:gd name="T6" fmla="*/ 94 w 106"/>
              <a:gd name="T7" fmla="*/ 16 h 76"/>
              <a:gd name="T8" fmla="*/ 90 w 106"/>
              <a:gd name="T9" fmla="*/ 10 h 76"/>
              <a:gd name="T10" fmla="*/ 84 w 106"/>
              <a:gd name="T11" fmla="*/ 4 h 76"/>
              <a:gd name="T12" fmla="*/ 76 w 106"/>
              <a:gd name="T13" fmla="*/ 2 h 76"/>
              <a:gd name="T14" fmla="*/ 68 w 106"/>
              <a:gd name="T15" fmla="*/ 0 h 76"/>
              <a:gd name="T16" fmla="*/ 59 w 106"/>
              <a:gd name="T17" fmla="*/ 2 h 76"/>
              <a:gd name="T18" fmla="*/ 53 w 106"/>
              <a:gd name="T19" fmla="*/ 6 h 76"/>
              <a:gd name="T20" fmla="*/ 45 w 106"/>
              <a:gd name="T21" fmla="*/ 10 h 76"/>
              <a:gd name="T22" fmla="*/ 41 w 106"/>
              <a:gd name="T23" fmla="*/ 17 h 76"/>
              <a:gd name="T24" fmla="*/ 37 w 106"/>
              <a:gd name="T25" fmla="*/ 16 h 76"/>
              <a:gd name="T26" fmla="*/ 33 w 106"/>
              <a:gd name="T27" fmla="*/ 16 h 76"/>
              <a:gd name="T28" fmla="*/ 27 w 106"/>
              <a:gd name="T29" fmla="*/ 17 h 76"/>
              <a:gd name="T30" fmla="*/ 21 w 106"/>
              <a:gd name="T31" fmla="*/ 21 h 76"/>
              <a:gd name="T32" fmla="*/ 15 w 106"/>
              <a:gd name="T33" fmla="*/ 27 h 76"/>
              <a:gd name="T34" fmla="*/ 15 w 106"/>
              <a:gd name="T35" fmla="*/ 33 h 76"/>
              <a:gd name="T36" fmla="*/ 8 w 106"/>
              <a:gd name="T37" fmla="*/ 37 h 76"/>
              <a:gd name="T38" fmla="*/ 4 w 106"/>
              <a:gd name="T39" fmla="*/ 43 h 76"/>
              <a:gd name="T40" fmla="*/ 0 w 106"/>
              <a:gd name="T41" fmla="*/ 47 h 76"/>
              <a:gd name="T42" fmla="*/ 0 w 106"/>
              <a:gd name="T43" fmla="*/ 53 h 76"/>
              <a:gd name="T44" fmla="*/ 2 w 106"/>
              <a:gd name="T45" fmla="*/ 61 h 76"/>
              <a:gd name="T46" fmla="*/ 6 w 106"/>
              <a:gd name="T47" fmla="*/ 67 h 76"/>
              <a:gd name="T48" fmla="*/ 11 w 106"/>
              <a:gd name="T49" fmla="*/ 72 h 76"/>
              <a:gd name="T50" fmla="*/ 19 w 106"/>
              <a:gd name="T51" fmla="*/ 76 h 76"/>
              <a:gd name="T52" fmla="*/ 29 w 106"/>
              <a:gd name="T53" fmla="*/ 76 h 76"/>
              <a:gd name="T54" fmla="*/ 76 w 106"/>
              <a:gd name="T55" fmla="*/ 76 h 76"/>
              <a:gd name="T56" fmla="*/ 86 w 106"/>
              <a:gd name="T57" fmla="*/ 76 h 76"/>
              <a:gd name="T58" fmla="*/ 94 w 106"/>
              <a:gd name="T59" fmla="*/ 72 h 76"/>
              <a:gd name="T60" fmla="*/ 100 w 106"/>
              <a:gd name="T61" fmla="*/ 67 h 76"/>
              <a:gd name="T62" fmla="*/ 104 w 106"/>
              <a:gd name="T63" fmla="*/ 61 h 76"/>
              <a:gd name="T64" fmla="*/ 106 w 106"/>
              <a:gd name="T65" fmla="*/ 53 h 76"/>
              <a:gd name="T66" fmla="*/ 106 w 106"/>
              <a:gd name="T67" fmla="*/ 47 h 76"/>
              <a:gd name="T68" fmla="*/ 102 w 106"/>
              <a:gd name="T69" fmla="*/ 43 h 76"/>
              <a:gd name="T70" fmla="*/ 98 w 106"/>
              <a:gd name="T71" fmla="*/ 3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6" h="76">
                <a:moveTo>
                  <a:pt x="98" y="37"/>
                </a:moveTo>
                <a:lnTo>
                  <a:pt x="98" y="31"/>
                </a:lnTo>
                <a:lnTo>
                  <a:pt x="98" y="23"/>
                </a:lnTo>
                <a:lnTo>
                  <a:pt x="94" y="16"/>
                </a:lnTo>
                <a:lnTo>
                  <a:pt x="90" y="10"/>
                </a:lnTo>
                <a:lnTo>
                  <a:pt x="84" y="4"/>
                </a:lnTo>
                <a:lnTo>
                  <a:pt x="76" y="2"/>
                </a:lnTo>
                <a:lnTo>
                  <a:pt x="68" y="0"/>
                </a:lnTo>
                <a:lnTo>
                  <a:pt x="59" y="2"/>
                </a:lnTo>
                <a:lnTo>
                  <a:pt x="53" y="6"/>
                </a:lnTo>
                <a:lnTo>
                  <a:pt x="45" y="10"/>
                </a:lnTo>
                <a:lnTo>
                  <a:pt x="41" y="17"/>
                </a:lnTo>
                <a:lnTo>
                  <a:pt x="37" y="16"/>
                </a:lnTo>
                <a:lnTo>
                  <a:pt x="33" y="16"/>
                </a:lnTo>
                <a:lnTo>
                  <a:pt x="27" y="17"/>
                </a:lnTo>
                <a:lnTo>
                  <a:pt x="21" y="21"/>
                </a:lnTo>
                <a:lnTo>
                  <a:pt x="15" y="27"/>
                </a:lnTo>
                <a:lnTo>
                  <a:pt x="15" y="33"/>
                </a:lnTo>
                <a:lnTo>
                  <a:pt x="8" y="37"/>
                </a:lnTo>
                <a:lnTo>
                  <a:pt x="4" y="43"/>
                </a:lnTo>
                <a:lnTo>
                  <a:pt x="0" y="47"/>
                </a:lnTo>
                <a:lnTo>
                  <a:pt x="0" y="53"/>
                </a:lnTo>
                <a:lnTo>
                  <a:pt x="2" y="61"/>
                </a:lnTo>
                <a:lnTo>
                  <a:pt x="6" y="67"/>
                </a:lnTo>
                <a:lnTo>
                  <a:pt x="11" y="72"/>
                </a:lnTo>
                <a:lnTo>
                  <a:pt x="19" y="76"/>
                </a:lnTo>
                <a:lnTo>
                  <a:pt x="29" y="76"/>
                </a:lnTo>
                <a:lnTo>
                  <a:pt x="76" y="76"/>
                </a:lnTo>
                <a:lnTo>
                  <a:pt x="86" y="76"/>
                </a:lnTo>
                <a:lnTo>
                  <a:pt x="94" y="72"/>
                </a:lnTo>
                <a:lnTo>
                  <a:pt x="100" y="67"/>
                </a:lnTo>
                <a:lnTo>
                  <a:pt x="104" y="61"/>
                </a:lnTo>
                <a:lnTo>
                  <a:pt x="106" y="53"/>
                </a:lnTo>
                <a:lnTo>
                  <a:pt x="106" y="47"/>
                </a:lnTo>
                <a:lnTo>
                  <a:pt x="102" y="43"/>
                </a:lnTo>
                <a:lnTo>
                  <a:pt x="98" y="3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4" name="Group 353"/>
          <p:cNvGrpSpPr/>
          <p:nvPr userDrawn="1"/>
        </p:nvGrpSpPr>
        <p:grpSpPr>
          <a:xfrm>
            <a:off x="7216444" y="5241209"/>
            <a:ext cx="149566" cy="207943"/>
            <a:chOff x="6661331" y="3930905"/>
            <a:chExt cx="138061" cy="155957"/>
          </a:xfrm>
        </p:grpSpPr>
        <p:sp>
          <p:nvSpPr>
            <p:cNvPr id="355" name="Freeform 285"/>
            <p:cNvSpPr>
              <a:spLocks/>
            </p:cNvSpPr>
            <p:nvPr/>
          </p:nvSpPr>
          <p:spPr bwMode="auto">
            <a:xfrm>
              <a:off x="6661331" y="3930905"/>
              <a:ext cx="138061" cy="97154"/>
            </a:xfrm>
            <a:custGeom>
              <a:avLst/>
              <a:gdLst>
                <a:gd name="T0" fmla="*/ 99 w 108"/>
                <a:gd name="T1" fmla="*/ 37 h 76"/>
                <a:gd name="T2" fmla="*/ 100 w 108"/>
                <a:gd name="T3" fmla="*/ 31 h 76"/>
                <a:gd name="T4" fmla="*/ 99 w 108"/>
                <a:gd name="T5" fmla="*/ 23 h 76"/>
                <a:gd name="T6" fmla="*/ 97 w 108"/>
                <a:gd name="T7" fmla="*/ 16 h 76"/>
                <a:gd name="T8" fmla="*/ 91 w 108"/>
                <a:gd name="T9" fmla="*/ 10 h 76"/>
                <a:gd name="T10" fmla="*/ 85 w 108"/>
                <a:gd name="T11" fmla="*/ 4 h 76"/>
                <a:gd name="T12" fmla="*/ 77 w 108"/>
                <a:gd name="T13" fmla="*/ 2 h 76"/>
                <a:gd name="T14" fmla="*/ 69 w 108"/>
                <a:gd name="T15" fmla="*/ 0 h 76"/>
                <a:gd name="T16" fmla="*/ 61 w 108"/>
                <a:gd name="T17" fmla="*/ 2 h 76"/>
                <a:gd name="T18" fmla="*/ 53 w 108"/>
                <a:gd name="T19" fmla="*/ 6 h 76"/>
                <a:gd name="T20" fmla="*/ 47 w 108"/>
                <a:gd name="T21" fmla="*/ 10 h 76"/>
                <a:gd name="T22" fmla="*/ 43 w 108"/>
                <a:gd name="T23" fmla="*/ 17 h 76"/>
                <a:gd name="T24" fmla="*/ 40 w 108"/>
                <a:gd name="T25" fmla="*/ 16 h 76"/>
                <a:gd name="T26" fmla="*/ 36 w 108"/>
                <a:gd name="T27" fmla="*/ 16 h 76"/>
                <a:gd name="T28" fmla="*/ 28 w 108"/>
                <a:gd name="T29" fmla="*/ 17 h 76"/>
                <a:gd name="T30" fmla="*/ 22 w 108"/>
                <a:gd name="T31" fmla="*/ 21 h 76"/>
                <a:gd name="T32" fmla="*/ 18 w 108"/>
                <a:gd name="T33" fmla="*/ 27 h 76"/>
                <a:gd name="T34" fmla="*/ 16 w 108"/>
                <a:gd name="T35" fmla="*/ 33 h 76"/>
                <a:gd name="T36" fmla="*/ 10 w 108"/>
                <a:gd name="T37" fmla="*/ 37 h 76"/>
                <a:gd name="T38" fmla="*/ 4 w 108"/>
                <a:gd name="T39" fmla="*/ 43 h 76"/>
                <a:gd name="T40" fmla="*/ 2 w 108"/>
                <a:gd name="T41" fmla="*/ 47 h 76"/>
                <a:gd name="T42" fmla="*/ 0 w 108"/>
                <a:gd name="T43" fmla="*/ 53 h 76"/>
                <a:gd name="T44" fmla="*/ 2 w 108"/>
                <a:gd name="T45" fmla="*/ 61 h 76"/>
                <a:gd name="T46" fmla="*/ 6 w 108"/>
                <a:gd name="T47" fmla="*/ 67 h 76"/>
                <a:gd name="T48" fmla="*/ 14 w 108"/>
                <a:gd name="T49" fmla="*/ 72 h 76"/>
                <a:gd name="T50" fmla="*/ 22 w 108"/>
                <a:gd name="T51" fmla="*/ 76 h 76"/>
                <a:gd name="T52" fmla="*/ 32 w 108"/>
                <a:gd name="T53" fmla="*/ 76 h 76"/>
                <a:gd name="T54" fmla="*/ 77 w 108"/>
                <a:gd name="T55" fmla="*/ 76 h 76"/>
                <a:gd name="T56" fmla="*/ 87 w 108"/>
                <a:gd name="T57" fmla="*/ 76 h 76"/>
                <a:gd name="T58" fmla="*/ 95 w 108"/>
                <a:gd name="T59" fmla="*/ 72 h 76"/>
                <a:gd name="T60" fmla="*/ 102 w 108"/>
                <a:gd name="T61" fmla="*/ 67 h 76"/>
                <a:gd name="T62" fmla="*/ 106 w 108"/>
                <a:gd name="T63" fmla="*/ 61 h 76"/>
                <a:gd name="T64" fmla="*/ 108 w 108"/>
                <a:gd name="T65" fmla="*/ 53 h 76"/>
                <a:gd name="T66" fmla="*/ 106 w 108"/>
                <a:gd name="T67" fmla="*/ 47 h 76"/>
                <a:gd name="T68" fmla="*/ 104 w 108"/>
                <a:gd name="T69" fmla="*/ 43 h 76"/>
                <a:gd name="T70" fmla="*/ 99 w 108"/>
                <a:gd name="T71" fmla="*/ 3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" h="76">
                  <a:moveTo>
                    <a:pt x="99" y="37"/>
                  </a:moveTo>
                  <a:lnTo>
                    <a:pt x="100" y="31"/>
                  </a:lnTo>
                  <a:lnTo>
                    <a:pt x="99" y="23"/>
                  </a:lnTo>
                  <a:lnTo>
                    <a:pt x="97" y="16"/>
                  </a:lnTo>
                  <a:lnTo>
                    <a:pt x="91" y="10"/>
                  </a:lnTo>
                  <a:lnTo>
                    <a:pt x="85" y="4"/>
                  </a:lnTo>
                  <a:lnTo>
                    <a:pt x="77" y="2"/>
                  </a:lnTo>
                  <a:lnTo>
                    <a:pt x="69" y="0"/>
                  </a:lnTo>
                  <a:lnTo>
                    <a:pt x="61" y="2"/>
                  </a:lnTo>
                  <a:lnTo>
                    <a:pt x="53" y="6"/>
                  </a:lnTo>
                  <a:lnTo>
                    <a:pt x="47" y="10"/>
                  </a:lnTo>
                  <a:lnTo>
                    <a:pt x="43" y="17"/>
                  </a:lnTo>
                  <a:lnTo>
                    <a:pt x="40" y="16"/>
                  </a:lnTo>
                  <a:lnTo>
                    <a:pt x="36" y="16"/>
                  </a:lnTo>
                  <a:lnTo>
                    <a:pt x="28" y="17"/>
                  </a:lnTo>
                  <a:lnTo>
                    <a:pt x="22" y="21"/>
                  </a:lnTo>
                  <a:lnTo>
                    <a:pt x="18" y="27"/>
                  </a:lnTo>
                  <a:lnTo>
                    <a:pt x="16" y="33"/>
                  </a:lnTo>
                  <a:lnTo>
                    <a:pt x="10" y="37"/>
                  </a:lnTo>
                  <a:lnTo>
                    <a:pt x="4" y="43"/>
                  </a:lnTo>
                  <a:lnTo>
                    <a:pt x="2" y="47"/>
                  </a:lnTo>
                  <a:lnTo>
                    <a:pt x="0" y="53"/>
                  </a:lnTo>
                  <a:lnTo>
                    <a:pt x="2" y="61"/>
                  </a:lnTo>
                  <a:lnTo>
                    <a:pt x="6" y="67"/>
                  </a:lnTo>
                  <a:lnTo>
                    <a:pt x="14" y="72"/>
                  </a:lnTo>
                  <a:lnTo>
                    <a:pt x="22" y="76"/>
                  </a:lnTo>
                  <a:lnTo>
                    <a:pt x="32" y="76"/>
                  </a:lnTo>
                  <a:lnTo>
                    <a:pt x="77" y="76"/>
                  </a:lnTo>
                  <a:lnTo>
                    <a:pt x="87" y="76"/>
                  </a:lnTo>
                  <a:lnTo>
                    <a:pt x="95" y="72"/>
                  </a:lnTo>
                  <a:lnTo>
                    <a:pt x="102" y="67"/>
                  </a:lnTo>
                  <a:lnTo>
                    <a:pt x="106" y="61"/>
                  </a:lnTo>
                  <a:lnTo>
                    <a:pt x="108" y="53"/>
                  </a:lnTo>
                  <a:lnTo>
                    <a:pt x="106" y="47"/>
                  </a:lnTo>
                  <a:lnTo>
                    <a:pt x="104" y="43"/>
                  </a:lnTo>
                  <a:lnTo>
                    <a:pt x="99" y="3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286"/>
            <p:cNvSpPr>
              <a:spLocks/>
            </p:cNvSpPr>
            <p:nvPr/>
          </p:nvSpPr>
          <p:spPr bwMode="auto">
            <a:xfrm>
              <a:off x="6681785" y="4038285"/>
              <a:ext cx="20453" cy="40907"/>
            </a:xfrm>
            <a:custGeom>
              <a:avLst/>
              <a:gdLst>
                <a:gd name="T0" fmla="*/ 0 w 16"/>
                <a:gd name="T1" fmla="*/ 20 h 32"/>
                <a:gd name="T2" fmla="*/ 2 w 16"/>
                <a:gd name="T3" fmla="*/ 26 h 32"/>
                <a:gd name="T4" fmla="*/ 4 w 16"/>
                <a:gd name="T5" fmla="*/ 30 h 32"/>
                <a:gd name="T6" fmla="*/ 8 w 16"/>
                <a:gd name="T7" fmla="*/ 32 h 32"/>
                <a:gd name="T8" fmla="*/ 12 w 16"/>
                <a:gd name="T9" fmla="*/ 30 h 32"/>
                <a:gd name="T10" fmla="*/ 14 w 16"/>
                <a:gd name="T11" fmla="*/ 26 h 32"/>
                <a:gd name="T12" fmla="*/ 16 w 16"/>
                <a:gd name="T13" fmla="*/ 20 h 32"/>
                <a:gd name="T14" fmla="*/ 16 w 16"/>
                <a:gd name="T15" fmla="*/ 18 h 32"/>
                <a:gd name="T16" fmla="*/ 14 w 16"/>
                <a:gd name="T17" fmla="*/ 12 h 32"/>
                <a:gd name="T18" fmla="*/ 12 w 16"/>
                <a:gd name="T19" fmla="*/ 8 h 32"/>
                <a:gd name="T20" fmla="*/ 10 w 16"/>
                <a:gd name="T21" fmla="*/ 4 h 32"/>
                <a:gd name="T22" fmla="*/ 8 w 16"/>
                <a:gd name="T23" fmla="*/ 2 h 32"/>
                <a:gd name="T24" fmla="*/ 8 w 16"/>
                <a:gd name="T25" fmla="*/ 0 h 32"/>
                <a:gd name="T26" fmla="*/ 8 w 16"/>
                <a:gd name="T27" fmla="*/ 2 h 32"/>
                <a:gd name="T28" fmla="*/ 6 w 16"/>
                <a:gd name="T29" fmla="*/ 4 h 32"/>
                <a:gd name="T30" fmla="*/ 4 w 16"/>
                <a:gd name="T31" fmla="*/ 8 h 32"/>
                <a:gd name="T32" fmla="*/ 2 w 16"/>
                <a:gd name="T33" fmla="*/ 12 h 32"/>
                <a:gd name="T34" fmla="*/ 0 w 16"/>
                <a:gd name="T35" fmla="*/ 18 h 32"/>
                <a:gd name="T36" fmla="*/ 0 w 16"/>
                <a:gd name="T3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2">
                  <a:moveTo>
                    <a:pt x="0" y="20"/>
                  </a:moveTo>
                  <a:lnTo>
                    <a:pt x="2" y="26"/>
                  </a:lnTo>
                  <a:lnTo>
                    <a:pt x="4" y="30"/>
                  </a:lnTo>
                  <a:lnTo>
                    <a:pt x="8" y="32"/>
                  </a:lnTo>
                  <a:lnTo>
                    <a:pt x="12" y="30"/>
                  </a:lnTo>
                  <a:lnTo>
                    <a:pt x="14" y="26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4" y="12"/>
                  </a:lnTo>
                  <a:lnTo>
                    <a:pt x="12" y="8"/>
                  </a:lnTo>
                  <a:lnTo>
                    <a:pt x="10" y="4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287"/>
            <p:cNvSpPr>
              <a:spLocks/>
            </p:cNvSpPr>
            <p:nvPr/>
          </p:nvSpPr>
          <p:spPr bwMode="auto">
            <a:xfrm>
              <a:off x="6722692" y="4048512"/>
              <a:ext cx="17897" cy="38350"/>
            </a:xfrm>
            <a:custGeom>
              <a:avLst/>
              <a:gdLst>
                <a:gd name="T0" fmla="*/ 0 w 14"/>
                <a:gd name="T1" fmla="*/ 20 h 30"/>
                <a:gd name="T2" fmla="*/ 0 w 14"/>
                <a:gd name="T3" fmla="*/ 26 h 30"/>
                <a:gd name="T4" fmla="*/ 4 w 14"/>
                <a:gd name="T5" fmla="*/ 30 h 30"/>
                <a:gd name="T6" fmla="*/ 8 w 14"/>
                <a:gd name="T7" fmla="*/ 30 h 30"/>
                <a:gd name="T8" fmla="*/ 12 w 14"/>
                <a:gd name="T9" fmla="*/ 30 h 30"/>
                <a:gd name="T10" fmla="*/ 14 w 14"/>
                <a:gd name="T11" fmla="*/ 26 h 30"/>
                <a:gd name="T12" fmla="*/ 14 w 14"/>
                <a:gd name="T13" fmla="*/ 20 h 30"/>
                <a:gd name="T14" fmla="*/ 14 w 14"/>
                <a:gd name="T15" fmla="*/ 18 h 30"/>
                <a:gd name="T16" fmla="*/ 12 w 14"/>
                <a:gd name="T17" fmla="*/ 12 h 30"/>
                <a:gd name="T18" fmla="*/ 12 w 14"/>
                <a:gd name="T19" fmla="*/ 8 h 30"/>
                <a:gd name="T20" fmla="*/ 10 w 14"/>
                <a:gd name="T21" fmla="*/ 4 h 30"/>
                <a:gd name="T22" fmla="*/ 8 w 14"/>
                <a:gd name="T23" fmla="*/ 0 h 30"/>
                <a:gd name="T24" fmla="*/ 8 w 14"/>
                <a:gd name="T25" fmla="*/ 0 h 30"/>
                <a:gd name="T26" fmla="*/ 6 w 14"/>
                <a:gd name="T27" fmla="*/ 0 h 30"/>
                <a:gd name="T28" fmla="*/ 6 w 14"/>
                <a:gd name="T29" fmla="*/ 4 h 30"/>
                <a:gd name="T30" fmla="*/ 4 w 14"/>
                <a:gd name="T31" fmla="*/ 8 h 30"/>
                <a:gd name="T32" fmla="*/ 2 w 14"/>
                <a:gd name="T33" fmla="*/ 12 h 30"/>
                <a:gd name="T34" fmla="*/ 0 w 14"/>
                <a:gd name="T35" fmla="*/ 18 h 30"/>
                <a:gd name="T36" fmla="*/ 0 w 14"/>
                <a:gd name="T3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30">
                  <a:moveTo>
                    <a:pt x="0" y="20"/>
                  </a:moveTo>
                  <a:lnTo>
                    <a:pt x="0" y="26"/>
                  </a:lnTo>
                  <a:lnTo>
                    <a:pt x="4" y="30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4" y="26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0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288"/>
            <p:cNvSpPr>
              <a:spLocks/>
            </p:cNvSpPr>
            <p:nvPr/>
          </p:nvSpPr>
          <p:spPr bwMode="auto">
            <a:xfrm>
              <a:off x="6758485" y="4038285"/>
              <a:ext cx="20453" cy="40907"/>
            </a:xfrm>
            <a:custGeom>
              <a:avLst/>
              <a:gdLst>
                <a:gd name="T0" fmla="*/ 0 w 16"/>
                <a:gd name="T1" fmla="*/ 20 h 32"/>
                <a:gd name="T2" fmla="*/ 2 w 16"/>
                <a:gd name="T3" fmla="*/ 26 h 32"/>
                <a:gd name="T4" fmla="*/ 4 w 16"/>
                <a:gd name="T5" fmla="*/ 30 h 32"/>
                <a:gd name="T6" fmla="*/ 8 w 16"/>
                <a:gd name="T7" fmla="*/ 32 h 32"/>
                <a:gd name="T8" fmla="*/ 12 w 16"/>
                <a:gd name="T9" fmla="*/ 30 h 32"/>
                <a:gd name="T10" fmla="*/ 14 w 16"/>
                <a:gd name="T11" fmla="*/ 26 h 32"/>
                <a:gd name="T12" fmla="*/ 16 w 16"/>
                <a:gd name="T13" fmla="*/ 20 h 32"/>
                <a:gd name="T14" fmla="*/ 16 w 16"/>
                <a:gd name="T15" fmla="*/ 18 h 32"/>
                <a:gd name="T16" fmla="*/ 14 w 16"/>
                <a:gd name="T17" fmla="*/ 12 h 32"/>
                <a:gd name="T18" fmla="*/ 12 w 16"/>
                <a:gd name="T19" fmla="*/ 8 h 32"/>
                <a:gd name="T20" fmla="*/ 10 w 16"/>
                <a:gd name="T21" fmla="*/ 4 h 32"/>
                <a:gd name="T22" fmla="*/ 8 w 16"/>
                <a:gd name="T23" fmla="*/ 2 h 32"/>
                <a:gd name="T24" fmla="*/ 8 w 16"/>
                <a:gd name="T25" fmla="*/ 0 h 32"/>
                <a:gd name="T26" fmla="*/ 8 w 16"/>
                <a:gd name="T27" fmla="*/ 2 h 32"/>
                <a:gd name="T28" fmla="*/ 6 w 16"/>
                <a:gd name="T29" fmla="*/ 4 h 32"/>
                <a:gd name="T30" fmla="*/ 4 w 16"/>
                <a:gd name="T31" fmla="*/ 8 h 32"/>
                <a:gd name="T32" fmla="*/ 2 w 16"/>
                <a:gd name="T33" fmla="*/ 12 h 32"/>
                <a:gd name="T34" fmla="*/ 2 w 16"/>
                <a:gd name="T35" fmla="*/ 18 h 32"/>
                <a:gd name="T36" fmla="*/ 0 w 16"/>
                <a:gd name="T3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2">
                  <a:moveTo>
                    <a:pt x="0" y="20"/>
                  </a:moveTo>
                  <a:lnTo>
                    <a:pt x="2" y="26"/>
                  </a:lnTo>
                  <a:lnTo>
                    <a:pt x="4" y="30"/>
                  </a:lnTo>
                  <a:lnTo>
                    <a:pt x="8" y="32"/>
                  </a:lnTo>
                  <a:lnTo>
                    <a:pt x="12" y="30"/>
                  </a:lnTo>
                  <a:lnTo>
                    <a:pt x="14" y="26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4" y="12"/>
                  </a:lnTo>
                  <a:lnTo>
                    <a:pt x="12" y="8"/>
                  </a:lnTo>
                  <a:lnTo>
                    <a:pt x="10" y="4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9" name="Group 358"/>
          <p:cNvGrpSpPr/>
          <p:nvPr userDrawn="1"/>
        </p:nvGrpSpPr>
        <p:grpSpPr>
          <a:xfrm>
            <a:off x="5850959" y="5241209"/>
            <a:ext cx="171724" cy="207943"/>
            <a:chOff x="5400885" y="3930905"/>
            <a:chExt cx="158514" cy="155957"/>
          </a:xfrm>
        </p:grpSpPr>
        <p:sp>
          <p:nvSpPr>
            <p:cNvPr id="360" name="Freeform 289"/>
            <p:cNvSpPr>
              <a:spLocks/>
            </p:cNvSpPr>
            <p:nvPr/>
          </p:nvSpPr>
          <p:spPr bwMode="auto">
            <a:xfrm>
              <a:off x="5426452" y="3948801"/>
              <a:ext cx="17897" cy="17897"/>
            </a:xfrm>
            <a:custGeom>
              <a:avLst/>
              <a:gdLst>
                <a:gd name="T0" fmla="*/ 8 w 13"/>
                <a:gd name="T1" fmla="*/ 11 h 13"/>
                <a:gd name="T2" fmla="*/ 9 w 13"/>
                <a:gd name="T3" fmla="*/ 13 h 13"/>
                <a:gd name="T4" fmla="*/ 11 w 13"/>
                <a:gd name="T5" fmla="*/ 11 h 13"/>
                <a:gd name="T6" fmla="*/ 13 w 13"/>
                <a:gd name="T7" fmla="*/ 9 h 13"/>
                <a:gd name="T8" fmla="*/ 11 w 13"/>
                <a:gd name="T9" fmla="*/ 7 h 13"/>
                <a:gd name="T10" fmla="*/ 8 w 13"/>
                <a:gd name="T11" fmla="*/ 2 h 13"/>
                <a:gd name="T12" fmla="*/ 4 w 13"/>
                <a:gd name="T13" fmla="*/ 0 h 13"/>
                <a:gd name="T14" fmla="*/ 2 w 13"/>
                <a:gd name="T15" fmla="*/ 2 h 13"/>
                <a:gd name="T16" fmla="*/ 0 w 13"/>
                <a:gd name="T17" fmla="*/ 3 h 13"/>
                <a:gd name="T18" fmla="*/ 2 w 13"/>
                <a:gd name="T19" fmla="*/ 7 h 13"/>
                <a:gd name="T20" fmla="*/ 8 w 13"/>
                <a:gd name="T21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3">
                  <a:moveTo>
                    <a:pt x="8" y="11"/>
                  </a:moveTo>
                  <a:lnTo>
                    <a:pt x="9" y="13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1" y="7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2" y="7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290"/>
            <p:cNvSpPr>
              <a:spLocks/>
            </p:cNvSpPr>
            <p:nvPr/>
          </p:nvSpPr>
          <p:spPr bwMode="auto">
            <a:xfrm>
              <a:off x="5400885" y="3997378"/>
              <a:ext cx="20453" cy="10227"/>
            </a:xfrm>
            <a:custGeom>
              <a:avLst/>
              <a:gdLst>
                <a:gd name="T0" fmla="*/ 16 w 16"/>
                <a:gd name="T1" fmla="*/ 4 h 8"/>
                <a:gd name="T2" fmla="*/ 16 w 16"/>
                <a:gd name="T3" fmla="*/ 2 h 8"/>
                <a:gd name="T4" fmla="*/ 12 w 16"/>
                <a:gd name="T5" fmla="*/ 0 h 8"/>
                <a:gd name="T6" fmla="*/ 4 w 16"/>
                <a:gd name="T7" fmla="*/ 0 h 8"/>
                <a:gd name="T8" fmla="*/ 2 w 16"/>
                <a:gd name="T9" fmla="*/ 2 h 8"/>
                <a:gd name="T10" fmla="*/ 0 w 16"/>
                <a:gd name="T11" fmla="*/ 4 h 8"/>
                <a:gd name="T12" fmla="*/ 2 w 16"/>
                <a:gd name="T13" fmla="*/ 8 h 8"/>
                <a:gd name="T14" fmla="*/ 4 w 16"/>
                <a:gd name="T15" fmla="*/ 8 h 8"/>
                <a:gd name="T16" fmla="*/ 12 w 16"/>
                <a:gd name="T17" fmla="*/ 8 h 8"/>
                <a:gd name="T18" fmla="*/ 16 w 16"/>
                <a:gd name="T19" fmla="*/ 8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lnTo>
                    <a:pt x="16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291"/>
            <p:cNvSpPr>
              <a:spLocks/>
            </p:cNvSpPr>
            <p:nvPr/>
          </p:nvSpPr>
          <p:spPr bwMode="auto">
            <a:xfrm>
              <a:off x="5421339" y="4045955"/>
              <a:ext cx="15340" cy="17897"/>
            </a:xfrm>
            <a:custGeom>
              <a:avLst/>
              <a:gdLst>
                <a:gd name="T0" fmla="*/ 6 w 12"/>
                <a:gd name="T1" fmla="*/ 0 h 14"/>
                <a:gd name="T2" fmla="*/ 0 w 12"/>
                <a:gd name="T3" fmla="*/ 6 h 14"/>
                <a:gd name="T4" fmla="*/ 0 w 12"/>
                <a:gd name="T5" fmla="*/ 10 h 14"/>
                <a:gd name="T6" fmla="*/ 0 w 12"/>
                <a:gd name="T7" fmla="*/ 12 h 14"/>
                <a:gd name="T8" fmla="*/ 2 w 12"/>
                <a:gd name="T9" fmla="*/ 14 h 14"/>
                <a:gd name="T10" fmla="*/ 6 w 12"/>
                <a:gd name="T11" fmla="*/ 12 h 14"/>
                <a:gd name="T12" fmla="*/ 12 w 12"/>
                <a:gd name="T13" fmla="*/ 6 h 14"/>
                <a:gd name="T14" fmla="*/ 12 w 12"/>
                <a:gd name="T15" fmla="*/ 4 h 14"/>
                <a:gd name="T16" fmla="*/ 12 w 12"/>
                <a:gd name="T17" fmla="*/ 0 h 14"/>
                <a:gd name="T18" fmla="*/ 8 w 12"/>
                <a:gd name="T19" fmla="*/ 0 h 14"/>
                <a:gd name="T20" fmla="*/ 6 w 1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4">
                  <a:moveTo>
                    <a:pt x="6" y="0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292"/>
            <p:cNvSpPr>
              <a:spLocks/>
            </p:cNvSpPr>
            <p:nvPr/>
          </p:nvSpPr>
          <p:spPr bwMode="auto">
            <a:xfrm>
              <a:off x="5472473" y="4068965"/>
              <a:ext cx="5113" cy="17897"/>
            </a:xfrm>
            <a:custGeom>
              <a:avLst/>
              <a:gdLst>
                <a:gd name="T0" fmla="*/ 4 w 6"/>
                <a:gd name="T1" fmla="*/ 0 h 14"/>
                <a:gd name="T2" fmla="*/ 0 w 6"/>
                <a:gd name="T3" fmla="*/ 0 h 14"/>
                <a:gd name="T4" fmla="*/ 0 w 6"/>
                <a:gd name="T5" fmla="*/ 4 h 14"/>
                <a:gd name="T6" fmla="*/ 0 w 6"/>
                <a:gd name="T7" fmla="*/ 12 h 14"/>
                <a:gd name="T8" fmla="*/ 0 w 6"/>
                <a:gd name="T9" fmla="*/ 14 h 14"/>
                <a:gd name="T10" fmla="*/ 4 w 6"/>
                <a:gd name="T11" fmla="*/ 14 h 14"/>
                <a:gd name="T12" fmla="*/ 6 w 6"/>
                <a:gd name="T13" fmla="*/ 14 h 14"/>
                <a:gd name="T14" fmla="*/ 6 w 6"/>
                <a:gd name="T15" fmla="*/ 12 h 14"/>
                <a:gd name="T16" fmla="*/ 6 w 6"/>
                <a:gd name="T17" fmla="*/ 4 h 14"/>
                <a:gd name="T18" fmla="*/ 6 w 6"/>
                <a:gd name="T19" fmla="*/ 0 h 14"/>
                <a:gd name="T20" fmla="*/ 4 w 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4">
                  <a:moveTo>
                    <a:pt x="4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4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293"/>
            <p:cNvSpPr>
              <a:spLocks/>
            </p:cNvSpPr>
            <p:nvPr/>
          </p:nvSpPr>
          <p:spPr bwMode="auto">
            <a:xfrm>
              <a:off x="5477586" y="3930905"/>
              <a:ext cx="10227" cy="20453"/>
            </a:xfrm>
            <a:custGeom>
              <a:avLst/>
              <a:gdLst>
                <a:gd name="T0" fmla="*/ 4 w 8"/>
                <a:gd name="T1" fmla="*/ 16 h 16"/>
                <a:gd name="T2" fmla="*/ 8 w 8"/>
                <a:gd name="T3" fmla="*/ 14 h 16"/>
                <a:gd name="T4" fmla="*/ 8 w 8"/>
                <a:gd name="T5" fmla="*/ 12 h 16"/>
                <a:gd name="T6" fmla="*/ 8 w 8"/>
                <a:gd name="T7" fmla="*/ 4 h 16"/>
                <a:gd name="T8" fmla="*/ 8 w 8"/>
                <a:gd name="T9" fmla="*/ 2 h 16"/>
                <a:gd name="T10" fmla="*/ 4 w 8"/>
                <a:gd name="T11" fmla="*/ 0 h 16"/>
                <a:gd name="T12" fmla="*/ 2 w 8"/>
                <a:gd name="T13" fmla="*/ 2 h 16"/>
                <a:gd name="T14" fmla="*/ 0 w 8"/>
                <a:gd name="T15" fmla="*/ 4 h 16"/>
                <a:gd name="T16" fmla="*/ 0 w 8"/>
                <a:gd name="T17" fmla="*/ 12 h 16"/>
                <a:gd name="T18" fmla="*/ 2 w 8"/>
                <a:gd name="T19" fmla="*/ 14 h 16"/>
                <a:gd name="T20" fmla="*/ 4 w 8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4" y="16"/>
                  </a:moveTo>
                  <a:lnTo>
                    <a:pt x="8" y="14"/>
                  </a:lnTo>
                  <a:lnTo>
                    <a:pt x="8" y="12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294"/>
            <p:cNvSpPr>
              <a:spLocks/>
            </p:cNvSpPr>
            <p:nvPr/>
          </p:nvSpPr>
          <p:spPr bwMode="auto">
            <a:xfrm>
              <a:off x="5515936" y="4053625"/>
              <a:ext cx="17897" cy="15340"/>
            </a:xfrm>
            <a:custGeom>
              <a:avLst/>
              <a:gdLst>
                <a:gd name="T0" fmla="*/ 6 w 14"/>
                <a:gd name="T1" fmla="*/ 0 h 12"/>
                <a:gd name="T2" fmla="*/ 4 w 14"/>
                <a:gd name="T3" fmla="*/ 0 h 12"/>
                <a:gd name="T4" fmla="*/ 2 w 14"/>
                <a:gd name="T5" fmla="*/ 0 h 12"/>
                <a:gd name="T6" fmla="*/ 0 w 14"/>
                <a:gd name="T7" fmla="*/ 4 h 12"/>
                <a:gd name="T8" fmla="*/ 2 w 14"/>
                <a:gd name="T9" fmla="*/ 6 h 12"/>
                <a:gd name="T10" fmla="*/ 6 w 14"/>
                <a:gd name="T11" fmla="*/ 12 h 12"/>
                <a:gd name="T12" fmla="*/ 10 w 14"/>
                <a:gd name="T13" fmla="*/ 12 h 12"/>
                <a:gd name="T14" fmla="*/ 12 w 14"/>
                <a:gd name="T15" fmla="*/ 12 h 12"/>
                <a:gd name="T16" fmla="*/ 14 w 14"/>
                <a:gd name="T17" fmla="*/ 8 h 12"/>
                <a:gd name="T18" fmla="*/ 12 w 14"/>
                <a:gd name="T19" fmla="*/ 6 h 12"/>
                <a:gd name="T20" fmla="*/ 6 w 14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2">
                  <a:moveTo>
                    <a:pt x="6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295"/>
            <p:cNvSpPr>
              <a:spLocks/>
            </p:cNvSpPr>
            <p:nvPr/>
          </p:nvSpPr>
          <p:spPr bwMode="auto">
            <a:xfrm>
              <a:off x="5538946" y="4007605"/>
              <a:ext cx="20453" cy="10227"/>
            </a:xfrm>
            <a:custGeom>
              <a:avLst/>
              <a:gdLst>
                <a:gd name="T0" fmla="*/ 12 w 16"/>
                <a:gd name="T1" fmla="*/ 0 h 8"/>
                <a:gd name="T2" fmla="*/ 4 w 16"/>
                <a:gd name="T3" fmla="*/ 0 h 8"/>
                <a:gd name="T4" fmla="*/ 0 w 16"/>
                <a:gd name="T5" fmla="*/ 2 h 8"/>
                <a:gd name="T6" fmla="*/ 0 w 16"/>
                <a:gd name="T7" fmla="*/ 4 h 8"/>
                <a:gd name="T8" fmla="*/ 0 w 16"/>
                <a:gd name="T9" fmla="*/ 8 h 8"/>
                <a:gd name="T10" fmla="*/ 4 w 16"/>
                <a:gd name="T11" fmla="*/ 8 h 8"/>
                <a:gd name="T12" fmla="*/ 12 w 16"/>
                <a:gd name="T13" fmla="*/ 8 h 8"/>
                <a:gd name="T14" fmla="*/ 14 w 16"/>
                <a:gd name="T15" fmla="*/ 8 h 8"/>
                <a:gd name="T16" fmla="*/ 16 w 16"/>
                <a:gd name="T17" fmla="*/ 4 h 8"/>
                <a:gd name="T18" fmla="*/ 14 w 16"/>
                <a:gd name="T19" fmla="*/ 2 h 8"/>
                <a:gd name="T20" fmla="*/ 12 w 1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2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296"/>
            <p:cNvSpPr>
              <a:spLocks/>
            </p:cNvSpPr>
            <p:nvPr/>
          </p:nvSpPr>
          <p:spPr bwMode="auto">
            <a:xfrm>
              <a:off x="5523606" y="3956471"/>
              <a:ext cx="15340" cy="17897"/>
            </a:xfrm>
            <a:custGeom>
              <a:avLst/>
              <a:gdLst>
                <a:gd name="T0" fmla="*/ 6 w 12"/>
                <a:gd name="T1" fmla="*/ 12 h 14"/>
                <a:gd name="T2" fmla="*/ 12 w 12"/>
                <a:gd name="T3" fmla="*/ 6 h 14"/>
                <a:gd name="T4" fmla="*/ 12 w 12"/>
                <a:gd name="T5" fmla="*/ 4 h 14"/>
                <a:gd name="T6" fmla="*/ 12 w 12"/>
                <a:gd name="T7" fmla="*/ 2 h 14"/>
                <a:gd name="T8" fmla="*/ 8 w 12"/>
                <a:gd name="T9" fmla="*/ 0 h 14"/>
                <a:gd name="T10" fmla="*/ 6 w 12"/>
                <a:gd name="T11" fmla="*/ 2 h 14"/>
                <a:gd name="T12" fmla="*/ 0 w 12"/>
                <a:gd name="T13" fmla="*/ 6 h 14"/>
                <a:gd name="T14" fmla="*/ 0 w 12"/>
                <a:gd name="T15" fmla="*/ 10 h 14"/>
                <a:gd name="T16" fmla="*/ 0 w 12"/>
                <a:gd name="T17" fmla="*/ 12 h 14"/>
                <a:gd name="T18" fmla="*/ 4 w 12"/>
                <a:gd name="T19" fmla="*/ 14 h 14"/>
                <a:gd name="T20" fmla="*/ 6 w 12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4">
                  <a:moveTo>
                    <a:pt x="6" y="12"/>
                  </a:move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297"/>
            <p:cNvSpPr>
              <a:spLocks/>
            </p:cNvSpPr>
            <p:nvPr/>
          </p:nvSpPr>
          <p:spPr bwMode="auto">
            <a:xfrm>
              <a:off x="5431566" y="3961585"/>
              <a:ext cx="97154" cy="97154"/>
            </a:xfrm>
            <a:custGeom>
              <a:avLst/>
              <a:gdLst>
                <a:gd name="T0" fmla="*/ 37 w 76"/>
                <a:gd name="T1" fmla="*/ 0 h 77"/>
                <a:gd name="T2" fmla="*/ 19 w 76"/>
                <a:gd name="T3" fmla="*/ 6 h 77"/>
                <a:gd name="T4" fmla="*/ 5 w 76"/>
                <a:gd name="T5" fmla="*/ 18 h 77"/>
                <a:gd name="T6" fmla="*/ 0 w 76"/>
                <a:gd name="T7" fmla="*/ 38 h 77"/>
                <a:gd name="T8" fmla="*/ 5 w 76"/>
                <a:gd name="T9" fmla="*/ 57 h 77"/>
                <a:gd name="T10" fmla="*/ 19 w 76"/>
                <a:gd name="T11" fmla="*/ 71 h 77"/>
                <a:gd name="T12" fmla="*/ 37 w 76"/>
                <a:gd name="T13" fmla="*/ 77 h 77"/>
                <a:gd name="T14" fmla="*/ 57 w 76"/>
                <a:gd name="T15" fmla="*/ 71 h 77"/>
                <a:gd name="T16" fmla="*/ 70 w 76"/>
                <a:gd name="T17" fmla="*/ 57 h 77"/>
                <a:gd name="T18" fmla="*/ 76 w 76"/>
                <a:gd name="T19" fmla="*/ 38 h 77"/>
                <a:gd name="T20" fmla="*/ 70 w 76"/>
                <a:gd name="T21" fmla="*/ 18 h 77"/>
                <a:gd name="T22" fmla="*/ 57 w 76"/>
                <a:gd name="T23" fmla="*/ 6 h 77"/>
                <a:gd name="T24" fmla="*/ 37 w 76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7">
                  <a:moveTo>
                    <a:pt x="37" y="0"/>
                  </a:moveTo>
                  <a:lnTo>
                    <a:pt x="19" y="6"/>
                  </a:lnTo>
                  <a:lnTo>
                    <a:pt x="5" y="18"/>
                  </a:lnTo>
                  <a:lnTo>
                    <a:pt x="0" y="38"/>
                  </a:lnTo>
                  <a:lnTo>
                    <a:pt x="5" y="57"/>
                  </a:lnTo>
                  <a:lnTo>
                    <a:pt x="19" y="71"/>
                  </a:lnTo>
                  <a:lnTo>
                    <a:pt x="37" y="77"/>
                  </a:lnTo>
                  <a:lnTo>
                    <a:pt x="57" y="71"/>
                  </a:lnTo>
                  <a:lnTo>
                    <a:pt x="70" y="57"/>
                  </a:lnTo>
                  <a:lnTo>
                    <a:pt x="76" y="38"/>
                  </a:lnTo>
                  <a:lnTo>
                    <a:pt x="70" y="18"/>
                  </a:lnTo>
                  <a:lnTo>
                    <a:pt x="57" y="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9" name="Group 368"/>
          <p:cNvGrpSpPr/>
          <p:nvPr userDrawn="1"/>
        </p:nvGrpSpPr>
        <p:grpSpPr>
          <a:xfrm>
            <a:off x="6191640" y="5241209"/>
            <a:ext cx="168953" cy="207943"/>
            <a:chOff x="5715358" y="3930905"/>
            <a:chExt cx="155957" cy="155957"/>
          </a:xfrm>
        </p:grpSpPr>
        <p:sp>
          <p:nvSpPr>
            <p:cNvPr id="370" name="Freeform 298"/>
            <p:cNvSpPr>
              <a:spLocks/>
            </p:cNvSpPr>
            <p:nvPr/>
          </p:nvSpPr>
          <p:spPr bwMode="auto">
            <a:xfrm>
              <a:off x="5761378" y="3930905"/>
              <a:ext cx="10227" cy="20453"/>
            </a:xfrm>
            <a:custGeom>
              <a:avLst/>
              <a:gdLst>
                <a:gd name="T0" fmla="*/ 4 w 8"/>
                <a:gd name="T1" fmla="*/ 16 h 16"/>
                <a:gd name="T2" fmla="*/ 8 w 8"/>
                <a:gd name="T3" fmla="*/ 14 h 16"/>
                <a:gd name="T4" fmla="*/ 8 w 8"/>
                <a:gd name="T5" fmla="*/ 12 h 16"/>
                <a:gd name="T6" fmla="*/ 8 w 8"/>
                <a:gd name="T7" fmla="*/ 4 h 16"/>
                <a:gd name="T8" fmla="*/ 8 w 8"/>
                <a:gd name="T9" fmla="*/ 2 h 16"/>
                <a:gd name="T10" fmla="*/ 4 w 8"/>
                <a:gd name="T11" fmla="*/ 0 h 16"/>
                <a:gd name="T12" fmla="*/ 2 w 8"/>
                <a:gd name="T13" fmla="*/ 2 h 16"/>
                <a:gd name="T14" fmla="*/ 0 w 8"/>
                <a:gd name="T15" fmla="*/ 4 h 16"/>
                <a:gd name="T16" fmla="*/ 0 w 8"/>
                <a:gd name="T17" fmla="*/ 12 h 16"/>
                <a:gd name="T18" fmla="*/ 2 w 8"/>
                <a:gd name="T19" fmla="*/ 14 h 16"/>
                <a:gd name="T20" fmla="*/ 4 w 8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4" y="16"/>
                  </a:moveTo>
                  <a:lnTo>
                    <a:pt x="8" y="14"/>
                  </a:lnTo>
                  <a:lnTo>
                    <a:pt x="8" y="12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299"/>
            <p:cNvSpPr>
              <a:spLocks/>
            </p:cNvSpPr>
            <p:nvPr/>
          </p:nvSpPr>
          <p:spPr bwMode="auto">
            <a:xfrm>
              <a:off x="5728141" y="3951358"/>
              <a:ext cx="15340" cy="15340"/>
            </a:xfrm>
            <a:custGeom>
              <a:avLst/>
              <a:gdLst>
                <a:gd name="T0" fmla="*/ 6 w 12"/>
                <a:gd name="T1" fmla="*/ 11 h 11"/>
                <a:gd name="T2" fmla="*/ 8 w 12"/>
                <a:gd name="T3" fmla="*/ 11 h 11"/>
                <a:gd name="T4" fmla="*/ 12 w 12"/>
                <a:gd name="T5" fmla="*/ 11 h 11"/>
                <a:gd name="T6" fmla="*/ 12 w 12"/>
                <a:gd name="T7" fmla="*/ 9 h 11"/>
                <a:gd name="T8" fmla="*/ 12 w 12"/>
                <a:gd name="T9" fmla="*/ 5 h 11"/>
                <a:gd name="T10" fmla="*/ 6 w 12"/>
                <a:gd name="T11" fmla="*/ 0 h 11"/>
                <a:gd name="T12" fmla="*/ 4 w 12"/>
                <a:gd name="T13" fmla="*/ 0 h 11"/>
                <a:gd name="T14" fmla="*/ 0 w 12"/>
                <a:gd name="T15" fmla="*/ 0 h 11"/>
                <a:gd name="T16" fmla="*/ 0 w 12"/>
                <a:gd name="T17" fmla="*/ 3 h 11"/>
                <a:gd name="T18" fmla="*/ 0 w 12"/>
                <a:gd name="T19" fmla="*/ 5 h 11"/>
                <a:gd name="T20" fmla="*/ 6 w 12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1">
                  <a:moveTo>
                    <a:pt x="6" y="11"/>
                  </a:moveTo>
                  <a:lnTo>
                    <a:pt x="8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5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300"/>
            <p:cNvSpPr>
              <a:spLocks/>
            </p:cNvSpPr>
            <p:nvPr/>
          </p:nvSpPr>
          <p:spPr bwMode="auto">
            <a:xfrm>
              <a:off x="5715358" y="3989708"/>
              <a:ext cx="20453" cy="7670"/>
            </a:xfrm>
            <a:custGeom>
              <a:avLst/>
              <a:gdLst>
                <a:gd name="T0" fmla="*/ 11 w 15"/>
                <a:gd name="T1" fmla="*/ 0 h 6"/>
                <a:gd name="T2" fmla="*/ 4 w 15"/>
                <a:gd name="T3" fmla="*/ 0 h 6"/>
                <a:gd name="T4" fmla="*/ 0 w 15"/>
                <a:gd name="T5" fmla="*/ 0 h 6"/>
                <a:gd name="T6" fmla="*/ 0 w 15"/>
                <a:gd name="T7" fmla="*/ 2 h 6"/>
                <a:gd name="T8" fmla="*/ 0 w 15"/>
                <a:gd name="T9" fmla="*/ 6 h 6"/>
                <a:gd name="T10" fmla="*/ 4 w 15"/>
                <a:gd name="T11" fmla="*/ 6 h 6"/>
                <a:gd name="T12" fmla="*/ 11 w 15"/>
                <a:gd name="T13" fmla="*/ 6 h 6"/>
                <a:gd name="T14" fmla="*/ 13 w 15"/>
                <a:gd name="T15" fmla="*/ 6 h 6"/>
                <a:gd name="T16" fmla="*/ 15 w 15"/>
                <a:gd name="T17" fmla="*/ 2 h 6"/>
                <a:gd name="T18" fmla="*/ 13 w 15"/>
                <a:gd name="T19" fmla="*/ 0 h 6"/>
                <a:gd name="T20" fmla="*/ 11 w 15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6">
                  <a:moveTo>
                    <a:pt x="1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301"/>
            <p:cNvSpPr>
              <a:spLocks/>
            </p:cNvSpPr>
            <p:nvPr/>
          </p:nvSpPr>
          <p:spPr bwMode="auto">
            <a:xfrm>
              <a:off x="5794615" y="3943688"/>
              <a:ext cx="17897" cy="17897"/>
            </a:xfrm>
            <a:custGeom>
              <a:avLst/>
              <a:gdLst>
                <a:gd name="T0" fmla="*/ 8 w 14"/>
                <a:gd name="T1" fmla="*/ 11 h 13"/>
                <a:gd name="T2" fmla="*/ 12 w 14"/>
                <a:gd name="T3" fmla="*/ 6 h 13"/>
                <a:gd name="T4" fmla="*/ 14 w 14"/>
                <a:gd name="T5" fmla="*/ 4 h 13"/>
                <a:gd name="T6" fmla="*/ 12 w 14"/>
                <a:gd name="T7" fmla="*/ 2 h 13"/>
                <a:gd name="T8" fmla="*/ 10 w 14"/>
                <a:gd name="T9" fmla="*/ 0 h 13"/>
                <a:gd name="T10" fmla="*/ 8 w 14"/>
                <a:gd name="T11" fmla="*/ 2 h 13"/>
                <a:gd name="T12" fmla="*/ 2 w 14"/>
                <a:gd name="T13" fmla="*/ 6 h 13"/>
                <a:gd name="T14" fmla="*/ 0 w 14"/>
                <a:gd name="T15" fmla="*/ 9 h 13"/>
                <a:gd name="T16" fmla="*/ 2 w 14"/>
                <a:gd name="T17" fmla="*/ 11 h 13"/>
                <a:gd name="T18" fmla="*/ 4 w 14"/>
                <a:gd name="T19" fmla="*/ 13 h 13"/>
                <a:gd name="T20" fmla="*/ 8 w 14"/>
                <a:gd name="T21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3">
                  <a:moveTo>
                    <a:pt x="8" y="11"/>
                  </a:moveTo>
                  <a:lnTo>
                    <a:pt x="12" y="6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2"/>
                  </a:lnTo>
                  <a:lnTo>
                    <a:pt x="2" y="6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302"/>
            <p:cNvSpPr>
              <a:spLocks/>
            </p:cNvSpPr>
            <p:nvPr/>
          </p:nvSpPr>
          <p:spPr bwMode="auto">
            <a:xfrm>
              <a:off x="5746038" y="3961585"/>
              <a:ext cx="53690" cy="43464"/>
            </a:xfrm>
            <a:custGeom>
              <a:avLst/>
              <a:gdLst>
                <a:gd name="T0" fmla="*/ 26 w 43"/>
                <a:gd name="T1" fmla="*/ 26 h 36"/>
                <a:gd name="T2" fmla="*/ 28 w 43"/>
                <a:gd name="T3" fmla="*/ 28 h 36"/>
                <a:gd name="T4" fmla="*/ 36 w 43"/>
                <a:gd name="T5" fmla="*/ 20 h 36"/>
                <a:gd name="T6" fmla="*/ 43 w 43"/>
                <a:gd name="T7" fmla="*/ 16 h 36"/>
                <a:gd name="T8" fmla="*/ 39 w 43"/>
                <a:gd name="T9" fmla="*/ 8 h 36"/>
                <a:gd name="T10" fmla="*/ 36 w 43"/>
                <a:gd name="T11" fmla="*/ 4 h 36"/>
                <a:gd name="T12" fmla="*/ 30 w 43"/>
                <a:gd name="T13" fmla="*/ 0 h 36"/>
                <a:gd name="T14" fmla="*/ 22 w 43"/>
                <a:gd name="T15" fmla="*/ 0 h 36"/>
                <a:gd name="T16" fmla="*/ 16 w 43"/>
                <a:gd name="T17" fmla="*/ 0 h 36"/>
                <a:gd name="T18" fmla="*/ 8 w 43"/>
                <a:gd name="T19" fmla="*/ 4 h 36"/>
                <a:gd name="T20" fmla="*/ 4 w 43"/>
                <a:gd name="T21" fmla="*/ 10 h 36"/>
                <a:gd name="T22" fmla="*/ 0 w 43"/>
                <a:gd name="T23" fmla="*/ 16 h 36"/>
                <a:gd name="T24" fmla="*/ 0 w 43"/>
                <a:gd name="T25" fmla="*/ 24 h 36"/>
                <a:gd name="T26" fmla="*/ 0 w 43"/>
                <a:gd name="T27" fmla="*/ 30 h 36"/>
                <a:gd name="T28" fmla="*/ 4 w 43"/>
                <a:gd name="T29" fmla="*/ 36 h 36"/>
                <a:gd name="T30" fmla="*/ 10 w 43"/>
                <a:gd name="T31" fmla="*/ 32 h 36"/>
                <a:gd name="T32" fmla="*/ 18 w 43"/>
                <a:gd name="T33" fmla="*/ 28 h 36"/>
                <a:gd name="T34" fmla="*/ 26 w 43"/>
                <a:gd name="T35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36">
                  <a:moveTo>
                    <a:pt x="26" y="26"/>
                  </a:moveTo>
                  <a:lnTo>
                    <a:pt x="28" y="28"/>
                  </a:lnTo>
                  <a:lnTo>
                    <a:pt x="36" y="20"/>
                  </a:lnTo>
                  <a:lnTo>
                    <a:pt x="43" y="16"/>
                  </a:lnTo>
                  <a:lnTo>
                    <a:pt x="39" y="8"/>
                  </a:lnTo>
                  <a:lnTo>
                    <a:pt x="36" y="4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8" y="4"/>
                  </a:lnTo>
                  <a:lnTo>
                    <a:pt x="4" y="1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36"/>
                  </a:lnTo>
                  <a:lnTo>
                    <a:pt x="10" y="32"/>
                  </a:lnTo>
                  <a:lnTo>
                    <a:pt x="18" y="28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303"/>
            <p:cNvSpPr>
              <a:spLocks/>
            </p:cNvSpPr>
            <p:nvPr/>
          </p:nvSpPr>
          <p:spPr bwMode="auto">
            <a:xfrm>
              <a:off x="5735811" y="3989708"/>
              <a:ext cx="135504" cy="97154"/>
            </a:xfrm>
            <a:custGeom>
              <a:avLst/>
              <a:gdLst>
                <a:gd name="T0" fmla="*/ 99 w 106"/>
                <a:gd name="T1" fmla="*/ 37 h 75"/>
                <a:gd name="T2" fmla="*/ 99 w 106"/>
                <a:gd name="T3" fmla="*/ 29 h 75"/>
                <a:gd name="T4" fmla="*/ 99 w 106"/>
                <a:gd name="T5" fmla="*/ 22 h 75"/>
                <a:gd name="T6" fmla="*/ 95 w 106"/>
                <a:gd name="T7" fmla="*/ 14 h 75"/>
                <a:gd name="T8" fmla="*/ 91 w 106"/>
                <a:gd name="T9" fmla="*/ 8 h 75"/>
                <a:gd name="T10" fmla="*/ 85 w 106"/>
                <a:gd name="T11" fmla="*/ 4 h 75"/>
                <a:gd name="T12" fmla="*/ 77 w 106"/>
                <a:gd name="T13" fmla="*/ 0 h 75"/>
                <a:gd name="T14" fmla="*/ 69 w 106"/>
                <a:gd name="T15" fmla="*/ 0 h 75"/>
                <a:gd name="T16" fmla="*/ 59 w 106"/>
                <a:gd name="T17" fmla="*/ 0 h 75"/>
                <a:gd name="T18" fmla="*/ 51 w 106"/>
                <a:gd name="T19" fmla="*/ 4 h 75"/>
                <a:gd name="T20" fmla="*/ 46 w 106"/>
                <a:gd name="T21" fmla="*/ 10 h 75"/>
                <a:gd name="T22" fmla="*/ 42 w 106"/>
                <a:gd name="T23" fmla="*/ 16 h 75"/>
                <a:gd name="T24" fmla="*/ 38 w 106"/>
                <a:gd name="T25" fmla="*/ 16 h 75"/>
                <a:gd name="T26" fmla="*/ 34 w 106"/>
                <a:gd name="T27" fmla="*/ 14 h 75"/>
                <a:gd name="T28" fmla="*/ 26 w 106"/>
                <a:gd name="T29" fmla="*/ 16 h 75"/>
                <a:gd name="T30" fmla="*/ 20 w 106"/>
                <a:gd name="T31" fmla="*/ 20 h 75"/>
                <a:gd name="T32" fmla="*/ 16 w 106"/>
                <a:gd name="T33" fmla="*/ 25 h 75"/>
                <a:gd name="T34" fmla="*/ 14 w 106"/>
                <a:gd name="T35" fmla="*/ 33 h 75"/>
                <a:gd name="T36" fmla="*/ 8 w 106"/>
                <a:gd name="T37" fmla="*/ 37 h 75"/>
                <a:gd name="T38" fmla="*/ 4 w 106"/>
                <a:gd name="T39" fmla="*/ 41 h 75"/>
                <a:gd name="T40" fmla="*/ 0 w 106"/>
                <a:gd name="T41" fmla="*/ 47 h 75"/>
                <a:gd name="T42" fmla="*/ 0 w 106"/>
                <a:gd name="T43" fmla="*/ 53 h 75"/>
                <a:gd name="T44" fmla="*/ 0 w 106"/>
                <a:gd name="T45" fmla="*/ 59 h 75"/>
                <a:gd name="T46" fmla="*/ 6 w 106"/>
                <a:gd name="T47" fmla="*/ 67 h 75"/>
                <a:gd name="T48" fmla="*/ 12 w 106"/>
                <a:gd name="T49" fmla="*/ 71 h 75"/>
                <a:gd name="T50" fmla="*/ 20 w 106"/>
                <a:gd name="T51" fmla="*/ 75 h 75"/>
                <a:gd name="T52" fmla="*/ 30 w 106"/>
                <a:gd name="T53" fmla="*/ 75 h 75"/>
                <a:gd name="T54" fmla="*/ 77 w 106"/>
                <a:gd name="T55" fmla="*/ 75 h 75"/>
                <a:gd name="T56" fmla="*/ 85 w 106"/>
                <a:gd name="T57" fmla="*/ 75 h 75"/>
                <a:gd name="T58" fmla="*/ 95 w 106"/>
                <a:gd name="T59" fmla="*/ 71 h 75"/>
                <a:gd name="T60" fmla="*/ 101 w 106"/>
                <a:gd name="T61" fmla="*/ 67 h 75"/>
                <a:gd name="T62" fmla="*/ 104 w 106"/>
                <a:gd name="T63" fmla="*/ 59 h 75"/>
                <a:gd name="T64" fmla="*/ 106 w 106"/>
                <a:gd name="T65" fmla="*/ 53 h 75"/>
                <a:gd name="T66" fmla="*/ 106 w 106"/>
                <a:gd name="T67" fmla="*/ 47 h 75"/>
                <a:gd name="T68" fmla="*/ 102 w 106"/>
                <a:gd name="T69" fmla="*/ 41 h 75"/>
                <a:gd name="T70" fmla="*/ 99 w 106"/>
                <a:gd name="T7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" h="75">
                  <a:moveTo>
                    <a:pt x="99" y="37"/>
                  </a:moveTo>
                  <a:lnTo>
                    <a:pt x="99" y="29"/>
                  </a:lnTo>
                  <a:lnTo>
                    <a:pt x="99" y="22"/>
                  </a:lnTo>
                  <a:lnTo>
                    <a:pt x="95" y="14"/>
                  </a:lnTo>
                  <a:lnTo>
                    <a:pt x="91" y="8"/>
                  </a:lnTo>
                  <a:lnTo>
                    <a:pt x="85" y="4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51" y="4"/>
                  </a:lnTo>
                  <a:lnTo>
                    <a:pt x="46" y="10"/>
                  </a:lnTo>
                  <a:lnTo>
                    <a:pt x="42" y="16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26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4" y="33"/>
                  </a:lnTo>
                  <a:lnTo>
                    <a:pt x="8" y="37"/>
                  </a:lnTo>
                  <a:lnTo>
                    <a:pt x="4" y="41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6" y="67"/>
                  </a:lnTo>
                  <a:lnTo>
                    <a:pt x="12" y="71"/>
                  </a:lnTo>
                  <a:lnTo>
                    <a:pt x="20" y="75"/>
                  </a:lnTo>
                  <a:lnTo>
                    <a:pt x="30" y="75"/>
                  </a:lnTo>
                  <a:lnTo>
                    <a:pt x="77" y="75"/>
                  </a:lnTo>
                  <a:lnTo>
                    <a:pt x="85" y="75"/>
                  </a:lnTo>
                  <a:lnTo>
                    <a:pt x="95" y="71"/>
                  </a:lnTo>
                  <a:lnTo>
                    <a:pt x="101" y="67"/>
                  </a:lnTo>
                  <a:lnTo>
                    <a:pt x="104" y="59"/>
                  </a:lnTo>
                  <a:lnTo>
                    <a:pt x="106" y="53"/>
                  </a:lnTo>
                  <a:lnTo>
                    <a:pt x="106" y="47"/>
                  </a:lnTo>
                  <a:lnTo>
                    <a:pt x="102" y="41"/>
                  </a:lnTo>
                  <a:lnTo>
                    <a:pt x="99" y="3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6" name="Freeform 304"/>
          <p:cNvSpPr>
            <a:spLocks/>
          </p:cNvSpPr>
          <p:nvPr userDrawn="1"/>
        </p:nvSpPr>
        <p:spPr bwMode="auto">
          <a:xfrm>
            <a:off x="2485721" y="5660503"/>
            <a:ext cx="146796" cy="207944"/>
          </a:xfrm>
          <a:custGeom>
            <a:avLst/>
            <a:gdLst>
              <a:gd name="T0" fmla="*/ 98 w 106"/>
              <a:gd name="T1" fmla="*/ 38 h 122"/>
              <a:gd name="T2" fmla="*/ 98 w 106"/>
              <a:gd name="T3" fmla="*/ 30 h 122"/>
              <a:gd name="T4" fmla="*/ 98 w 106"/>
              <a:gd name="T5" fmla="*/ 22 h 122"/>
              <a:gd name="T6" fmla="*/ 94 w 106"/>
              <a:gd name="T7" fmla="*/ 14 h 122"/>
              <a:gd name="T8" fmla="*/ 90 w 106"/>
              <a:gd name="T9" fmla="*/ 8 h 122"/>
              <a:gd name="T10" fmla="*/ 84 w 106"/>
              <a:gd name="T11" fmla="*/ 4 h 122"/>
              <a:gd name="T12" fmla="*/ 76 w 106"/>
              <a:gd name="T13" fmla="*/ 0 h 122"/>
              <a:gd name="T14" fmla="*/ 69 w 106"/>
              <a:gd name="T15" fmla="*/ 0 h 122"/>
              <a:gd name="T16" fmla="*/ 59 w 106"/>
              <a:gd name="T17" fmla="*/ 0 h 122"/>
              <a:gd name="T18" fmla="*/ 53 w 106"/>
              <a:gd name="T19" fmla="*/ 4 h 122"/>
              <a:gd name="T20" fmla="*/ 45 w 106"/>
              <a:gd name="T21" fmla="*/ 10 h 122"/>
              <a:gd name="T22" fmla="*/ 41 w 106"/>
              <a:gd name="T23" fmla="*/ 16 h 122"/>
              <a:gd name="T24" fmla="*/ 37 w 106"/>
              <a:gd name="T25" fmla="*/ 16 h 122"/>
              <a:gd name="T26" fmla="*/ 33 w 106"/>
              <a:gd name="T27" fmla="*/ 16 h 122"/>
              <a:gd name="T28" fmla="*/ 27 w 106"/>
              <a:gd name="T29" fmla="*/ 16 h 122"/>
              <a:gd name="T30" fmla="*/ 21 w 106"/>
              <a:gd name="T31" fmla="*/ 20 h 122"/>
              <a:gd name="T32" fmla="*/ 15 w 106"/>
              <a:gd name="T33" fmla="*/ 26 h 122"/>
              <a:gd name="T34" fmla="*/ 15 w 106"/>
              <a:gd name="T35" fmla="*/ 34 h 122"/>
              <a:gd name="T36" fmla="*/ 8 w 106"/>
              <a:gd name="T37" fmla="*/ 38 h 122"/>
              <a:gd name="T38" fmla="*/ 4 w 106"/>
              <a:gd name="T39" fmla="*/ 42 h 122"/>
              <a:gd name="T40" fmla="*/ 0 w 106"/>
              <a:gd name="T41" fmla="*/ 47 h 122"/>
              <a:gd name="T42" fmla="*/ 0 w 106"/>
              <a:gd name="T43" fmla="*/ 53 h 122"/>
              <a:gd name="T44" fmla="*/ 2 w 106"/>
              <a:gd name="T45" fmla="*/ 61 h 122"/>
              <a:gd name="T46" fmla="*/ 6 w 106"/>
              <a:gd name="T47" fmla="*/ 67 h 122"/>
              <a:gd name="T48" fmla="*/ 12 w 106"/>
              <a:gd name="T49" fmla="*/ 71 h 122"/>
              <a:gd name="T50" fmla="*/ 19 w 106"/>
              <a:gd name="T51" fmla="*/ 75 h 122"/>
              <a:gd name="T52" fmla="*/ 29 w 106"/>
              <a:gd name="T53" fmla="*/ 77 h 122"/>
              <a:gd name="T54" fmla="*/ 33 w 106"/>
              <a:gd name="T55" fmla="*/ 77 h 122"/>
              <a:gd name="T56" fmla="*/ 21 w 106"/>
              <a:gd name="T57" fmla="*/ 91 h 122"/>
              <a:gd name="T58" fmla="*/ 41 w 106"/>
              <a:gd name="T59" fmla="*/ 91 h 122"/>
              <a:gd name="T60" fmla="*/ 21 w 106"/>
              <a:gd name="T61" fmla="*/ 122 h 122"/>
              <a:gd name="T62" fmla="*/ 69 w 106"/>
              <a:gd name="T63" fmla="*/ 85 h 122"/>
              <a:gd name="T64" fmla="*/ 45 w 106"/>
              <a:gd name="T65" fmla="*/ 85 h 122"/>
              <a:gd name="T66" fmla="*/ 53 w 106"/>
              <a:gd name="T67" fmla="*/ 77 h 122"/>
              <a:gd name="T68" fmla="*/ 76 w 106"/>
              <a:gd name="T69" fmla="*/ 77 h 122"/>
              <a:gd name="T70" fmla="*/ 86 w 106"/>
              <a:gd name="T71" fmla="*/ 75 h 122"/>
              <a:gd name="T72" fmla="*/ 94 w 106"/>
              <a:gd name="T73" fmla="*/ 71 h 122"/>
              <a:gd name="T74" fmla="*/ 100 w 106"/>
              <a:gd name="T75" fmla="*/ 67 h 122"/>
              <a:gd name="T76" fmla="*/ 106 w 106"/>
              <a:gd name="T77" fmla="*/ 61 h 122"/>
              <a:gd name="T78" fmla="*/ 106 w 106"/>
              <a:gd name="T79" fmla="*/ 53 h 122"/>
              <a:gd name="T80" fmla="*/ 106 w 106"/>
              <a:gd name="T81" fmla="*/ 47 h 122"/>
              <a:gd name="T82" fmla="*/ 102 w 106"/>
              <a:gd name="T83" fmla="*/ 42 h 122"/>
              <a:gd name="T84" fmla="*/ 98 w 106"/>
              <a:gd name="T85" fmla="*/ 3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6" h="122">
                <a:moveTo>
                  <a:pt x="98" y="38"/>
                </a:moveTo>
                <a:lnTo>
                  <a:pt x="98" y="30"/>
                </a:lnTo>
                <a:lnTo>
                  <a:pt x="98" y="22"/>
                </a:lnTo>
                <a:lnTo>
                  <a:pt x="94" y="14"/>
                </a:lnTo>
                <a:lnTo>
                  <a:pt x="90" y="8"/>
                </a:lnTo>
                <a:lnTo>
                  <a:pt x="84" y="4"/>
                </a:lnTo>
                <a:lnTo>
                  <a:pt x="76" y="0"/>
                </a:lnTo>
                <a:lnTo>
                  <a:pt x="69" y="0"/>
                </a:lnTo>
                <a:lnTo>
                  <a:pt x="59" y="0"/>
                </a:lnTo>
                <a:lnTo>
                  <a:pt x="53" y="4"/>
                </a:lnTo>
                <a:lnTo>
                  <a:pt x="45" y="10"/>
                </a:lnTo>
                <a:lnTo>
                  <a:pt x="41" y="16"/>
                </a:lnTo>
                <a:lnTo>
                  <a:pt x="37" y="16"/>
                </a:lnTo>
                <a:lnTo>
                  <a:pt x="33" y="16"/>
                </a:lnTo>
                <a:lnTo>
                  <a:pt x="27" y="16"/>
                </a:lnTo>
                <a:lnTo>
                  <a:pt x="21" y="20"/>
                </a:lnTo>
                <a:lnTo>
                  <a:pt x="15" y="26"/>
                </a:lnTo>
                <a:lnTo>
                  <a:pt x="15" y="34"/>
                </a:lnTo>
                <a:lnTo>
                  <a:pt x="8" y="38"/>
                </a:lnTo>
                <a:lnTo>
                  <a:pt x="4" y="42"/>
                </a:lnTo>
                <a:lnTo>
                  <a:pt x="0" y="47"/>
                </a:lnTo>
                <a:lnTo>
                  <a:pt x="0" y="53"/>
                </a:lnTo>
                <a:lnTo>
                  <a:pt x="2" y="61"/>
                </a:lnTo>
                <a:lnTo>
                  <a:pt x="6" y="67"/>
                </a:lnTo>
                <a:lnTo>
                  <a:pt x="12" y="71"/>
                </a:lnTo>
                <a:lnTo>
                  <a:pt x="19" y="75"/>
                </a:lnTo>
                <a:lnTo>
                  <a:pt x="29" y="77"/>
                </a:lnTo>
                <a:lnTo>
                  <a:pt x="33" y="77"/>
                </a:lnTo>
                <a:lnTo>
                  <a:pt x="21" y="91"/>
                </a:lnTo>
                <a:lnTo>
                  <a:pt x="41" y="91"/>
                </a:lnTo>
                <a:lnTo>
                  <a:pt x="21" y="122"/>
                </a:lnTo>
                <a:lnTo>
                  <a:pt x="69" y="85"/>
                </a:lnTo>
                <a:lnTo>
                  <a:pt x="45" y="85"/>
                </a:lnTo>
                <a:lnTo>
                  <a:pt x="53" y="77"/>
                </a:lnTo>
                <a:lnTo>
                  <a:pt x="76" y="77"/>
                </a:lnTo>
                <a:lnTo>
                  <a:pt x="86" y="75"/>
                </a:lnTo>
                <a:lnTo>
                  <a:pt x="94" y="71"/>
                </a:lnTo>
                <a:lnTo>
                  <a:pt x="100" y="67"/>
                </a:lnTo>
                <a:lnTo>
                  <a:pt x="106" y="61"/>
                </a:lnTo>
                <a:lnTo>
                  <a:pt x="106" y="53"/>
                </a:lnTo>
                <a:lnTo>
                  <a:pt x="106" y="47"/>
                </a:lnTo>
                <a:lnTo>
                  <a:pt x="102" y="42"/>
                </a:lnTo>
                <a:lnTo>
                  <a:pt x="98" y="3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77" name="Group 376"/>
          <p:cNvGrpSpPr/>
          <p:nvPr userDrawn="1"/>
        </p:nvGrpSpPr>
        <p:grpSpPr>
          <a:xfrm>
            <a:off x="2804242" y="5660503"/>
            <a:ext cx="146796" cy="207944"/>
            <a:chOff x="2588531" y="4245377"/>
            <a:chExt cx="135504" cy="155958"/>
          </a:xfrm>
        </p:grpSpPr>
        <p:sp>
          <p:nvSpPr>
            <p:cNvPr id="378" name="Freeform 305"/>
            <p:cNvSpPr>
              <a:spLocks/>
            </p:cNvSpPr>
            <p:nvPr/>
          </p:nvSpPr>
          <p:spPr bwMode="auto">
            <a:xfrm>
              <a:off x="2588531" y="4245377"/>
              <a:ext cx="135504" cy="97154"/>
            </a:xfrm>
            <a:custGeom>
              <a:avLst/>
              <a:gdLst>
                <a:gd name="T0" fmla="*/ 98 w 106"/>
                <a:gd name="T1" fmla="*/ 38 h 77"/>
                <a:gd name="T2" fmla="*/ 98 w 106"/>
                <a:gd name="T3" fmla="*/ 30 h 77"/>
                <a:gd name="T4" fmla="*/ 98 w 106"/>
                <a:gd name="T5" fmla="*/ 22 h 77"/>
                <a:gd name="T6" fmla="*/ 94 w 106"/>
                <a:gd name="T7" fmla="*/ 14 h 77"/>
                <a:gd name="T8" fmla="*/ 90 w 106"/>
                <a:gd name="T9" fmla="*/ 8 h 77"/>
                <a:gd name="T10" fmla="*/ 82 w 106"/>
                <a:gd name="T11" fmla="*/ 4 h 77"/>
                <a:gd name="T12" fmla="*/ 76 w 106"/>
                <a:gd name="T13" fmla="*/ 0 h 77"/>
                <a:gd name="T14" fmla="*/ 68 w 106"/>
                <a:gd name="T15" fmla="*/ 0 h 77"/>
                <a:gd name="T16" fmla="*/ 59 w 106"/>
                <a:gd name="T17" fmla="*/ 0 h 77"/>
                <a:gd name="T18" fmla="*/ 51 w 106"/>
                <a:gd name="T19" fmla="*/ 4 h 77"/>
                <a:gd name="T20" fmla="*/ 45 w 106"/>
                <a:gd name="T21" fmla="*/ 10 h 77"/>
                <a:gd name="T22" fmla="*/ 41 w 106"/>
                <a:gd name="T23" fmla="*/ 16 h 77"/>
                <a:gd name="T24" fmla="*/ 37 w 106"/>
                <a:gd name="T25" fmla="*/ 16 h 77"/>
                <a:gd name="T26" fmla="*/ 33 w 106"/>
                <a:gd name="T27" fmla="*/ 16 h 77"/>
                <a:gd name="T28" fmla="*/ 25 w 106"/>
                <a:gd name="T29" fmla="*/ 16 h 77"/>
                <a:gd name="T30" fmla="*/ 19 w 106"/>
                <a:gd name="T31" fmla="*/ 20 h 77"/>
                <a:gd name="T32" fmla="*/ 15 w 106"/>
                <a:gd name="T33" fmla="*/ 26 h 77"/>
                <a:gd name="T34" fmla="*/ 13 w 106"/>
                <a:gd name="T35" fmla="*/ 34 h 77"/>
                <a:gd name="T36" fmla="*/ 7 w 106"/>
                <a:gd name="T37" fmla="*/ 38 h 77"/>
                <a:gd name="T38" fmla="*/ 4 w 106"/>
                <a:gd name="T39" fmla="*/ 42 h 77"/>
                <a:gd name="T40" fmla="*/ 0 w 106"/>
                <a:gd name="T41" fmla="*/ 47 h 77"/>
                <a:gd name="T42" fmla="*/ 0 w 106"/>
                <a:gd name="T43" fmla="*/ 53 h 77"/>
                <a:gd name="T44" fmla="*/ 0 w 106"/>
                <a:gd name="T45" fmla="*/ 61 h 77"/>
                <a:gd name="T46" fmla="*/ 6 w 106"/>
                <a:gd name="T47" fmla="*/ 67 h 77"/>
                <a:gd name="T48" fmla="*/ 11 w 106"/>
                <a:gd name="T49" fmla="*/ 71 h 77"/>
                <a:gd name="T50" fmla="*/ 19 w 106"/>
                <a:gd name="T51" fmla="*/ 75 h 77"/>
                <a:gd name="T52" fmla="*/ 29 w 106"/>
                <a:gd name="T53" fmla="*/ 77 h 77"/>
                <a:gd name="T54" fmla="*/ 74 w 106"/>
                <a:gd name="T55" fmla="*/ 77 h 77"/>
                <a:gd name="T56" fmla="*/ 84 w 106"/>
                <a:gd name="T57" fmla="*/ 75 h 77"/>
                <a:gd name="T58" fmla="*/ 94 w 106"/>
                <a:gd name="T59" fmla="*/ 71 h 77"/>
                <a:gd name="T60" fmla="*/ 100 w 106"/>
                <a:gd name="T61" fmla="*/ 67 h 77"/>
                <a:gd name="T62" fmla="*/ 104 w 106"/>
                <a:gd name="T63" fmla="*/ 61 h 77"/>
                <a:gd name="T64" fmla="*/ 106 w 106"/>
                <a:gd name="T65" fmla="*/ 53 h 77"/>
                <a:gd name="T66" fmla="*/ 106 w 106"/>
                <a:gd name="T67" fmla="*/ 47 h 77"/>
                <a:gd name="T68" fmla="*/ 102 w 106"/>
                <a:gd name="T69" fmla="*/ 42 h 77"/>
                <a:gd name="T70" fmla="*/ 98 w 106"/>
                <a:gd name="T71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" h="77">
                  <a:moveTo>
                    <a:pt x="98" y="38"/>
                  </a:moveTo>
                  <a:lnTo>
                    <a:pt x="98" y="30"/>
                  </a:lnTo>
                  <a:lnTo>
                    <a:pt x="98" y="22"/>
                  </a:lnTo>
                  <a:lnTo>
                    <a:pt x="94" y="14"/>
                  </a:lnTo>
                  <a:lnTo>
                    <a:pt x="90" y="8"/>
                  </a:lnTo>
                  <a:lnTo>
                    <a:pt x="82" y="4"/>
                  </a:lnTo>
                  <a:lnTo>
                    <a:pt x="76" y="0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51" y="4"/>
                  </a:lnTo>
                  <a:lnTo>
                    <a:pt x="45" y="10"/>
                  </a:lnTo>
                  <a:lnTo>
                    <a:pt x="41" y="16"/>
                  </a:lnTo>
                  <a:lnTo>
                    <a:pt x="37" y="16"/>
                  </a:lnTo>
                  <a:lnTo>
                    <a:pt x="33" y="16"/>
                  </a:lnTo>
                  <a:lnTo>
                    <a:pt x="25" y="16"/>
                  </a:lnTo>
                  <a:lnTo>
                    <a:pt x="19" y="20"/>
                  </a:lnTo>
                  <a:lnTo>
                    <a:pt x="15" y="26"/>
                  </a:lnTo>
                  <a:lnTo>
                    <a:pt x="13" y="34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0" y="61"/>
                  </a:lnTo>
                  <a:lnTo>
                    <a:pt x="6" y="67"/>
                  </a:lnTo>
                  <a:lnTo>
                    <a:pt x="11" y="71"/>
                  </a:lnTo>
                  <a:lnTo>
                    <a:pt x="19" y="75"/>
                  </a:lnTo>
                  <a:lnTo>
                    <a:pt x="29" y="77"/>
                  </a:lnTo>
                  <a:lnTo>
                    <a:pt x="74" y="77"/>
                  </a:lnTo>
                  <a:lnTo>
                    <a:pt x="84" y="75"/>
                  </a:lnTo>
                  <a:lnTo>
                    <a:pt x="94" y="71"/>
                  </a:lnTo>
                  <a:lnTo>
                    <a:pt x="100" y="67"/>
                  </a:lnTo>
                  <a:lnTo>
                    <a:pt x="104" y="61"/>
                  </a:lnTo>
                  <a:lnTo>
                    <a:pt x="106" y="53"/>
                  </a:lnTo>
                  <a:lnTo>
                    <a:pt x="106" y="47"/>
                  </a:lnTo>
                  <a:lnTo>
                    <a:pt x="102" y="42"/>
                  </a:lnTo>
                  <a:lnTo>
                    <a:pt x="98" y="3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306"/>
            <p:cNvSpPr>
              <a:spLocks/>
            </p:cNvSpPr>
            <p:nvPr/>
          </p:nvSpPr>
          <p:spPr bwMode="auto">
            <a:xfrm>
              <a:off x="2588531" y="4352757"/>
              <a:ext cx="7670" cy="767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0 h 6"/>
                <a:gd name="T4" fmla="*/ 0 w 6"/>
                <a:gd name="T5" fmla="*/ 2 h 6"/>
                <a:gd name="T6" fmla="*/ 0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2 h 6"/>
                <a:gd name="T14" fmla="*/ 6 w 6"/>
                <a:gd name="T15" fmla="*/ 0 h 6"/>
                <a:gd name="T16" fmla="*/ 4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307"/>
            <p:cNvSpPr>
              <a:spLocks/>
            </p:cNvSpPr>
            <p:nvPr/>
          </p:nvSpPr>
          <p:spPr bwMode="auto">
            <a:xfrm>
              <a:off x="2616655" y="4352757"/>
              <a:ext cx="10227" cy="7670"/>
            </a:xfrm>
            <a:custGeom>
              <a:avLst/>
              <a:gdLst>
                <a:gd name="T0" fmla="*/ 4 w 8"/>
                <a:gd name="T1" fmla="*/ 0 h 6"/>
                <a:gd name="T2" fmla="*/ 2 w 8"/>
                <a:gd name="T3" fmla="*/ 0 h 6"/>
                <a:gd name="T4" fmla="*/ 0 w 8"/>
                <a:gd name="T5" fmla="*/ 2 h 6"/>
                <a:gd name="T6" fmla="*/ 2 w 8"/>
                <a:gd name="T7" fmla="*/ 6 h 6"/>
                <a:gd name="T8" fmla="*/ 4 w 8"/>
                <a:gd name="T9" fmla="*/ 6 h 6"/>
                <a:gd name="T10" fmla="*/ 8 w 8"/>
                <a:gd name="T11" fmla="*/ 6 h 6"/>
                <a:gd name="T12" fmla="*/ 8 w 8"/>
                <a:gd name="T13" fmla="*/ 2 h 6"/>
                <a:gd name="T14" fmla="*/ 8 w 8"/>
                <a:gd name="T15" fmla="*/ 0 h 6"/>
                <a:gd name="T16" fmla="*/ 4 w 8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8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308"/>
            <p:cNvSpPr>
              <a:spLocks/>
            </p:cNvSpPr>
            <p:nvPr/>
          </p:nvSpPr>
          <p:spPr bwMode="auto">
            <a:xfrm>
              <a:off x="2644778" y="4352757"/>
              <a:ext cx="10227" cy="7670"/>
            </a:xfrm>
            <a:custGeom>
              <a:avLst/>
              <a:gdLst>
                <a:gd name="T0" fmla="*/ 4 w 8"/>
                <a:gd name="T1" fmla="*/ 0 h 6"/>
                <a:gd name="T2" fmla="*/ 0 w 8"/>
                <a:gd name="T3" fmla="*/ 0 h 6"/>
                <a:gd name="T4" fmla="*/ 0 w 8"/>
                <a:gd name="T5" fmla="*/ 2 h 6"/>
                <a:gd name="T6" fmla="*/ 0 w 8"/>
                <a:gd name="T7" fmla="*/ 6 h 6"/>
                <a:gd name="T8" fmla="*/ 4 w 8"/>
                <a:gd name="T9" fmla="*/ 6 h 6"/>
                <a:gd name="T10" fmla="*/ 6 w 8"/>
                <a:gd name="T11" fmla="*/ 6 h 6"/>
                <a:gd name="T12" fmla="*/ 8 w 8"/>
                <a:gd name="T13" fmla="*/ 2 h 6"/>
                <a:gd name="T14" fmla="*/ 6 w 8"/>
                <a:gd name="T15" fmla="*/ 0 h 6"/>
                <a:gd name="T16" fmla="*/ 4 w 8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309"/>
            <p:cNvSpPr>
              <a:spLocks/>
            </p:cNvSpPr>
            <p:nvPr/>
          </p:nvSpPr>
          <p:spPr bwMode="auto">
            <a:xfrm>
              <a:off x="2675459" y="4352757"/>
              <a:ext cx="7670" cy="767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0 h 6"/>
                <a:gd name="T4" fmla="*/ 0 w 6"/>
                <a:gd name="T5" fmla="*/ 2 h 6"/>
                <a:gd name="T6" fmla="*/ 0 w 6"/>
                <a:gd name="T7" fmla="*/ 6 h 6"/>
                <a:gd name="T8" fmla="*/ 4 w 6"/>
                <a:gd name="T9" fmla="*/ 6 h 6"/>
                <a:gd name="T10" fmla="*/ 6 w 6"/>
                <a:gd name="T11" fmla="*/ 6 h 6"/>
                <a:gd name="T12" fmla="*/ 6 w 6"/>
                <a:gd name="T13" fmla="*/ 2 h 6"/>
                <a:gd name="T14" fmla="*/ 6 w 6"/>
                <a:gd name="T15" fmla="*/ 0 h 6"/>
                <a:gd name="T16" fmla="*/ 4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310"/>
            <p:cNvSpPr>
              <a:spLocks/>
            </p:cNvSpPr>
            <p:nvPr/>
          </p:nvSpPr>
          <p:spPr bwMode="auto">
            <a:xfrm>
              <a:off x="2606428" y="4370654"/>
              <a:ext cx="10227" cy="10227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2 h 8"/>
                <a:gd name="T4" fmla="*/ 0 w 8"/>
                <a:gd name="T5" fmla="*/ 4 h 8"/>
                <a:gd name="T6" fmla="*/ 2 w 8"/>
                <a:gd name="T7" fmla="*/ 8 h 8"/>
                <a:gd name="T8" fmla="*/ 4 w 8"/>
                <a:gd name="T9" fmla="*/ 8 h 8"/>
                <a:gd name="T10" fmla="*/ 8 w 8"/>
                <a:gd name="T11" fmla="*/ 8 h 8"/>
                <a:gd name="T12" fmla="*/ 8 w 8"/>
                <a:gd name="T13" fmla="*/ 4 h 8"/>
                <a:gd name="T14" fmla="*/ 8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311"/>
            <p:cNvSpPr>
              <a:spLocks/>
            </p:cNvSpPr>
            <p:nvPr/>
          </p:nvSpPr>
          <p:spPr bwMode="auto">
            <a:xfrm>
              <a:off x="2634552" y="4370654"/>
              <a:ext cx="10227" cy="10227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2 h 8"/>
                <a:gd name="T4" fmla="*/ 0 w 8"/>
                <a:gd name="T5" fmla="*/ 4 h 8"/>
                <a:gd name="T6" fmla="*/ 2 w 8"/>
                <a:gd name="T7" fmla="*/ 8 h 8"/>
                <a:gd name="T8" fmla="*/ 4 w 8"/>
                <a:gd name="T9" fmla="*/ 8 h 8"/>
                <a:gd name="T10" fmla="*/ 6 w 8"/>
                <a:gd name="T11" fmla="*/ 8 h 8"/>
                <a:gd name="T12" fmla="*/ 8 w 8"/>
                <a:gd name="T13" fmla="*/ 4 h 8"/>
                <a:gd name="T14" fmla="*/ 6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312"/>
            <p:cNvSpPr>
              <a:spLocks/>
            </p:cNvSpPr>
            <p:nvPr/>
          </p:nvSpPr>
          <p:spPr bwMode="auto">
            <a:xfrm>
              <a:off x="2665232" y="4370654"/>
              <a:ext cx="10227" cy="10227"/>
            </a:xfrm>
            <a:custGeom>
              <a:avLst/>
              <a:gdLst>
                <a:gd name="T0" fmla="*/ 3 w 7"/>
                <a:gd name="T1" fmla="*/ 0 h 8"/>
                <a:gd name="T2" fmla="*/ 0 w 7"/>
                <a:gd name="T3" fmla="*/ 2 h 8"/>
                <a:gd name="T4" fmla="*/ 0 w 7"/>
                <a:gd name="T5" fmla="*/ 4 h 8"/>
                <a:gd name="T6" fmla="*/ 0 w 7"/>
                <a:gd name="T7" fmla="*/ 8 h 8"/>
                <a:gd name="T8" fmla="*/ 3 w 7"/>
                <a:gd name="T9" fmla="*/ 8 h 8"/>
                <a:gd name="T10" fmla="*/ 5 w 7"/>
                <a:gd name="T11" fmla="*/ 8 h 8"/>
                <a:gd name="T12" fmla="*/ 7 w 7"/>
                <a:gd name="T13" fmla="*/ 4 h 8"/>
                <a:gd name="T14" fmla="*/ 5 w 7"/>
                <a:gd name="T15" fmla="*/ 2 h 8"/>
                <a:gd name="T16" fmla="*/ 3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7" y="4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313"/>
            <p:cNvSpPr>
              <a:spLocks/>
            </p:cNvSpPr>
            <p:nvPr/>
          </p:nvSpPr>
          <p:spPr bwMode="auto">
            <a:xfrm>
              <a:off x="2693355" y="4370654"/>
              <a:ext cx="10227" cy="10227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2 h 8"/>
                <a:gd name="T4" fmla="*/ 0 w 8"/>
                <a:gd name="T5" fmla="*/ 4 h 8"/>
                <a:gd name="T6" fmla="*/ 2 w 8"/>
                <a:gd name="T7" fmla="*/ 8 h 8"/>
                <a:gd name="T8" fmla="*/ 4 w 8"/>
                <a:gd name="T9" fmla="*/ 8 h 8"/>
                <a:gd name="T10" fmla="*/ 8 w 8"/>
                <a:gd name="T11" fmla="*/ 8 h 8"/>
                <a:gd name="T12" fmla="*/ 8 w 8"/>
                <a:gd name="T13" fmla="*/ 4 h 8"/>
                <a:gd name="T14" fmla="*/ 8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314"/>
            <p:cNvSpPr>
              <a:spLocks/>
            </p:cNvSpPr>
            <p:nvPr/>
          </p:nvSpPr>
          <p:spPr bwMode="auto">
            <a:xfrm>
              <a:off x="2588531" y="4391108"/>
              <a:ext cx="7670" cy="10227"/>
            </a:xfrm>
            <a:custGeom>
              <a:avLst/>
              <a:gdLst>
                <a:gd name="T0" fmla="*/ 4 w 6"/>
                <a:gd name="T1" fmla="*/ 0 h 8"/>
                <a:gd name="T2" fmla="*/ 0 w 6"/>
                <a:gd name="T3" fmla="*/ 2 h 8"/>
                <a:gd name="T4" fmla="*/ 0 w 6"/>
                <a:gd name="T5" fmla="*/ 4 h 8"/>
                <a:gd name="T6" fmla="*/ 0 w 6"/>
                <a:gd name="T7" fmla="*/ 6 h 8"/>
                <a:gd name="T8" fmla="*/ 4 w 6"/>
                <a:gd name="T9" fmla="*/ 8 h 8"/>
                <a:gd name="T10" fmla="*/ 6 w 6"/>
                <a:gd name="T11" fmla="*/ 6 h 8"/>
                <a:gd name="T12" fmla="*/ 6 w 6"/>
                <a:gd name="T13" fmla="*/ 4 h 8"/>
                <a:gd name="T14" fmla="*/ 6 w 6"/>
                <a:gd name="T15" fmla="*/ 2 h 8"/>
                <a:gd name="T16" fmla="*/ 4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315"/>
            <p:cNvSpPr>
              <a:spLocks/>
            </p:cNvSpPr>
            <p:nvPr/>
          </p:nvSpPr>
          <p:spPr bwMode="auto">
            <a:xfrm>
              <a:off x="2616655" y="4391108"/>
              <a:ext cx="10227" cy="10227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2 h 8"/>
                <a:gd name="T4" fmla="*/ 0 w 8"/>
                <a:gd name="T5" fmla="*/ 4 h 8"/>
                <a:gd name="T6" fmla="*/ 2 w 8"/>
                <a:gd name="T7" fmla="*/ 6 h 8"/>
                <a:gd name="T8" fmla="*/ 4 w 8"/>
                <a:gd name="T9" fmla="*/ 8 h 8"/>
                <a:gd name="T10" fmla="*/ 8 w 8"/>
                <a:gd name="T11" fmla="*/ 6 h 8"/>
                <a:gd name="T12" fmla="*/ 8 w 8"/>
                <a:gd name="T13" fmla="*/ 4 h 8"/>
                <a:gd name="T14" fmla="*/ 8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316"/>
            <p:cNvSpPr>
              <a:spLocks/>
            </p:cNvSpPr>
            <p:nvPr/>
          </p:nvSpPr>
          <p:spPr bwMode="auto">
            <a:xfrm>
              <a:off x="2644778" y="4391108"/>
              <a:ext cx="10227" cy="10227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2 h 8"/>
                <a:gd name="T4" fmla="*/ 0 w 8"/>
                <a:gd name="T5" fmla="*/ 4 h 8"/>
                <a:gd name="T6" fmla="*/ 0 w 8"/>
                <a:gd name="T7" fmla="*/ 6 h 8"/>
                <a:gd name="T8" fmla="*/ 4 w 8"/>
                <a:gd name="T9" fmla="*/ 8 h 8"/>
                <a:gd name="T10" fmla="*/ 6 w 8"/>
                <a:gd name="T11" fmla="*/ 6 h 8"/>
                <a:gd name="T12" fmla="*/ 8 w 8"/>
                <a:gd name="T13" fmla="*/ 4 h 8"/>
                <a:gd name="T14" fmla="*/ 6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317"/>
            <p:cNvSpPr>
              <a:spLocks/>
            </p:cNvSpPr>
            <p:nvPr/>
          </p:nvSpPr>
          <p:spPr bwMode="auto">
            <a:xfrm>
              <a:off x="2675459" y="4391108"/>
              <a:ext cx="7670" cy="10227"/>
            </a:xfrm>
            <a:custGeom>
              <a:avLst/>
              <a:gdLst>
                <a:gd name="T0" fmla="*/ 4 w 6"/>
                <a:gd name="T1" fmla="*/ 0 h 8"/>
                <a:gd name="T2" fmla="*/ 0 w 6"/>
                <a:gd name="T3" fmla="*/ 2 h 8"/>
                <a:gd name="T4" fmla="*/ 0 w 6"/>
                <a:gd name="T5" fmla="*/ 4 h 8"/>
                <a:gd name="T6" fmla="*/ 0 w 6"/>
                <a:gd name="T7" fmla="*/ 6 h 8"/>
                <a:gd name="T8" fmla="*/ 4 w 6"/>
                <a:gd name="T9" fmla="*/ 8 h 8"/>
                <a:gd name="T10" fmla="*/ 6 w 6"/>
                <a:gd name="T11" fmla="*/ 6 h 8"/>
                <a:gd name="T12" fmla="*/ 6 w 6"/>
                <a:gd name="T13" fmla="*/ 4 h 8"/>
                <a:gd name="T14" fmla="*/ 6 w 6"/>
                <a:gd name="T15" fmla="*/ 2 h 8"/>
                <a:gd name="T16" fmla="*/ 4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1" name="Group 390"/>
          <p:cNvGrpSpPr/>
          <p:nvPr userDrawn="1"/>
        </p:nvGrpSpPr>
        <p:grpSpPr>
          <a:xfrm>
            <a:off x="3142153" y="5660505"/>
            <a:ext cx="149566" cy="207943"/>
            <a:chOff x="2900447" y="4245377"/>
            <a:chExt cx="138061" cy="155957"/>
          </a:xfrm>
        </p:grpSpPr>
        <p:sp>
          <p:nvSpPr>
            <p:cNvPr id="392" name="Freeform 318"/>
            <p:cNvSpPr>
              <a:spLocks/>
            </p:cNvSpPr>
            <p:nvPr/>
          </p:nvSpPr>
          <p:spPr bwMode="auto">
            <a:xfrm>
              <a:off x="2900447" y="4245377"/>
              <a:ext cx="138061" cy="97154"/>
            </a:xfrm>
            <a:custGeom>
              <a:avLst/>
              <a:gdLst>
                <a:gd name="T0" fmla="*/ 98 w 108"/>
                <a:gd name="T1" fmla="*/ 38 h 77"/>
                <a:gd name="T2" fmla="*/ 100 w 108"/>
                <a:gd name="T3" fmla="*/ 30 h 77"/>
                <a:gd name="T4" fmla="*/ 98 w 108"/>
                <a:gd name="T5" fmla="*/ 22 h 77"/>
                <a:gd name="T6" fmla="*/ 97 w 108"/>
                <a:gd name="T7" fmla="*/ 14 h 77"/>
                <a:gd name="T8" fmla="*/ 91 w 108"/>
                <a:gd name="T9" fmla="*/ 8 h 77"/>
                <a:gd name="T10" fmla="*/ 85 w 108"/>
                <a:gd name="T11" fmla="*/ 4 h 77"/>
                <a:gd name="T12" fmla="*/ 77 w 108"/>
                <a:gd name="T13" fmla="*/ 0 h 77"/>
                <a:gd name="T14" fmla="*/ 69 w 108"/>
                <a:gd name="T15" fmla="*/ 0 h 77"/>
                <a:gd name="T16" fmla="*/ 61 w 108"/>
                <a:gd name="T17" fmla="*/ 0 h 77"/>
                <a:gd name="T18" fmla="*/ 53 w 108"/>
                <a:gd name="T19" fmla="*/ 4 h 77"/>
                <a:gd name="T20" fmla="*/ 47 w 108"/>
                <a:gd name="T21" fmla="*/ 10 h 77"/>
                <a:gd name="T22" fmla="*/ 41 w 108"/>
                <a:gd name="T23" fmla="*/ 16 h 77"/>
                <a:gd name="T24" fmla="*/ 40 w 108"/>
                <a:gd name="T25" fmla="*/ 16 h 77"/>
                <a:gd name="T26" fmla="*/ 36 w 108"/>
                <a:gd name="T27" fmla="*/ 16 h 77"/>
                <a:gd name="T28" fmla="*/ 28 w 108"/>
                <a:gd name="T29" fmla="*/ 16 h 77"/>
                <a:gd name="T30" fmla="*/ 22 w 108"/>
                <a:gd name="T31" fmla="*/ 20 h 77"/>
                <a:gd name="T32" fmla="*/ 18 w 108"/>
                <a:gd name="T33" fmla="*/ 26 h 77"/>
                <a:gd name="T34" fmla="*/ 16 w 108"/>
                <a:gd name="T35" fmla="*/ 34 h 77"/>
                <a:gd name="T36" fmla="*/ 10 w 108"/>
                <a:gd name="T37" fmla="*/ 38 h 77"/>
                <a:gd name="T38" fmla="*/ 4 w 108"/>
                <a:gd name="T39" fmla="*/ 42 h 77"/>
                <a:gd name="T40" fmla="*/ 2 w 108"/>
                <a:gd name="T41" fmla="*/ 47 h 77"/>
                <a:gd name="T42" fmla="*/ 0 w 108"/>
                <a:gd name="T43" fmla="*/ 53 h 77"/>
                <a:gd name="T44" fmla="*/ 2 w 108"/>
                <a:gd name="T45" fmla="*/ 61 h 77"/>
                <a:gd name="T46" fmla="*/ 6 w 108"/>
                <a:gd name="T47" fmla="*/ 67 h 77"/>
                <a:gd name="T48" fmla="*/ 12 w 108"/>
                <a:gd name="T49" fmla="*/ 71 h 77"/>
                <a:gd name="T50" fmla="*/ 22 w 108"/>
                <a:gd name="T51" fmla="*/ 75 h 77"/>
                <a:gd name="T52" fmla="*/ 32 w 108"/>
                <a:gd name="T53" fmla="*/ 77 h 77"/>
                <a:gd name="T54" fmla="*/ 77 w 108"/>
                <a:gd name="T55" fmla="*/ 77 h 77"/>
                <a:gd name="T56" fmla="*/ 87 w 108"/>
                <a:gd name="T57" fmla="*/ 75 h 77"/>
                <a:gd name="T58" fmla="*/ 95 w 108"/>
                <a:gd name="T59" fmla="*/ 71 h 77"/>
                <a:gd name="T60" fmla="*/ 102 w 108"/>
                <a:gd name="T61" fmla="*/ 67 h 77"/>
                <a:gd name="T62" fmla="*/ 106 w 108"/>
                <a:gd name="T63" fmla="*/ 61 h 77"/>
                <a:gd name="T64" fmla="*/ 108 w 108"/>
                <a:gd name="T65" fmla="*/ 53 h 77"/>
                <a:gd name="T66" fmla="*/ 106 w 108"/>
                <a:gd name="T67" fmla="*/ 47 h 77"/>
                <a:gd name="T68" fmla="*/ 104 w 108"/>
                <a:gd name="T69" fmla="*/ 42 h 77"/>
                <a:gd name="T70" fmla="*/ 98 w 108"/>
                <a:gd name="T71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" h="77">
                  <a:moveTo>
                    <a:pt x="98" y="38"/>
                  </a:moveTo>
                  <a:lnTo>
                    <a:pt x="100" y="30"/>
                  </a:lnTo>
                  <a:lnTo>
                    <a:pt x="98" y="22"/>
                  </a:lnTo>
                  <a:lnTo>
                    <a:pt x="97" y="14"/>
                  </a:lnTo>
                  <a:lnTo>
                    <a:pt x="91" y="8"/>
                  </a:lnTo>
                  <a:lnTo>
                    <a:pt x="85" y="4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3" y="4"/>
                  </a:lnTo>
                  <a:lnTo>
                    <a:pt x="47" y="10"/>
                  </a:lnTo>
                  <a:lnTo>
                    <a:pt x="41" y="16"/>
                  </a:lnTo>
                  <a:lnTo>
                    <a:pt x="40" y="16"/>
                  </a:lnTo>
                  <a:lnTo>
                    <a:pt x="36" y="16"/>
                  </a:lnTo>
                  <a:lnTo>
                    <a:pt x="28" y="16"/>
                  </a:lnTo>
                  <a:lnTo>
                    <a:pt x="22" y="20"/>
                  </a:lnTo>
                  <a:lnTo>
                    <a:pt x="18" y="26"/>
                  </a:lnTo>
                  <a:lnTo>
                    <a:pt x="16" y="34"/>
                  </a:lnTo>
                  <a:lnTo>
                    <a:pt x="10" y="38"/>
                  </a:lnTo>
                  <a:lnTo>
                    <a:pt x="4" y="42"/>
                  </a:lnTo>
                  <a:lnTo>
                    <a:pt x="2" y="47"/>
                  </a:lnTo>
                  <a:lnTo>
                    <a:pt x="0" y="53"/>
                  </a:lnTo>
                  <a:lnTo>
                    <a:pt x="2" y="61"/>
                  </a:lnTo>
                  <a:lnTo>
                    <a:pt x="6" y="67"/>
                  </a:lnTo>
                  <a:lnTo>
                    <a:pt x="12" y="71"/>
                  </a:lnTo>
                  <a:lnTo>
                    <a:pt x="22" y="75"/>
                  </a:lnTo>
                  <a:lnTo>
                    <a:pt x="32" y="77"/>
                  </a:lnTo>
                  <a:lnTo>
                    <a:pt x="77" y="77"/>
                  </a:lnTo>
                  <a:lnTo>
                    <a:pt x="87" y="75"/>
                  </a:lnTo>
                  <a:lnTo>
                    <a:pt x="95" y="71"/>
                  </a:lnTo>
                  <a:lnTo>
                    <a:pt x="102" y="67"/>
                  </a:lnTo>
                  <a:lnTo>
                    <a:pt x="106" y="61"/>
                  </a:lnTo>
                  <a:lnTo>
                    <a:pt x="108" y="53"/>
                  </a:lnTo>
                  <a:lnTo>
                    <a:pt x="106" y="47"/>
                  </a:lnTo>
                  <a:lnTo>
                    <a:pt x="104" y="42"/>
                  </a:lnTo>
                  <a:lnTo>
                    <a:pt x="98" y="3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319"/>
            <p:cNvSpPr>
              <a:spLocks/>
            </p:cNvSpPr>
            <p:nvPr/>
          </p:nvSpPr>
          <p:spPr bwMode="auto">
            <a:xfrm>
              <a:off x="2900447" y="4370654"/>
              <a:ext cx="28124" cy="30680"/>
            </a:xfrm>
            <a:custGeom>
              <a:avLst/>
              <a:gdLst>
                <a:gd name="T0" fmla="*/ 12 w 24"/>
                <a:gd name="T1" fmla="*/ 0 h 24"/>
                <a:gd name="T2" fmla="*/ 8 w 24"/>
                <a:gd name="T3" fmla="*/ 2 h 24"/>
                <a:gd name="T4" fmla="*/ 4 w 24"/>
                <a:gd name="T5" fmla="*/ 4 h 24"/>
                <a:gd name="T6" fmla="*/ 2 w 24"/>
                <a:gd name="T7" fmla="*/ 8 h 24"/>
                <a:gd name="T8" fmla="*/ 0 w 24"/>
                <a:gd name="T9" fmla="*/ 12 h 24"/>
                <a:gd name="T10" fmla="*/ 2 w 24"/>
                <a:gd name="T11" fmla="*/ 16 h 24"/>
                <a:gd name="T12" fmla="*/ 4 w 24"/>
                <a:gd name="T13" fmla="*/ 20 h 24"/>
                <a:gd name="T14" fmla="*/ 8 w 24"/>
                <a:gd name="T15" fmla="*/ 24 h 24"/>
                <a:gd name="T16" fmla="*/ 12 w 24"/>
                <a:gd name="T17" fmla="*/ 24 h 24"/>
                <a:gd name="T18" fmla="*/ 16 w 24"/>
                <a:gd name="T19" fmla="*/ 24 h 24"/>
                <a:gd name="T20" fmla="*/ 20 w 24"/>
                <a:gd name="T21" fmla="*/ 20 h 24"/>
                <a:gd name="T22" fmla="*/ 22 w 24"/>
                <a:gd name="T23" fmla="*/ 16 h 24"/>
                <a:gd name="T24" fmla="*/ 24 w 24"/>
                <a:gd name="T25" fmla="*/ 12 h 24"/>
                <a:gd name="T26" fmla="*/ 22 w 24"/>
                <a:gd name="T27" fmla="*/ 8 h 24"/>
                <a:gd name="T28" fmla="*/ 20 w 24"/>
                <a:gd name="T29" fmla="*/ 4 h 24"/>
                <a:gd name="T30" fmla="*/ 16 w 24"/>
                <a:gd name="T31" fmla="*/ 2 h 24"/>
                <a:gd name="T32" fmla="*/ 12 w 24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320"/>
            <p:cNvSpPr>
              <a:spLocks/>
            </p:cNvSpPr>
            <p:nvPr/>
          </p:nvSpPr>
          <p:spPr bwMode="auto">
            <a:xfrm>
              <a:off x="2949024" y="4352757"/>
              <a:ext cx="28124" cy="28124"/>
            </a:xfrm>
            <a:custGeom>
              <a:avLst/>
              <a:gdLst>
                <a:gd name="T0" fmla="*/ 9 w 21"/>
                <a:gd name="T1" fmla="*/ 0 h 21"/>
                <a:gd name="T2" fmla="*/ 5 w 21"/>
                <a:gd name="T3" fmla="*/ 0 h 21"/>
                <a:gd name="T4" fmla="*/ 1 w 21"/>
                <a:gd name="T5" fmla="*/ 2 h 21"/>
                <a:gd name="T6" fmla="*/ 0 w 21"/>
                <a:gd name="T7" fmla="*/ 6 h 21"/>
                <a:gd name="T8" fmla="*/ 0 w 21"/>
                <a:gd name="T9" fmla="*/ 10 h 21"/>
                <a:gd name="T10" fmla="*/ 0 w 21"/>
                <a:gd name="T11" fmla="*/ 15 h 21"/>
                <a:gd name="T12" fmla="*/ 1 w 21"/>
                <a:gd name="T13" fmla="*/ 17 h 21"/>
                <a:gd name="T14" fmla="*/ 5 w 21"/>
                <a:gd name="T15" fmla="*/ 21 h 21"/>
                <a:gd name="T16" fmla="*/ 9 w 21"/>
                <a:gd name="T17" fmla="*/ 21 h 21"/>
                <a:gd name="T18" fmla="*/ 15 w 21"/>
                <a:gd name="T19" fmla="*/ 21 h 21"/>
                <a:gd name="T20" fmla="*/ 19 w 21"/>
                <a:gd name="T21" fmla="*/ 17 h 21"/>
                <a:gd name="T22" fmla="*/ 21 w 21"/>
                <a:gd name="T23" fmla="*/ 15 h 21"/>
                <a:gd name="T24" fmla="*/ 21 w 21"/>
                <a:gd name="T25" fmla="*/ 10 h 21"/>
                <a:gd name="T26" fmla="*/ 21 w 21"/>
                <a:gd name="T27" fmla="*/ 6 h 21"/>
                <a:gd name="T28" fmla="*/ 19 w 21"/>
                <a:gd name="T29" fmla="*/ 2 h 21"/>
                <a:gd name="T30" fmla="*/ 15 w 21"/>
                <a:gd name="T31" fmla="*/ 0 h 21"/>
                <a:gd name="T32" fmla="*/ 9 w 21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9" y="0"/>
                  </a:move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5" y="21"/>
                  </a:lnTo>
                  <a:lnTo>
                    <a:pt x="9" y="21"/>
                  </a:lnTo>
                  <a:lnTo>
                    <a:pt x="15" y="21"/>
                  </a:lnTo>
                  <a:lnTo>
                    <a:pt x="19" y="17"/>
                  </a:lnTo>
                  <a:lnTo>
                    <a:pt x="21" y="15"/>
                  </a:lnTo>
                  <a:lnTo>
                    <a:pt x="21" y="10"/>
                  </a:lnTo>
                  <a:lnTo>
                    <a:pt x="21" y="6"/>
                  </a:lnTo>
                  <a:lnTo>
                    <a:pt x="19" y="2"/>
                  </a:lnTo>
                  <a:lnTo>
                    <a:pt x="1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321"/>
            <p:cNvSpPr>
              <a:spLocks/>
            </p:cNvSpPr>
            <p:nvPr/>
          </p:nvSpPr>
          <p:spPr bwMode="auto">
            <a:xfrm>
              <a:off x="2997601" y="4370654"/>
              <a:ext cx="30680" cy="30680"/>
            </a:xfrm>
            <a:custGeom>
              <a:avLst/>
              <a:gdLst>
                <a:gd name="T0" fmla="*/ 12 w 23"/>
                <a:gd name="T1" fmla="*/ 0 h 24"/>
                <a:gd name="T2" fmla="*/ 8 w 23"/>
                <a:gd name="T3" fmla="*/ 2 h 24"/>
                <a:gd name="T4" fmla="*/ 4 w 23"/>
                <a:gd name="T5" fmla="*/ 4 h 24"/>
                <a:gd name="T6" fmla="*/ 0 w 23"/>
                <a:gd name="T7" fmla="*/ 8 h 24"/>
                <a:gd name="T8" fmla="*/ 0 w 23"/>
                <a:gd name="T9" fmla="*/ 12 h 24"/>
                <a:gd name="T10" fmla="*/ 0 w 23"/>
                <a:gd name="T11" fmla="*/ 16 h 24"/>
                <a:gd name="T12" fmla="*/ 4 w 23"/>
                <a:gd name="T13" fmla="*/ 20 h 24"/>
                <a:gd name="T14" fmla="*/ 8 w 23"/>
                <a:gd name="T15" fmla="*/ 24 h 24"/>
                <a:gd name="T16" fmla="*/ 12 w 23"/>
                <a:gd name="T17" fmla="*/ 24 h 24"/>
                <a:gd name="T18" fmla="*/ 16 w 23"/>
                <a:gd name="T19" fmla="*/ 24 h 24"/>
                <a:gd name="T20" fmla="*/ 20 w 23"/>
                <a:gd name="T21" fmla="*/ 20 h 24"/>
                <a:gd name="T22" fmla="*/ 21 w 23"/>
                <a:gd name="T23" fmla="*/ 16 h 24"/>
                <a:gd name="T24" fmla="*/ 23 w 23"/>
                <a:gd name="T25" fmla="*/ 12 h 24"/>
                <a:gd name="T26" fmla="*/ 21 w 23"/>
                <a:gd name="T27" fmla="*/ 8 h 24"/>
                <a:gd name="T28" fmla="*/ 20 w 23"/>
                <a:gd name="T29" fmla="*/ 4 h 24"/>
                <a:gd name="T30" fmla="*/ 16 w 23"/>
                <a:gd name="T31" fmla="*/ 2 h 24"/>
                <a:gd name="T32" fmla="*/ 12 w 23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lnTo>
                    <a:pt x="8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1" y="16"/>
                  </a:lnTo>
                  <a:lnTo>
                    <a:pt x="23" y="12"/>
                  </a:lnTo>
                  <a:lnTo>
                    <a:pt x="21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6" name="Freeform 322"/>
          <p:cNvSpPr>
            <a:spLocks noEditPoints="1"/>
          </p:cNvSpPr>
          <p:nvPr userDrawn="1"/>
        </p:nvSpPr>
        <p:spPr bwMode="auto">
          <a:xfrm>
            <a:off x="3510528" y="5660503"/>
            <a:ext cx="85862" cy="207944"/>
          </a:xfrm>
          <a:custGeom>
            <a:avLst/>
            <a:gdLst>
              <a:gd name="T0" fmla="*/ 48 w 61"/>
              <a:gd name="T1" fmla="*/ 16 h 122"/>
              <a:gd name="T2" fmla="*/ 42 w 61"/>
              <a:gd name="T3" fmla="*/ 4 h 122"/>
              <a:gd name="T4" fmla="*/ 32 w 61"/>
              <a:gd name="T5" fmla="*/ 0 h 122"/>
              <a:gd name="T6" fmla="*/ 20 w 61"/>
              <a:gd name="T7" fmla="*/ 4 h 122"/>
              <a:gd name="T8" fmla="*/ 16 w 61"/>
              <a:gd name="T9" fmla="*/ 16 h 122"/>
              <a:gd name="T10" fmla="*/ 10 w 61"/>
              <a:gd name="T11" fmla="*/ 69 h 122"/>
              <a:gd name="T12" fmla="*/ 2 w 61"/>
              <a:gd name="T13" fmla="*/ 83 h 122"/>
              <a:gd name="T14" fmla="*/ 2 w 61"/>
              <a:gd name="T15" fmla="*/ 100 h 122"/>
              <a:gd name="T16" fmla="*/ 10 w 61"/>
              <a:gd name="T17" fmla="*/ 112 h 122"/>
              <a:gd name="T18" fmla="*/ 24 w 61"/>
              <a:gd name="T19" fmla="*/ 120 h 122"/>
              <a:gd name="T20" fmla="*/ 40 w 61"/>
              <a:gd name="T21" fmla="*/ 120 h 122"/>
              <a:gd name="T22" fmla="*/ 53 w 61"/>
              <a:gd name="T23" fmla="*/ 112 h 122"/>
              <a:gd name="T24" fmla="*/ 61 w 61"/>
              <a:gd name="T25" fmla="*/ 100 h 122"/>
              <a:gd name="T26" fmla="*/ 61 w 61"/>
              <a:gd name="T27" fmla="*/ 83 h 122"/>
              <a:gd name="T28" fmla="*/ 53 w 61"/>
              <a:gd name="T29" fmla="*/ 69 h 122"/>
              <a:gd name="T30" fmla="*/ 24 w 61"/>
              <a:gd name="T31" fmla="*/ 45 h 122"/>
              <a:gd name="T32" fmla="*/ 32 w 61"/>
              <a:gd name="T33" fmla="*/ 38 h 122"/>
              <a:gd name="T34" fmla="*/ 24 w 61"/>
              <a:gd name="T35" fmla="*/ 30 h 122"/>
              <a:gd name="T36" fmla="*/ 32 w 61"/>
              <a:gd name="T37" fmla="*/ 22 h 122"/>
              <a:gd name="T38" fmla="*/ 24 w 61"/>
              <a:gd name="T39" fmla="*/ 16 h 122"/>
              <a:gd name="T40" fmla="*/ 28 w 61"/>
              <a:gd name="T41" fmla="*/ 8 h 122"/>
              <a:gd name="T42" fmla="*/ 36 w 61"/>
              <a:gd name="T43" fmla="*/ 8 h 122"/>
              <a:gd name="T44" fmla="*/ 40 w 61"/>
              <a:gd name="T45" fmla="*/ 16 h 122"/>
              <a:gd name="T46" fmla="*/ 24 w 61"/>
              <a:gd name="T47" fmla="*/ 53 h 122"/>
              <a:gd name="T48" fmla="*/ 32 w 61"/>
              <a:gd name="T49" fmla="*/ 114 h 122"/>
              <a:gd name="T50" fmla="*/ 18 w 61"/>
              <a:gd name="T51" fmla="*/ 110 h 122"/>
              <a:gd name="T52" fmla="*/ 10 w 61"/>
              <a:gd name="T53" fmla="*/ 98 h 122"/>
              <a:gd name="T54" fmla="*/ 8 w 61"/>
              <a:gd name="T55" fmla="*/ 87 h 122"/>
              <a:gd name="T56" fmla="*/ 16 w 61"/>
              <a:gd name="T57" fmla="*/ 100 h 122"/>
              <a:gd name="T58" fmla="*/ 32 w 61"/>
              <a:gd name="T59" fmla="*/ 106 h 122"/>
              <a:gd name="T60" fmla="*/ 46 w 61"/>
              <a:gd name="T61" fmla="*/ 100 h 122"/>
              <a:gd name="T62" fmla="*/ 53 w 61"/>
              <a:gd name="T63" fmla="*/ 87 h 122"/>
              <a:gd name="T64" fmla="*/ 53 w 61"/>
              <a:gd name="T65" fmla="*/ 98 h 122"/>
              <a:gd name="T66" fmla="*/ 46 w 61"/>
              <a:gd name="T67" fmla="*/ 110 h 122"/>
              <a:gd name="T68" fmla="*/ 32 w 61"/>
              <a:gd name="T69" fmla="*/ 11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" h="122">
                <a:moveTo>
                  <a:pt x="48" y="65"/>
                </a:moveTo>
                <a:lnTo>
                  <a:pt x="48" y="16"/>
                </a:lnTo>
                <a:lnTo>
                  <a:pt x="46" y="8"/>
                </a:lnTo>
                <a:lnTo>
                  <a:pt x="42" y="4"/>
                </a:lnTo>
                <a:lnTo>
                  <a:pt x="38" y="0"/>
                </a:lnTo>
                <a:lnTo>
                  <a:pt x="32" y="0"/>
                </a:lnTo>
                <a:lnTo>
                  <a:pt x="26" y="0"/>
                </a:lnTo>
                <a:lnTo>
                  <a:pt x="20" y="4"/>
                </a:lnTo>
                <a:lnTo>
                  <a:pt x="18" y="8"/>
                </a:lnTo>
                <a:lnTo>
                  <a:pt x="16" y="16"/>
                </a:lnTo>
                <a:lnTo>
                  <a:pt x="16" y="65"/>
                </a:lnTo>
                <a:lnTo>
                  <a:pt x="10" y="69"/>
                </a:lnTo>
                <a:lnTo>
                  <a:pt x="4" y="77"/>
                </a:lnTo>
                <a:lnTo>
                  <a:pt x="2" y="83"/>
                </a:lnTo>
                <a:lnTo>
                  <a:pt x="0" y="91"/>
                </a:lnTo>
                <a:lnTo>
                  <a:pt x="2" y="100"/>
                </a:lnTo>
                <a:lnTo>
                  <a:pt x="4" y="106"/>
                </a:lnTo>
                <a:lnTo>
                  <a:pt x="10" y="112"/>
                </a:lnTo>
                <a:lnTo>
                  <a:pt x="16" y="118"/>
                </a:lnTo>
                <a:lnTo>
                  <a:pt x="24" y="120"/>
                </a:lnTo>
                <a:lnTo>
                  <a:pt x="32" y="122"/>
                </a:lnTo>
                <a:lnTo>
                  <a:pt x="40" y="120"/>
                </a:lnTo>
                <a:lnTo>
                  <a:pt x="48" y="118"/>
                </a:lnTo>
                <a:lnTo>
                  <a:pt x="53" y="112"/>
                </a:lnTo>
                <a:lnTo>
                  <a:pt x="57" y="106"/>
                </a:lnTo>
                <a:lnTo>
                  <a:pt x="61" y="100"/>
                </a:lnTo>
                <a:lnTo>
                  <a:pt x="61" y="91"/>
                </a:lnTo>
                <a:lnTo>
                  <a:pt x="61" y="83"/>
                </a:lnTo>
                <a:lnTo>
                  <a:pt x="57" y="77"/>
                </a:lnTo>
                <a:lnTo>
                  <a:pt x="53" y="69"/>
                </a:lnTo>
                <a:lnTo>
                  <a:pt x="48" y="65"/>
                </a:lnTo>
                <a:close/>
                <a:moveTo>
                  <a:pt x="24" y="45"/>
                </a:moveTo>
                <a:lnTo>
                  <a:pt x="32" y="45"/>
                </a:lnTo>
                <a:lnTo>
                  <a:pt x="32" y="38"/>
                </a:lnTo>
                <a:lnTo>
                  <a:pt x="24" y="38"/>
                </a:lnTo>
                <a:lnTo>
                  <a:pt x="24" y="30"/>
                </a:lnTo>
                <a:lnTo>
                  <a:pt x="32" y="30"/>
                </a:lnTo>
                <a:lnTo>
                  <a:pt x="32" y="22"/>
                </a:lnTo>
                <a:lnTo>
                  <a:pt x="24" y="22"/>
                </a:lnTo>
                <a:lnTo>
                  <a:pt x="24" y="16"/>
                </a:lnTo>
                <a:lnTo>
                  <a:pt x="26" y="12"/>
                </a:lnTo>
                <a:lnTo>
                  <a:pt x="28" y="8"/>
                </a:lnTo>
                <a:lnTo>
                  <a:pt x="32" y="8"/>
                </a:lnTo>
                <a:lnTo>
                  <a:pt x="36" y="8"/>
                </a:lnTo>
                <a:lnTo>
                  <a:pt x="38" y="12"/>
                </a:lnTo>
                <a:lnTo>
                  <a:pt x="40" y="16"/>
                </a:lnTo>
                <a:lnTo>
                  <a:pt x="40" y="53"/>
                </a:lnTo>
                <a:lnTo>
                  <a:pt x="24" y="53"/>
                </a:lnTo>
                <a:lnTo>
                  <a:pt x="24" y="45"/>
                </a:lnTo>
                <a:close/>
                <a:moveTo>
                  <a:pt x="32" y="114"/>
                </a:moveTo>
                <a:lnTo>
                  <a:pt x="24" y="112"/>
                </a:lnTo>
                <a:lnTo>
                  <a:pt x="18" y="110"/>
                </a:lnTo>
                <a:lnTo>
                  <a:pt x="12" y="104"/>
                </a:lnTo>
                <a:lnTo>
                  <a:pt x="10" y="98"/>
                </a:lnTo>
                <a:lnTo>
                  <a:pt x="8" y="91"/>
                </a:lnTo>
                <a:lnTo>
                  <a:pt x="8" y="87"/>
                </a:lnTo>
                <a:lnTo>
                  <a:pt x="12" y="95"/>
                </a:lnTo>
                <a:lnTo>
                  <a:pt x="16" y="100"/>
                </a:lnTo>
                <a:lnTo>
                  <a:pt x="24" y="104"/>
                </a:lnTo>
                <a:lnTo>
                  <a:pt x="32" y="106"/>
                </a:lnTo>
                <a:lnTo>
                  <a:pt x="40" y="104"/>
                </a:lnTo>
                <a:lnTo>
                  <a:pt x="46" y="100"/>
                </a:lnTo>
                <a:lnTo>
                  <a:pt x="52" y="95"/>
                </a:lnTo>
                <a:lnTo>
                  <a:pt x="53" y="87"/>
                </a:lnTo>
                <a:lnTo>
                  <a:pt x="55" y="91"/>
                </a:lnTo>
                <a:lnTo>
                  <a:pt x="53" y="98"/>
                </a:lnTo>
                <a:lnTo>
                  <a:pt x="50" y="104"/>
                </a:lnTo>
                <a:lnTo>
                  <a:pt x="46" y="110"/>
                </a:lnTo>
                <a:lnTo>
                  <a:pt x="40" y="112"/>
                </a:lnTo>
                <a:lnTo>
                  <a:pt x="32" y="11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7" name="Freeform 323"/>
          <p:cNvSpPr>
            <a:spLocks/>
          </p:cNvSpPr>
          <p:nvPr userDrawn="1"/>
        </p:nvSpPr>
        <p:spPr bwMode="auto">
          <a:xfrm>
            <a:off x="3829049" y="5660503"/>
            <a:ext cx="157875" cy="207944"/>
          </a:xfrm>
          <a:custGeom>
            <a:avLst/>
            <a:gdLst>
              <a:gd name="T0" fmla="*/ 61 w 114"/>
              <a:gd name="T1" fmla="*/ 4 h 122"/>
              <a:gd name="T2" fmla="*/ 57 w 114"/>
              <a:gd name="T3" fmla="*/ 0 h 122"/>
              <a:gd name="T4" fmla="*/ 53 w 114"/>
              <a:gd name="T5" fmla="*/ 4 h 122"/>
              <a:gd name="T6" fmla="*/ 34 w 114"/>
              <a:gd name="T7" fmla="*/ 14 h 122"/>
              <a:gd name="T8" fmla="*/ 4 w 114"/>
              <a:gd name="T9" fmla="*/ 43 h 122"/>
              <a:gd name="T10" fmla="*/ 0 w 114"/>
              <a:gd name="T11" fmla="*/ 69 h 122"/>
              <a:gd name="T12" fmla="*/ 2 w 114"/>
              <a:gd name="T13" fmla="*/ 63 h 122"/>
              <a:gd name="T14" fmla="*/ 12 w 114"/>
              <a:gd name="T15" fmla="*/ 55 h 122"/>
              <a:gd name="T16" fmla="*/ 26 w 114"/>
              <a:gd name="T17" fmla="*/ 55 h 122"/>
              <a:gd name="T18" fmla="*/ 36 w 114"/>
              <a:gd name="T19" fmla="*/ 63 h 122"/>
              <a:gd name="T20" fmla="*/ 40 w 114"/>
              <a:gd name="T21" fmla="*/ 69 h 122"/>
              <a:gd name="T22" fmla="*/ 44 w 114"/>
              <a:gd name="T23" fmla="*/ 59 h 122"/>
              <a:gd name="T24" fmla="*/ 53 w 114"/>
              <a:gd name="T25" fmla="*/ 53 h 122"/>
              <a:gd name="T26" fmla="*/ 53 w 114"/>
              <a:gd name="T27" fmla="*/ 102 h 122"/>
              <a:gd name="T28" fmla="*/ 51 w 114"/>
              <a:gd name="T29" fmla="*/ 110 h 122"/>
              <a:gd name="T30" fmla="*/ 47 w 114"/>
              <a:gd name="T31" fmla="*/ 114 h 122"/>
              <a:gd name="T32" fmla="*/ 42 w 114"/>
              <a:gd name="T33" fmla="*/ 114 h 122"/>
              <a:gd name="T34" fmla="*/ 34 w 114"/>
              <a:gd name="T35" fmla="*/ 112 h 122"/>
              <a:gd name="T36" fmla="*/ 32 w 114"/>
              <a:gd name="T37" fmla="*/ 106 h 122"/>
              <a:gd name="T38" fmla="*/ 30 w 114"/>
              <a:gd name="T39" fmla="*/ 100 h 122"/>
              <a:gd name="T40" fmla="*/ 24 w 114"/>
              <a:gd name="T41" fmla="*/ 100 h 122"/>
              <a:gd name="T42" fmla="*/ 24 w 114"/>
              <a:gd name="T43" fmla="*/ 106 h 122"/>
              <a:gd name="T44" fmla="*/ 24 w 114"/>
              <a:gd name="T45" fmla="*/ 114 h 122"/>
              <a:gd name="T46" fmla="*/ 30 w 114"/>
              <a:gd name="T47" fmla="*/ 120 h 122"/>
              <a:gd name="T48" fmla="*/ 42 w 114"/>
              <a:gd name="T49" fmla="*/ 122 h 122"/>
              <a:gd name="T50" fmla="*/ 51 w 114"/>
              <a:gd name="T51" fmla="*/ 120 h 122"/>
              <a:gd name="T52" fmla="*/ 57 w 114"/>
              <a:gd name="T53" fmla="*/ 116 h 122"/>
              <a:gd name="T54" fmla="*/ 61 w 114"/>
              <a:gd name="T55" fmla="*/ 104 h 122"/>
              <a:gd name="T56" fmla="*/ 61 w 114"/>
              <a:gd name="T57" fmla="*/ 53 h 122"/>
              <a:gd name="T58" fmla="*/ 71 w 114"/>
              <a:gd name="T59" fmla="*/ 59 h 122"/>
              <a:gd name="T60" fmla="*/ 77 w 114"/>
              <a:gd name="T61" fmla="*/ 69 h 122"/>
              <a:gd name="T62" fmla="*/ 79 w 114"/>
              <a:gd name="T63" fmla="*/ 63 h 122"/>
              <a:gd name="T64" fmla="*/ 89 w 114"/>
              <a:gd name="T65" fmla="*/ 55 h 122"/>
              <a:gd name="T66" fmla="*/ 102 w 114"/>
              <a:gd name="T67" fmla="*/ 55 h 122"/>
              <a:gd name="T68" fmla="*/ 112 w 114"/>
              <a:gd name="T69" fmla="*/ 63 h 122"/>
              <a:gd name="T70" fmla="*/ 114 w 114"/>
              <a:gd name="T71" fmla="*/ 69 h 122"/>
              <a:gd name="T72" fmla="*/ 110 w 114"/>
              <a:gd name="T73" fmla="*/ 43 h 122"/>
              <a:gd name="T74" fmla="*/ 83 w 114"/>
              <a:gd name="T75" fmla="*/ 1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4" h="122">
                <a:moveTo>
                  <a:pt x="61" y="8"/>
                </a:moveTo>
                <a:lnTo>
                  <a:pt x="61" y="4"/>
                </a:lnTo>
                <a:lnTo>
                  <a:pt x="61" y="0"/>
                </a:lnTo>
                <a:lnTo>
                  <a:pt x="57" y="0"/>
                </a:lnTo>
                <a:lnTo>
                  <a:pt x="55" y="0"/>
                </a:lnTo>
                <a:lnTo>
                  <a:pt x="53" y="4"/>
                </a:lnTo>
                <a:lnTo>
                  <a:pt x="53" y="8"/>
                </a:lnTo>
                <a:lnTo>
                  <a:pt x="34" y="14"/>
                </a:lnTo>
                <a:lnTo>
                  <a:pt x="16" y="26"/>
                </a:lnTo>
                <a:lnTo>
                  <a:pt x="4" y="43"/>
                </a:lnTo>
                <a:lnTo>
                  <a:pt x="0" y="65"/>
                </a:lnTo>
                <a:lnTo>
                  <a:pt x="0" y="69"/>
                </a:lnTo>
                <a:lnTo>
                  <a:pt x="0" y="69"/>
                </a:lnTo>
                <a:lnTo>
                  <a:pt x="2" y="63"/>
                </a:lnTo>
                <a:lnTo>
                  <a:pt x="8" y="57"/>
                </a:lnTo>
                <a:lnTo>
                  <a:pt x="12" y="55"/>
                </a:lnTo>
                <a:lnTo>
                  <a:pt x="20" y="53"/>
                </a:lnTo>
                <a:lnTo>
                  <a:pt x="26" y="55"/>
                </a:lnTo>
                <a:lnTo>
                  <a:pt x="32" y="57"/>
                </a:lnTo>
                <a:lnTo>
                  <a:pt x="36" y="63"/>
                </a:lnTo>
                <a:lnTo>
                  <a:pt x="38" y="69"/>
                </a:lnTo>
                <a:lnTo>
                  <a:pt x="40" y="69"/>
                </a:lnTo>
                <a:lnTo>
                  <a:pt x="42" y="63"/>
                </a:lnTo>
                <a:lnTo>
                  <a:pt x="44" y="59"/>
                </a:lnTo>
                <a:lnTo>
                  <a:pt x="49" y="55"/>
                </a:lnTo>
                <a:lnTo>
                  <a:pt x="53" y="53"/>
                </a:lnTo>
                <a:lnTo>
                  <a:pt x="53" y="95"/>
                </a:lnTo>
                <a:lnTo>
                  <a:pt x="53" y="102"/>
                </a:lnTo>
                <a:lnTo>
                  <a:pt x="53" y="108"/>
                </a:lnTo>
                <a:lnTo>
                  <a:pt x="51" y="110"/>
                </a:lnTo>
                <a:lnTo>
                  <a:pt x="49" y="112"/>
                </a:lnTo>
                <a:lnTo>
                  <a:pt x="47" y="114"/>
                </a:lnTo>
                <a:lnTo>
                  <a:pt x="45" y="114"/>
                </a:lnTo>
                <a:lnTo>
                  <a:pt x="42" y="114"/>
                </a:lnTo>
                <a:lnTo>
                  <a:pt x="38" y="114"/>
                </a:lnTo>
                <a:lnTo>
                  <a:pt x="34" y="112"/>
                </a:lnTo>
                <a:lnTo>
                  <a:pt x="32" y="110"/>
                </a:lnTo>
                <a:lnTo>
                  <a:pt x="32" y="106"/>
                </a:lnTo>
                <a:lnTo>
                  <a:pt x="32" y="102"/>
                </a:lnTo>
                <a:lnTo>
                  <a:pt x="30" y="100"/>
                </a:lnTo>
                <a:lnTo>
                  <a:pt x="28" y="98"/>
                </a:lnTo>
                <a:lnTo>
                  <a:pt x="24" y="100"/>
                </a:lnTo>
                <a:lnTo>
                  <a:pt x="24" y="102"/>
                </a:lnTo>
                <a:lnTo>
                  <a:pt x="24" y="106"/>
                </a:lnTo>
                <a:lnTo>
                  <a:pt x="24" y="110"/>
                </a:lnTo>
                <a:lnTo>
                  <a:pt x="24" y="114"/>
                </a:lnTo>
                <a:lnTo>
                  <a:pt x="28" y="116"/>
                </a:lnTo>
                <a:lnTo>
                  <a:pt x="30" y="120"/>
                </a:lnTo>
                <a:lnTo>
                  <a:pt x="36" y="122"/>
                </a:lnTo>
                <a:lnTo>
                  <a:pt x="42" y="122"/>
                </a:lnTo>
                <a:lnTo>
                  <a:pt x="47" y="122"/>
                </a:lnTo>
                <a:lnTo>
                  <a:pt x="51" y="120"/>
                </a:lnTo>
                <a:lnTo>
                  <a:pt x="53" y="120"/>
                </a:lnTo>
                <a:lnTo>
                  <a:pt x="57" y="116"/>
                </a:lnTo>
                <a:lnTo>
                  <a:pt x="59" y="112"/>
                </a:lnTo>
                <a:lnTo>
                  <a:pt x="61" y="104"/>
                </a:lnTo>
                <a:lnTo>
                  <a:pt x="61" y="95"/>
                </a:lnTo>
                <a:lnTo>
                  <a:pt x="61" y="53"/>
                </a:lnTo>
                <a:lnTo>
                  <a:pt x="67" y="55"/>
                </a:lnTo>
                <a:lnTo>
                  <a:pt x="71" y="59"/>
                </a:lnTo>
                <a:lnTo>
                  <a:pt x="75" y="63"/>
                </a:lnTo>
                <a:lnTo>
                  <a:pt x="77" y="69"/>
                </a:lnTo>
                <a:lnTo>
                  <a:pt x="77" y="69"/>
                </a:lnTo>
                <a:lnTo>
                  <a:pt x="79" y="63"/>
                </a:lnTo>
                <a:lnTo>
                  <a:pt x="83" y="57"/>
                </a:lnTo>
                <a:lnTo>
                  <a:pt x="89" y="55"/>
                </a:lnTo>
                <a:lnTo>
                  <a:pt x="97" y="53"/>
                </a:lnTo>
                <a:lnTo>
                  <a:pt x="102" y="55"/>
                </a:lnTo>
                <a:lnTo>
                  <a:pt x="108" y="57"/>
                </a:lnTo>
                <a:lnTo>
                  <a:pt x="112" y="63"/>
                </a:lnTo>
                <a:lnTo>
                  <a:pt x="114" y="69"/>
                </a:lnTo>
                <a:lnTo>
                  <a:pt x="114" y="69"/>
                </a:lnTo>
                <a:lnTo>
                  <a:pt x="114" y="65"/>
                </a:lnTo>
                <a:lnTo>
                  <a:pt x="110" y="43"/>
                </a:lnTo>
                <a:lnTo>
                  <a:pt x="99" y="26"/>
                </a:lnTo>
                <a:lnTo>
                  <a:pt x="83" y="14"/>
                </a:lnTo>
                <a:lnTo>
                  <a:pt x="61" y="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8" name="Group 397"/>
          <p:cNvGrpSpPr/>
          <p:nvPr userDrawn="1"/>
        </p:nvGrpSpPr>
        <p:grpSpPr>
          <a:xfrm>
            <a:off x="3480062" y="5268477"/>
            <a:ext cx="168953" cy="180672"/>
            <a:chOff x="3212363" y="3951358"/>
            <a:chExt cx="155957" cy="135504"/>
          </a:xfrm>
        </p:grpSpPr>
        <p:sp>
          <p:nvSpPr>
            <p:cNvPr id="399" name="Freeform 324"/>
            <p:cNvSpPr>
              <a:spLocks/>
            </p:cNvSpPr>
            <p:nvPr/>
          </p:nvSpPr>
          <p:spPr bwMode="auto">
            <a:xfrm>
              <a:off x="3212363" y="3982038"/>
              <a:ext cx="17897" cy="104824"/>
            </a:xfrm>
            <a:custGeom>
              <a:avLst/>
              <a:gdLst>
                <a:gd name="T0" fmla="*/ 0 w 14"/>
                <a:gd name="T1" fmla="*/ 14 h 83"/>
                <a:gd name="T2" fmla="*/ 0 w 14"/>
                <a:gd name="T3" fmla="*/ 69 h 83"/>
                <a:gd name="T4" fmla="*/ 0 w 14"/>
                <a:gd name="T5" fmla="*/ 75 h 83"/>
                <a:gd name="T6" fmla="*/ 4 w 14"/>
                <a:gd name="T7" fmla="*/ 79 h 83"/>
                <a:gd name="T8" fmla="*/ 8 w 14"/>
                <a:gd name="T9" fmla="*/ 83 h 83"/>
                <a:gd name="T10" fmla="*/ 14 w 14"/>
                <a:gd name="T11" fmla="*/ 83 h 83"/>
                <a:gd name="T12" fmla="*/ 14 w 14"/>
                <a:gd name="T13" fmla="*/ 0 h 83"/>
                <a:gd name="T14" fmla="*/ 8 w 14"/>
                <a:gd name="T15" fmla="*/ 0 h 83"/>
                <a:gd name="T16" fmla="*/ 4 w 14"/>
                <a:gd name="T17" fmla="*/ 4 h 83"/>
                <a:gd name="T18" fmla="*/ 0 w 14"/>
                <a:gd name="T19" fmla="*/ 8 h 83"/>
                <a:gd name="T20" fmla="*/ 0 w 14"/>
                <a:gd name="T21" fmla="*/ 1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83">
                  <a:moveTo>
                    <a:pt x="0" y="14"/>
                  </a:moveTo>
                  <a:lnTo>
                    <a:pt x="0" y="69"/>
                  </a:lnTo>
                  <a:lnTo>
                    <a:pt x="0" y="75"/>
                  </a:lnTo>
                  <a:lnTo>
                    <a:pt x="4" y="79"/>
                  </a:lnTo>
                  <a:lnTo>
                    <a:pt x="8" y="83"/>
                  </a:lnTo>
                  <a:lnTo>
                    <a:pt x="14" y="83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325"/>
            <p:cNvSpPr>
              <a:spLocks noEditPoints="1"/>
            </p:cNvSpPr>
            <p:nvPr/>
          </p:nvSpPr>
          <p:spPr bwMode="auto">
            <a:xfrm>
              <a:off x="3240486" y="3951358"/>
              <a:ext cx="99711" cy="135504"/>
            </a:xfrm>
            <a:custGeom>
              <a:avLst/>
              <a:gdLst>
                <a:gd name="T0" fmla="*/ 61 w 77"/>
                <a:gd name="T1" fmla="*/ 7 h 106"/>
                <a:gd name="T2" fmla="*/ 61 w 77"/>
                <a:gd name="T3" fmla="*/ 3 h 106"/>
                <a:gd name="T4" fmla="*/ 57 w 77"/>
                <a:gd name="T5" fmla="*/ 1 h 106"/>
                <a:gd name="T6" fmla="*/ 55 w 77"/>
                <a:gd name="T7" fmla="*/ 0 h 106"/>
                <a:gd name="T8" fmla="*/ 24 w 77"/>
                <a:gd name="T9" fmla="*/ 0 h 106"/>
                <a:gd name="T10" fmla="*/ 20 w 77"/>
                <a:gd name="T11" fmla="*/ 1 h 106"/>
                <a:gd name="T12" fmla="*/ 18 w 77"/>
                <a:gd name="T13" fmla="*/ 3 h 106"/>
                <a:gd name="T14" fmla="*/ 16 w 77"/>
                <a:gd name="T15" fmla="*/ 7 h 106"/>
                <a:gd name="T16" fmla="*/ 16 w 77"/>
                <a:gd name="T17" fmla="*/ 23 h 106"/>
                <a:gd name="T18" fmla="*/ 0 w 77"/>
                <a:gd name="T19" fmla="*/ 23 h 106"/>
                <a:gd name="T20" fmla="*/ 0 w 77"/>
                <a:gd name="T21" fmla="*/ 106 h 106"/>
                <a:gd name="T22" fmla="*/ 77 w 77"/>
                <a:gd name="T23" fmla="*/ 106 h 106"/>
                <a:gd name="T24" fmla="*/ 77 w 77"/>
                <a:gd name="T25" fmla="*/ 23 h 106"/>
                <a:gd name="T26" fmla="*/ 61 w 77"/>
                <a:gd name="T27" fmla="*/ 23 h 106"/>
                <a:gd name="T28" fmla="*/ 61 w 77"/>
                <a:gd name="T29" fmla="*/ 7 h 106"/>
                <a:gd name="T30" fmla="*/ 55 w 77"/>
                <a:gd name="T31" fmla="*/ 23 h 106"/>
                <a:gd name="T32" fmla="*/ 24 w 77"/>
                <a:gd name="T33" fmla="*/ 23 h 106"/>
                <a:gd name="T34" fmla="*/ 24 w 77"/>
                <a:gd name="T35" fmla="*/ 7 h 106"/>
                <a:gd name="T36" fmla="*/ 55 w 77"/>
                <a:gd name="T37" fmla="*/ 7 h 106"/>
                <a:gd name="T38" fmla="*/ 55 w 77"/>
                <a:gd name="T39" fmla="*/ 2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106">
                  <a:moveTo>
                    <a:pt x="61" y="7"/>
                  </a:moveTo>
                  <a:lnTo>
                    <a:pt x="61" y="3"/>
                  </a:lnTo>
                  <a:lnTo>
                    <a:pt x="57" y="1"/>
                  </a:lnTo>
                  <a:lnTo>
                    <a:pt x="55" y="0"/>
                  </a:lnTo>
                  <a:lnTo>
                    <a:pt x="24" y="0"/>
                  </a:lnTo>
                  <a:lnTo>
                    <a:pt x="20" y="1"/>
                  </a:lnTo>
                  <a:lnTo>
                    <a:pt x="18" y="3"/>
                  </a:lnTo>
                  <a:lnTo>
                    <a:pt x="16" y="7"/>
                  </a:lnTo>
                  <a:lnTo>
                    <a:pt x="16" y="23"/>
                  </a:lnTo>
                  <a:lnTo>
                    <a:pt x="0" y="23"/>
                  </a:lnTo>
                  <a:lnTo>
                    <a:pt x="0" y="106"/>
                  </a:lnTo>
                  <a:lnTo>
                    <a:pt x="77" y="106"/>
                  </a:lnTo>
                  <a:lnTo>
                    <a:pt x="77" y="23"/>
                  </a:lnTo>
                  <a:lnTo>
                    <a:pt x="61" y="23"/>
                  </a:lnTo>
                  <a:lnTo>
                    <a:pt x="61" y="7"/>
                  </a:lnTo>
                  <a:close/>
                  <a:moveTo>
                    <a:pt x="55" y="23"/>
                  </a:moveTo>
                  <a:lnTo>
                    <a:pt x="24" y="23"/>
                  </a:lnTo>
                  <a:lnTo>
                    <a:pt x="24" y="7"/>
                  </a:lnTo>
                  <a:lnTo>
                    <a:pt x="55" y="7"/>
                  </a:lnTo>
                  <a:lnTo>
                    <a:pt x="55" y="2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326"/>
            <p:cNvSpPr>
              <a:spLocks/>
            </p:cNvSpPr>
            <p:nvPr/>
          </p:nvSpPr>
          <p:spPr bwMode="auto">
            <a:xfrm>
              <a:off x="3347867" y="3982038"/>
              <a:ext cx="20453" cy="104824"/>
            </a:xfrm>
            <a:custGeom>
              <a:avLst/>
              <a:gdLst>
                <a:gd name="T0" fmla="*/ 0 w 16"/>
                <a:gd name="T1" fmla="*/ 0 h 83"/>
                <a:gd name="T2" fmla="*/ 0 w 16"/>
                <a:gd name="T3" fmla="*/ 83 h 83"/>
                <a:gd name="T4" fmla="*/ 6 w 16"/>
                <a:gd name="T5" fmla="*/ 83 h 83"/>
                <a:gd name="T6" fmla="*/ 12 w 16"/>
                <a:gd name="T7" fmla="*/ 79 h 83"/>
                <a:gd name="T8" fmla="*/ 14 w 16"/>
                <a:gd name="T9" fmla="*/ 75 h 83"/>
                <a:gd name="T10" fmla="*/ 16 w 16"/>
                <a:gd name="T11" fmla="*/ 69 h 83"/>
                <a:gd name="T12" fmla="*/ 16 w 16"/>
                <a:gd name="T13" fmla="*/ 14 h 83"/>
                <a:gd name="T14" fmla="*/ 14 w 16"/>
                <a:gd name="T15" fmla="*/ 8 h 83"/>
                <a:gd name="T16" fmla="*/ 12 w 16"/>
                <a:gd name="T17" fmla="*/ 4 h 83"/>
                <a:gd name="T18" fmla="*/ 6 w 16"/>
                <a:gd name="T19" fmla="*/ 0 h 83"/>
                <a:gd name="T20" fmla="*/ 0 w 16"/>
                <a:gd name="T2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3">
                  <a:moveTo>
                    <a:pt x="0" y="0"/>
                  </a:moveTo>
                  <a:lnTo>
                    <a:pt x="0" y="83"/>
                  </a:lnTo>
                  <a:lnTo>
                    <a:pt x="6" y="83"/>
                  </a:lnTo>
                  <a:lnTo>
                    <a:pt x="12" y="79"/>
                  </a:lnTo>
                  <a:lnTo>
                    <a:pt x="14" y="75"/>
                  </a:lnTo>
                  <a:lnTo>
                    <a:pt x="16" y="69"/>
                  </a:lnTo>
                  <a:lnTo>
                    <a:pt x="16" y="14"/>
                  </a:lnTo>
                  <a:lnTo>
                    <a:pt x="14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2" name="Freeform 327"/>
          <p:cNvSpPr>
            <a:spLocks/>
          </p:cNvSpPr>
          <p:nvPr userDrawn="1"/>
        </p:nvSpPr>
        <p:spPr bwMode="auto">
          <a:xfrm>
            <a:off x="5850959" y="1136877"/>
            <a:ext cx="171724" cy="143175"/>
          </a:xfrm>
          <a:custGeom>
            <a:avLst/>
            <a:gdLst>
              <a:gd name="T0" fmla="*/ 116 w 124"/>
              <a:gd name="T1" fmla="*/ 38 h 85"/>
              <a:gd name="T2" fmla="*/ 122 w 124"/>
              <a:gd name="T3" fmla="*/ 30 h 85"/>
              <a:gd name="T4" fmla="*/ 116 w 124"/>
              <a:gd name="T5" fmla="*/ 32 h 85"/>
              <a:gd name="T6" fmla="*/ 108 w 124"/>
              <a:gd name="T7" fmla="*/ 32 h 85"/>
              <a:gd name="T8" fmla="*/ 104 w 124"/>
              <a:gd name="T9" fmla="*/ 22 h 85"/>
              <a:gd name="T10" fmla="*/ 94 w 124"/>
              <a:gd name="T11" fmla="*/ 12 h 85"/>
              <a:gd name="T12" fmla="*/ 81 w 124"/>
              <a:gd name="T13" fmla="*/ 8 h 85"/>
              <a:gd name="T14" fmla="*/ 86 w 124"/>
              <a:gd name="T15" fmla="*/ 8 h 85"/>
              <a:gd name="T16" fmla="*/ 90 w 124"/>
              <a:gd name="T17" fmla="*/ 6 h 85"/>
              <a:gd name="T18" fmla="*/ 90 w 124"/>
              <a:gd name="T19" fmla="*/ 2 h 85"/>
              <a:gd name="T20" fmla="*/ 85 w 124"/>
              <a:gd name="T21" fmla="*/ 4 h 85"/>
              <a:gd name="T22" fmla="*/ 81 w 124"/>
              <a:gd name="T23" fmla="*/ 6 h 85"/>
              <a:gd name="T24" fmla="*/ 85 w 124"/>
              <a:gd name="T25" fmla="*/ 2 h 85"/>
              <a:gd name="T26" fmla="*/ 81 w 124"/>
              <a:gd name="T27" fmla="*/ 2 h 85"/>
              <a:gd name="T28" fmla="*/ 79 w 124"/>
              <a:gd name="T29" fmla="*/ 4 h 85"/>
              <a:gd name="T30" fmla="*/ 73 w 124"/>
              <a:gd name="T31" fmla="*/ 8 h 85"/>
              <a:gd name="T32" fmla="*/ 63 w 124"/>
              <a:gd name="T33" fmla="*/ 22 h 85"/>
              <a:gd name="T34" fmla="*/ 55 w 124"/>
              <a:gd name="T35" fmla="*/ 28 h 85"/>
              <a:gd name="T36" fmla="*/ 43 w 124"/>
              <a:gd name="T37" fmla="*/ 20 h 85"/>
              <a:gd name="T38" fmla="*/ 29 w 124"/>
              <a:gd name="T39" fmla="*/ 14 h 85"/>
              <a:gd name="T40" fmla="*/ 20 w 124"/>
              <a:gd name="T41" fmla="*/ 14 h 85"/>
              <a:gd name="T42" fmla="*/ 24 w 124"/>
              <a:gd name="T43" fmla="*/ 22 h 85"/>
              <a:gd name="T44" fmla="*/ 26 w 124"/>
              <a:gd name="T45" fmla="*/ 26 h 85"/>
              <a:gd name="T46" fmla="*/ 24 w 124"/>
              <a:gd name="T47" fmla="*/ 30 h 85"/>
              <a:gd name="T48" fmla="*/ 29 w 124"/>
              <a:gd name="T49" fmla="*/ 36 h 85"/>
              <a:gd name="T50" fmla="*/ 31 w 124"/>
              <a:gd name="T51" fmla="*/ 40 h 85"/>
              <a:gd name="T52" fmla="*/ 28 w 124"/>
              <a:gd name="T53" fmla="*/ 42 h 85"/>
              <a:gd name="T54" fmla="*/ 31 w 124"/>
              <a:gd name="T55" fmla="*/ 48 h 85"/>
              <a:gd name="T56" fmla="*/ 41 w 124"/>
              <a:gd name="T57" fmla="*/ 49 h 85"/>
              <a:gd name="T58" fmla="*/ 37 w 124"/>
              <a:gd name="T59" fmla="*/ 53 h 85"/>
              <a:gd name="T60" fmla="*/ 39 w 124"/>
              <a:gd name="T61" fmla="*/ 59 h 85"/>
              <a:gd name="T62" fmla="*/ 45 w 124"/>
              <a:gd name="T63" fmla="*/ 59 h 85"/>
              <a:gd name="T64" fmla="*/ 16 w 124"/>
              <a:gd name="T65" fmla="*/ 69 h 85"/>
              <a:gd name="T66" fmla="*/ 16 w 124"/>
              <a:gd name="T67" fmla="*/ 75 h 85"/>
              <a:gd name="T68" fmla="*/ 53 w 124"/>
              <a:gd name="T69" fmla="*/ 85 h 85"/>
              <a:gd name="T70" fmla="*/ 88 w 124"/>
              <a:gd name="T71" fmla="*/ 73 h 85"/>
              <a:gd name="T72" fmla="*/ 108 w 124"/>
              <a:gd name="T73" fmla="*/ 46 h 85"/>
              <a:gd name="T74" fmla="*/ 120 w 124"/>
              <a:gd name="T75" fmla="*/ 42 h 85"/>
              <a:gd name="T76" fmla="*/ 118 w 124"/>
              <a:gd name="T77" fmla="*/ 40 h 85"/>
              <a:gd name="T78" fmla="*/ 110 w 124"/>
              <a:gd name="T79" fmla="*/ 38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4" h="85">
                <a:moveTo>
                  <a:pt x="110" y="38"/>
                </a:moveTo>
                <a:lnTo>
                  <a:pt x="116" y="38"/>
                </a:lnTo>
                <a:lnTo>
                  <a:pt x="120" y="34"/>
                </a:lnTo>
                <a:lnTo>
                  <a:pt x="122" y="30"/>
                </a:lnTo>
                <a:lnTo>
                  <a:pt x="120" y="32"/>
                </a:lnTo>
                <a:lnTo>
                  <a:pt x="116" y="32"/>
                </a:lnTo>
                <a:lnTo>
                  <a:pt x="112" y="32"/>
                </a:lnTo>
                <a:lnTo>
                  <a:pt x="108" y="32"/>
                </a:lnTo>
                <a:lnTo>
                  <a:pt x="108" y="30"/>
                </a:lnTo>
                <a:lnTo>
                  <a:pt x="104" y="22"/>
                </a:lnTo>
                <a:lnTo>
                  <a:pt x="100" y="16"/>
                </a:lnTo>
                <a:lnTo>
                  <a:pt x="94" y="12"/>
                </a:lnTo>
                <a:lnTo>
                  <a:pt x="88" y="10"/>
                </a:lnTo>
                <a:lnTo>
                  <a:pt x="81" y="8"/>
                </a:lnTo>
                <a:lnTo>
                  <a:pt x="85" y="8"/>
                </a:lnTo>
                <a:lnTo>
                  <a:pt x="86" y="8"/>
                </a:lnTo>
                <a:lnTo>
                  <a:pt x="88" y="6"/>
                </a:lnTo>
                <a:lnTo>
                  <a:pt x="90" y="6"/>
                </a:lnTo>
                <a:lnTo>
                  <a:pt x="92" y="4"/>
                </a:lnTo>
                <a:lnTo>
                  <a:pt x="90" y="2"/>
                </a:lnTo>
                <a:lnTo>
                  <a:pt x="88" y="2"/>
                </a:lnTo>
                <a:lnTo>
                  <a:pt x="85" y="4"/>
                </a:lnTo>
                <a:lnTo>
                  <a:pt x="83" y="4"/>
                </a:lnTo>
                <a:lnTo>
                  <a:pt x="81" y="6"/>
                </a:lnTo>
                <a:lnTo>
                  <a:pt x="83" y="4"/>
                </a:lnTo>
                <a:lnTo>
                  <a:pt x="85" y="2"/>
                </a:lnTo>
                <a:lnTo>
                  <a:pt x="86" y="0"/>
                </a:lnTo>
                <a:lnTo>
                  <a:pt x="81" y="2"/>
                </a:lnTo>
                <a:lnTo>
                  <a:pt x="77" y="6"/>
                </a:lnTo>
                <a:lnTo>
                  <a:pt x="79" y="4"/>
                </a:lnTo>
                <a:lnTo>
                  <a:pt x="79" y="2"/>
                </a:lnTo>
                <a:lnTo>
                  <a:pt x="73" y="8"/>
                </a:lnTo>
                <a:lnTo>
                  <a:pt x="67" y="14"/>
                </a:lnTo>
                <a:lnTo>
                  <a:pt x="63" y="22"/>
                </a:lnTo>
                <a:lnTo>
                  <a:pt x="59" y="32"/>
                </a:lnTo>
                <a:lnTo>
                  <a:pt x="55" y="28"/>
                </a:lnTo>
                <a:lnTo>
                  <a:pt x="51" y="24"/>
                </a:lnTo>
                <a:lnTo>
                  <a:pt x="43" y="20"/>
                </a:lnTo>
                <a:lnTo>
                  <a:pt x="37" y="18"/>
                </a:lnTo>
                <a:lnTo>
                  <a:pt x="29" y="14"/>
                </a:lnTo>
                <a:lnTo>
                  <a:pt x="20" y="10"/>
                </a:lnTo>
                <a:lnTo>
                  <a:pt x="20" y="14"/>
                </a:lnTo>
                <a:lnTo>
                  <a:pt x="22" y="18"/>
                </a:lnTo>
                <a:lnTo>
                  <a:pt x="24" y="22"/>
                </a:lnTo>
                <a:lnTo>
                  <a:pt x="29" y="26"/>
                </a:lnTo>
                <a:lnTo>
                  <a:pt x="26" y="26"/>
                </a:lnTo>
                <a:lnTo>
                  <a:pt x="22" y="26"/>
                </a:lnTo>
                <a:lnTo>
                  <a:pt x="24" y="30"/>
                </a:lnTo>
                <a:lnTo>
                  <a:pt x="26" y="34"/>
                </a:lnTo>
                <a:lnTo>
                  <a:pt x="29" y="36"/>
                </a:lnTo>
                <a:lnTo>
                  <a:pt x="35" y="38"/>
                </a:lnTo>
                <a:lnTo>
                  <a:pt x="31" y="40"/>
                </a:lnTo>
                <a:lnTo>
                  <a:pt x="29" y="40"/>
                </a:lnTo>
                <a:lnTo>
                  <a:pt x="28" y="42"/>
                </a:lnTo>
                <a:lnTo>
                  <a:pt x="29" y="46"/>
                </a:lnTo>
                <a:lnTo>
                  <a:pt x="31" y="48"/>
                </a:lnTo>
                <a:lnTo>
                  <a:pt x="37" y="49"/>
                </a:lnTo>
                <a:lnTo>
                  <a:pt x="41" y="49"/>
                </a:lnTo>
                <a:lnTo>
                  <a:pt x="39" y="51"/>
                </a:lnTo>
                <a:lnTo>
                  <a:pt x="37" y="53"/>
                </a:lnTo>
                <a:lnTo>
                  <a:pt x="37" y="57"/>
                </a:lnTo>
                <a:lnTo>
                  <a:pt x="39" y="59"/>
                </a:lnTo>
                <a:lnTo>
                  <a:pt x="43" y="59"/>
                </a:lnTo>
                <a:lnTo>
                  <a:pt x="45" y="59"/>
                </a:lnTo>
                <a:lnTo>
                  <a:pt x="31" y="69"/>
                </a:lnTo>
                <a:lnTo>
                  <a:pt x="16" y="69"/>
                </a:lnTo>
                <a:lnTo>
                  <a:pt x="0" y="61"/>
                </a:lnTo>
                <a:lnTo>
                  <a:pt x="16" y="75"/>
                </a:lnTo>
                <a:lnTo>
                  <a:pt x="33" y="83"/>
                </a:lnTo>
                <a:lnTo>
                  <a:pt x="53" y="85"/>
                </a:lnTo>
                <a:lnTo>
                  <a:pt x="71" y="81"/>
                </a:lnTo>
                <a:lnTo>
                  <a:pt x="88" y="73"/>
                </a:lnTo>
                <a:lnTo>
                  <a:pt x="100" y="61"/>
                </a:lnTo>
                <a:lnTo>
                  <a:pt x="108" y="46"/>
                </a:lnTo>
                <a:lnTo>
                  <a:pt x="114" y="44"/>
                </a:lnTo>
                <a:lnTo>
                  <a:pt x="120" y="42"/>
                </a:lnTo>
                <a:lnTo>
                  <a:pt x="124" y="40"/>
                </a:lnTo>
                <a:lnTo>
                  <a:pt x="118" y="40"/>
                </a:lnTo>
                <a:lnTo>
                  <a:pt x="114" y="40"/>
                </a:lnTo>
                <a:lnTo>
                  <a:pt x="110" y="3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3" name="Freeform 328"/>
          <p:cNvSpPr>
            <a:spLocks/>
          </p:cNvSpPr>
          <p:nvPr userDrawn="1"/>
        </p:nvSpPr>
        <p:spPr bwMode="auto">
          <a:xfrm>
            <a:off x="6235955" y="1075517"/>
            <a:ext cx="124639" cy="204535"/>
          </a:xfrm>
          <a:custGeom>
            <a:avLst/>
            <a:gdLst>
              <a:gd name="T0" fmla="*/ 75 w 90"/>
              <a:gd name="T1" fmla="*/ 92 h 122"/>
              <a:gd name="T2" fmla="*/ 45 w 90"/>
              <a:gd name="T3" fmla="*/ 92 h 122"/>
              <a:gd name="T4" fmla="*/ 39 w 90"/>
              <a:gd name="T5" fmla="*/ 90 h 122"/>
              <a:gd name="T6" fmla="*/ 35 w 90"/>
              <a:gd name="T7" fmla="*/ 86 h 122"/>
              <a:gd name="T8" fmla="*/ 31 w 90"/>
              <a:gd name="T9" fmla="*/ 83 h 122"/>
              <a:gd name="T10" fmla="*/ 30 w 90"/>
              <a:gd name="T11" fmla="*/ 77 h 122"/>
              <a:gd name="T12" fmla="*/ 30 w 90"/>
              <a:gd name="T13" fmla="*/ 65 h 122"/>
              <a:gd name="T14" fmla="*/ 73 w 90"/>
              <a:gd name="T15" fmla="*/ 65 h 122"/>
              <a:gd name="T16" fmla="*/ 79 w 90"/>
              <a:gd name="T17" fmla="*/ 65 h 122"/>
              <a:gd name="T18" fmla="*/ 83 w 90"/>
              <a:gd name="T19" fmla="*/ 61 h 122"/>
              <a:gd name="T20" fmla="*/ 86 w 90"/>
              <a:gd name="T21" fmla="*/ 57 h 122"/>
              <a:gd name="T22" fmla="*/ 86 w 90"/>
              <a:gd name="T23" fmla="*/ 51 h 122"/>
              <a:gd name="T24" fmla="*/ 86 w 90"/>
              <a:gd name="T25" fmla="*/ 45 h 122"/>
              <a:gd name="T26" fmla="*/ 83 w 90"/>
              <a:gd name="T27" fmla="*/ 41 h 122"/>
              <a:gd name="T28" fmla="*/ 79 w 90"/>
              <a:gd name="T29" fmla="*/ 39 h 122"/>
              <a:gd name="T30" fmla="*/ 73 w 90"/>
              <a:gd name="T31" fmla="*/ 37 h 122"/>
              <a:gd name="T32" fmla="*/ 30 w 90"/>
              <a:gd name="T33" fmla="*/ 37 h 122"/>
              <a:gd name="T34" fmla="*/ 30 w 90"/>
              <a:gd name="T35" fmla="*/ 16 h 122"/>
              <a:gd name="T36" fmla="*/ 30 w 90"/>
              <a:gd name="T37" fmla="*/ 10 h 122"/>
              <a:gd name="T38" fmla="*/ 26 w 90"/>
              <a:gd name="T39" fmla="*/ 4 h 122"/>
              <a:gd name="T40" fmla="*/ 22 w 90"/>
              <a:gd name="T41" fmla="*/ 0 h 122"/>
              <a:gd name="T42" fmla="*/ 16 w 90"/>
              <a:gd name="T43" fmla="*/ 0 h 122"/>
              <a:gd name="T44" fmla="*/ 10 w 90"/>
              <a:gd name="T45" fmla="*/ 0 h 122"/>
              <a:gd name="T46" fmla="*/ 4 w 90"/>
              <a:gd name="T47" fmla="*/ 4 h 122"/>
              <a:gd name="T48" fmla="*/ 0 w 90"/>
              <a:gd name="T49" fmla="*/ 10 h 122"/>
              <a:gd name="T50" fmla="*/ 0 w 90"/>
              <a:gd name="T51" fmla="*/ 16 h 122"/>
              <a:gd name="T52" fmla="*/ 0 w 90"/>
              <a:gd name="T53" fmla="*/ 77 h 122"/>
              <a:gd name="T54" fmla="*/ 2 w 90"/>
              <a:gd name="T55" fmla="*/ 94 h 122"/>
              <a:gd name="T56" fmla="*/ 14 w 90"/>
              <a:gd name="T57" fmla="*/ 108 h 122"/>
              <a:gd name="T58" fmla="*/ 28 w 90"/>
              <a:gd name="T59" fmla="*/ 118 h 122"/>
              <a:gd name="T60" fmla="*/ 45 w 90"/>
              <a:gd name="T61" fmla="*/ 122 h 122"/>
              <a:gd name="T62" fmla="*/ 75 w 90"/>
              <a:gd name="T63" fmla="*/ 122 h 122"/>
              <a:gd name="T64" fmla="*/ 81 w 90"/>
              <a:gd name="T65" fmla="*/ 122 h 122"/>
              <a:gd name="T66" fmla="*/ 86 w 90"/>
              <a:gd name="T67" fmla="*/ 118 h 122"/>
              <a:gd name="T68" fmla="*/ 90 w 90"/>
              <a:gd name="T69" fmla="*/ 112 h 122"/>
              <a:gd name="T70" fmla="*/ 90 w 90"/>
              <a:gd name="T71" fmla="*/ 106 h 122"/>
              <a:gd name="T72" fmla="*/ 90 w 90"/>
              <a:gd name="T73" fmla="*/ 100 h 122"/>
              <a:gd name="T74" fmla="*/ 86 w 90"/>
              <a:gd name="T75" fmla="*/ 96 h 122"/>
              <a:gd name="T76" fmla="*/ 81 w 90"/>
              <a:gd name="T77" fmla="*/ 92 h 122"/>
              <a:gd name="T78" fmla="*/ 75 w 90"/>
              <a:gd name="T79" fmla="*/ 9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122">
                <a:moveTo>
                  <a:pt x="75" y="92"/>
                </a:moveTo>
                <a:lnTo>
                  <a:pt x="45" y="92"/>
                </a:lnTo>
                <a:lnTo>
                  <a:pt x="39" y="90"/>
                </a:lnTo>
                <a:lnTo>
                  <a:pt x="35" y="86"/>
                </a:lnTo>
                <a:lnTo>
                  <a:pt x="31" y="83"/>
                </a:lnTo>
                <a:lnTo>
                  <a:pt x="30" y="77"/>
                </a:lnTo>
                <a:lnTo>
                  <a:pt x="30" y="65"/>
                </a:lnTo>
                <a:lnTo>
                  <a:pt x="73" y="65"/>
                </a:lnTo>
                <a:lnTo>
                  <a:pt x="79" y="65"/>
                </a:lnTo>
                <a:lnTo>
                  <a:pt x="83" y="61"/>
                </a:lnTo>
                <a:lnTo>
                  <a:pt x="86" y="57"/>
                </a:lnTo>
                <a:lnTo>
                  <a:pt x="86" y="51"/>
                </a:lnTo>
                <a:lnTo>
                  <a:pt x="86" y="45"/>
                </a:lnTo>
                <a:lnTo>
                  <a:pt x="83" y="41"/>
                </a:lnTo>
                <a:lnTo>
                  <a:pt x="79" y="39"/>
                </a:lnTo>
                <a:lnTo>
                  <a:pt x="73" y="37"/>
                </a:lnTo>
                <a:lnTo>
                  <a:pt x="30" y="37"/>
                </a:lnTo>
                <a:lnTo>
                  <a:pt x="30" y="16"/>
                </a:lnTo>
                <a:lnTo>
                  <a:pt x="30" y="10"/>
                </a:lnTo>
                <a:lnTo>
                  <a:pt x="26" y="4"/>
                </a:lnTo>
                <a:lnTo>
                  <a:pt x="22" y="0"/>
                </a:lnTo>
                <a:lnTo>
                  <a:pt x="16" y="0"/>
                </a:lnTo>
                <a:lnTo>
                  <a:pt x="10" y="0"/>
                </a:lnTo>
                <a:lnTo>
                  <a:pt x="4" y="4"/>
                </a:lnTo>
                <a:lnTo>
                  <a:pt x="0" y="10"/>
                </a:lnTo>
                <a:lnTo>
                  <a:pt x="0" y="16"/>
                </a:lnTo>
                <a:lnTo>
                  <a:pt x="0" y="77"/>
                </a:lnTo>
                <a:lnTo>
                  <a:pt x="2" y="94"/>
                </a:lnTo>
                <a:lnTo>
                  <a:pt x="14" y="108"/>
                </a:lnTo>
                <a:lnTo>
                  <a:pt x="28" y="118"/>
                </a:lnTo>
                <a:lnTo>
                  <a:pt x="45" y="122"/>
                </a:lnTo>
                <a:lnTo>
                  <a:pt x="75" y="122"/>
                </a:lnTo>
                <a:lnTo>
                  <a:pt x="81" y="122"/>
                </a:lnTo>
                <a:lnTo>
                  <a:pt x="86" y="118"/>
                </a:lnTo>
                <a:lnTo>
                  <a:pt x="90" y="112"/>
                </a:lnTo>
                <a:lnTo>
                  <a:pt x="90" y="106"/>
                </a:lnTo>
                <a:lnTo>
                  <a:pt x="90" y="100"/>
                </a:lnTo>
                <a:lnTo>
                  <a:pt x="86" y="96"/>
                </a:lnTo>
                <a:lnTo>
                  <a:pt x="81" y="92"/>
                </a:lnTo>
                <a:lnTo>
                  <a:pt x="75" y="9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4" name="Freeform 329"/>
          <p:cNvSpPr>
            <a:spLocks noEditPoints="1"/>
          </p:cNvSpPr>
          <p:nvPr userDrawn="1"/>
        </p:nvSpPr>
        <p:spPr bwMode="auto">
          <a:xfrm>
            <a:off x="3142152" y="1487993"/>
            <a:ext cx="168955" cy="211352"/>
          </a:xfrm>
          <a:custGeom>
            <a:avLst/>
            <a:gdLst>
              <a:gd name="T0" fmla="*/ 118 w 122"/>
              <a:gd name="T1" fmla="*/ 62 h 123"/>
              <a:gd name="T2" fmla="*/ 102 w 122"/>
              <a:gd name="T3" fmla="*/ 21 h 123"/>
              <a:gd name="T4" fmla="*/ 61 w 122"/>
              <a:gd name="T5" fmla="*/ 5 h 123"/>
              <a:gd name="T6" fmla="*/ 43 w 122"/>
              <a:gd name="T7" fmla="*/ 2 h 123"/>
              <a:gd name="T8" fmla="*/ 18 w 122"/>
              <a:gd name="T9" fmla="*/ 5 h 123"/>
              <a:gd name="T10" fmla="*/ 0 w 122"/>
              <a:gd name="T11" fmla="*/ 35 h 123"/>
              <a:gd name="T12" fmla="*/ 6 w 122"/>
              <a:gd name="T13" fmla="*/ 53 h 123"/>
              <a:gd name="T14" fmla="*/ 10 w 122"/>
              <a:gd name="T15" fmla="*/ 84 h 123"/>
              <a:gd name="T16" fmla="*/ 40 w 122"/>
              <a:gd name="T17" fmla="*/ 113 h 123"/>
              <a:gd name="T18" fmla="*/ 71 w 122"/>
              <a:gd name="T19" fmla="*/ 117 h 123"/>
              <a:gd name="T20" fmla="*/ 89 w 122"/>
              <a:gd name="T21" fmla="*/ 123 h 123"/>
              <a:gd name="T22" fmla="*/ 118 w 122"/>
              <a:gd name="T23" fmla="*/ 106 h 123"/>
              <a:gd name="T24" fmla="*/ 122 w 122"/>
              <a:gd name="T25" fmla="*/ 78 h 123"/>
              <a:gd name="T26" fmla="*/ 89 w 122"/>
              <a:gd name="T27" fmla="*/ 88 h 123"/>
              <a:gd name="T28" fmla="*/ 79 w 122"/>
              <a:gd name="T29" fmla="*/ 96 h 123"/>
              <a:gd name="T30" fmla="*/ 61 w 122"/>
              <a:gd name="T31" fmla="*/ 98 h 123"/>
              <a:gd name="T32" fmla="*/ 47 w 122"/>
              <a:gd name="T33" fmla="*/ 96 h 123"/>
              <a:gd name="T34" fmla="*/ 38 w 122"/>
              <a:gd name="T35" fmla="*/ 92 h 123"/>
              <a:gd name="T36" fmla="*/ 32 w 122"/>
              <a:gd name="T37" fmla="*/ 82 h 123"/>
              <a:gd name="T38" fmla="*/ 32 w 122"/>
              <a:gd name="T39" fmla="*/ 74 h 123"/>
              <a:gd name="T40" fmla="*/ 36 w 122"/>
              <a:gd name="T41" fmla="*/ 70 h 123"/>
              <a:gd name="T42" fmla="*/ 41 w 122"/>
              <a:gd name="T43" fmla="*/ 70 h 123"/>
              <a:gd name="T44" fmla="*/ 45 w 122"/>
              <a:gd name="T45" fmla="*/ 76 h 123"/>
              <a:gd name="T46" fmla="*/ 51 w 122"/>
              <a:gd name="T47" fmla="*/ 84 h 123"/>
              <a:gd name="T48" fmla="*/ 57 w 122"/>
              <a:gd name="T49" fmla="*/ 88 h 123"/>
              <a:gd name="T50" fmla="*/ 67 w 122"/>
              <a:gd name="T51" fmla="*/ 86 h 123"/>
              <a:gd name="T52" fmla="*/ 75 w 122"/>
              <a:gd name="T53" fmla="*/ 82 h 123"/>
              <a:gd name="T54" fmla="*/ 75 w 122"/>
              <a:gd name="T55" fmla="*/ 74 h 123"/>
              <a:gd name="T56" fmla="*/ 71 w 122"/>
              <a:gd name="T57" fmla="*/ 70 h 123"/>
              <a:gd name="T58" fmla="*/ 63 w 122"/>
              <a:gd name="T59" fmla="*/ 66 h 123"/>
              <a:gd name="T60" fmla="*/ 51 w 122"/>
              <a:gd name="T61" fmla="*/ 64 h 123"/>
              <a:gd name="T62" fmla="*/ 40 w 122"/>
              <a:gd name="T63" fmla="*/ 58 h 123"/>
              <a:gd name="T64" fmla="*/ 34 w 122"/>
              <a:gd name="T65" fmla="*/ 51 h 123"/>
              <a:gd name="T66" fmla="*/ 34 w 122"/>
              <a:gd name="T67" fmla="*/ 39 h 123"/>
              <a:gd name="T68" fmla="*/ 40 w 122"/>
              <a:gd name="T69" fmla="*/ 31 h 123"/>
              <a:gd name="T70" fmla="*/ 53 w 122"/>
              <a:gd name="T71" fmla="*/ 25 h 123"/>
              <a:gd name="T72" fmla="*/ 67 w 122"/>
              <a:gd name="T73" fmla="*/ 25 h 123"/>
              <a:gd name="T74" fmla="*/ 79 w 122"/>
              <a:gd name="T75" fmla="*/ 29 h 123"/>
              <a:gd name="T76" fmla="*/ 85 w 122"/>
              <a:gd name="T77" fmla="*/ 33 h 123"/>
              <a:gd name="T78" fmla="*/ 89 w 122"/>
              <a:gd name="T79" fmla="*/ 43 h 123"/>
              <a:gd name="T80" fmla="*/ 87 w 122"/>
              <a:gd name="T81" fmla="*/ 47 h 123"/>
              <a:gd name="T82" fmla="*/ 81 w 122"/>
              <a:gd name="T83" fmla="*/ 49 h 123"/>
              <a:gd name="T84" fmla="*/ 77 w 122"/>
              <a:gd name="T85" fmla="*/ 49 h 123"/>
              <a:gd name="T86" fmla="*/ 73 w 122"/>
              <a:gd name="T87" fmla="*/ 41 h 123"/>
              <a:gd name="T88" fmla="*/ 65 w 122"/>
              <a:gd name="T89" fmla="*/ 37 h 123"/>
              <a:gd name="T90" fmla="*/ 55 w 122"/>
              <a:gd name="T91" fmla="*/ 37 h 123"/>
              <a:gd name="T92" fmla="*/ 47 w 122"/>
              <a:gd name="T93" fmla="*/ 41 h 123"/>
              <a:gd name="T94" fmla="*/ 49 w 122"/>
              <a:gd name="T95" fmla="*/ 47 h 123"/>
              <a:gd name="T96" fmla="*/ 55 w 122"/>
              <a:gd name="T97" fmla="*/ 51 h 123"/>
              <a:gd name="T98" fmla="*/ 63 w 122"/>
              <a:gd name="T99" fmla="*/ 53 h 123"/>
              <a:gd name="T100" fmla="*/ 81 w 122"/>
              <a:gd name="T101" fmla="*/ 58 h 123"/>
              <a:gd name="T102" fmla="*/ 87 w 122"/>
              <a:gd name="T103" fmla="*/ 62 h 123"/>
              <a:gd name="T104" fmla="*/ 93 w 122"/>
              <a:gd name="T105" fmla="*/ 70 h 123"/>
              <a:gd name="T106" fmla="*/ 91 w 122"/>
              <a:gd name="T107" fmla="*/ 82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2" h="123">
                <a:moveTo>
                  <a:pt x="118" y="70"/>
                </a:moveTo>
                <a:lnTo>
                  <a:pt x="118" y="62"/>
                </a:lnTo>
                <a:lnTo>
                  <a:pt x="114" y="39"/>
                </a:lnTo>
                <a:lnTo>
                  <a:pt x="102" y="21"/>
                </a:lnTo>
                <a:lnTo>
                  <a:pt x="83" y="9"/>
                </a:lnTo>
                <a:lnTo>
                  <a:pt x="61" y="5"/>
                </a:lnTo>
                <a:lnTo>
                  <a:pt x="53" y="5"/>
                </a:lnTo>
                <a:lnTo>
                  <a:pt x="43" y="2"/>
                </a:lnTo>
                <a:lnTo>
                  <a:pt x="36" y="0"/>
                </a:lnTo>
                <a:lnTo>
                  <a:pt x="18" y="5"/>
                </a:lnTo>
                <a:lnTo>
                  <a:pt x="4" y="17"/>
                </a:lnTo>
                <a:lnTo>
                  <a:pt x="0" y="35"/>
                </a:lnTo>
                <a:lnTo>
                  <a:pt x="2" y="45"/>
                </a:lnTo>
                <a:lnTo>
                  <a:pt x="6" y="53"/>
                </a:lnTo>
                <a:lnTo>
                  <a:pt x="4" y="62"/>
                </a:lnTo>
                <a:lnTo>
                  <a:pt x="10" y="84"/>
                </a:lnTo>
                <a:lnTo>
                  <a:pt x="22" y="102"/>
                </a:lnTo>
                <a:lnTo>
                  <a:pt x="40" y="113"/>
                </a:lnTo>
                <a:lnTo>
                  <a:pt x="61" y="117"/>
                </a:lnTo>
                <a:lnTo>
                  <a:pt x="71" y="117"/>
                </a:lnTo>
                <a:lnTo>
                  <a:pt x="79" y="121"/>
                </a:lnTo>
                <a:lnTo>
                  <a:pt x="89" y="123"/>
                </a:lnTo>
                <a:lnTo>
                  <a:pt x="106" y="117"/>
                </a:lnTo>
                <a:lnTo>
                  <a:pt x="118" y="106"/>
                </a:lnTo>
                <a:lnTo>
                  <a:pt x="122" y="88"/>
                </a:lnTo>
                <a:lnTo>
                  <a:pt x="122" y="78"/>
                </a:lnTo>
                <a:lnTo>
                  <a:pt x="118" y="70"/>
                </a:lnTo>
                <a:close/>
                <a:moveTo>
                  <a:pt x="89" y="88"/>
                </a:moveTo>
                <a:lnTo>
                  <a:pt x="85" y="92"/>
                </a:lnTo>
                <a:lnTo>
                  <a:pt x="79" y="96"/>
                </a:lnTo>
                <a:lnTo>
                  <a:pt x="71" y="98"/>
                </a:lnTo>
                <a:lnTo>
                  <a:pt x="61" y="98"/>
                </a:lnTo>
                <a:lnTo>
                  <a:pt x="55" y="98"/>
                </a:lnTo>
                <a:lnTo>
                  <a:pt x="47" y="96"/>
                </a:lnTo>
                <a:lnTo>
                  <a:pt x="43" y="94"/>
                </a:lnTo>
                <a:lnTo>
                  <a:pt x="38" y="92"/>
                </a:lnTo>
                <a:lnTo>
                  <a:pt x="34" y="86"/>
                </a:lnTo>
                <a:lnTo>
                  <a:pt x="32" y="82"/>
                </a:lnTo>
                <a:lnTo>
                  <a:pt x="32" y="78"/>
                </a:lnTo>
                <a:lnTo>
                  <a:pt x="32" y="74"/>
                </a:lnTo>
                <a:lnTo>
                  <a:pt x="34" y="72"/>
                </a:lnTo>
                <a:lnTo>
                  <a:pt x="36" y="70"/>
                </a:lnTo>
                <a:lnTo>
                  <a:pt x="38" y="70"/>
                </a:lnTo>
                <a:lnTo>
                  <a:pt x="41" y="70"/>
                </a:lnTo>
                <a:lnTo>
                  <a:pt x="43" y="72"/>
                </a:lnTo>
                <a:lnTo>
                  <a:pt x="45" y="76"/>
                </a:lnTo>
                <a:lnTo>
                  <a:pt x="49" y="82"/>
                </a:lnTo>
                <a:lnTo>
                  <a:pt x="51" y="84"/>
                </a:lnTo>
                <a:lnTo>
                  <a:pt x="53" y="86"/>
                </a:lnTo>
                <a:lnTo>
                  <a:pt x="57" y="88"/>
                </a:lnTo>
                <a:lnTo>
                  <a:pt x="61" y="88"/>
                </a:lnTo>
                <a:lnTo>
                  <a:pt x="67" y="86"/>
                </a:lnTo>
                <a:lnTo>
                  <a:pt x="73" y="84"/>
                </a:lnTo>
                <a:lnTo>
                  <a:pt x="75" y="82"/>
                </a:lnTo>
                <a:lnTo>
                  <a:pt x="77" y="78"/>
                </a:lnTo>
                <a:lnTo>
                  <a:pt x="75" y="74"/>
                </a:lnTo>
                <a:lnTo>
                  <a:pt x="75" y="72"/>
                </a:lnTo>
                <a:lnTo>
                  <a:pt x="71" y="70"/>
                </a:lnTo>
                <a:lnTo>
                  <a:pt x="69" y="68"/>
                </a:lnTo>
                <a:lnTo>
                  <a:pt x="63" y="66"/>
                </a:lnTo>
                <a:lnTo>
                  <a:pt x="59" y="66"/>
                </a:lnTo>
                <a:lnTo>
                  <a:pt x="51" y="64"/>
                </a:lnTo>
                <a:lnTo>
                  <a:pt x="45" y="62"/>
                </a:lnTo>
                <a:lnTo>
                  <a:pt x="40" y="58"/>
                </a:lnTo>
                <a:lnTo>
                  <a:pt x="36" y="55"/>
                </a:lnTo>
                <a:lnTo>
                  <a:pt x="34" y="51"/>
                </a:lnTo>
                <a:lnTo>
                  <a:pt x="32" y="45"/>
                </a:lnTo>
                <a:lnTo>
                  <a:pt x="34" y="39"/>
                </a:lnTo>
                <a:lnTo>
                  <a:pt x="36" y="35"/>
                </a:lnTo>
                <a:lnTo>
                  <a:pt x="40" y="31"/>
                </a:lnTo>
                <a:lnTo>
                  <a:pt x="45" y="27"/>
                </a:lnTo>
                <a:lnTo>
                  <a:pt x="53" y="25"/>
                </a:lnTo>
                <a:lnTo>
                  <a:pt x="61" y="25"/>
                </a:lnTo>
                <a:lnTo>
                  <a:pt x="67" y="25"/>
                </a:lnTo>
                <a:lnTo>
                  <a:pt x="73" y="27"/>
                </a:lnTo>
                <a:lnTo>
                  <a:pt x="79" y="29"/>
                </a:lnTo>
                <a:lnTo>
                  <a:pt x="83" y="31"/>
                </a:lnTo>
                <a:lnTo>
                  <a:pt x="85" y="33"/>
                </a:lnTo>
                <a:lnTo>
                  <a:pt x="87" y="37"/>
                </a:lnTo>
                <a:lnTo>
                  <a:pt x="89" y="43"/>
                </a:lnTo>
                <a:lnTo>
                  <a:pt x="89" y="45"/>
                </a:lnTo>
                <a:lnTo>
                  <a:pt x="87" y="47"/>
                </a:lnTo>
                <a:lnTo>
                  <a:pt x="85" y="49"/>
                </a:lnTo>
                <a:lnTo>
                  <a:pt x="81" y="49"/>
                </a:lnTo>
                <a:lnTo>
                  <a:pt x="79" y="49"/>
                </a:lnTo>
                <a:lnTo>
                  <a:pt x="77" y="49"/>
                </a:lnTo>
                <a:lnTo>
                  <a:pt x="75" y="45"/>
                </a:lnTo>
                <a:lnTo>
                  <a:pt x="73" y="41"/>
                </a:lnTo>
                <a:lnTo>
                  <a:pt x="69" y="37"/>
                </a:lnTo>
                <a:lnTo>
                  <a:pt x="65" y="37"/>
                </a:lnTo>
                <a:lnTo>
                  <a:pt x="61" y="35"/>
                </a:lnTo>
                <a:lnTo>
                  <a:pt x="55" y="37"/>
                </a:lnTo>
                <a:lnTo>
                  <a:pt x="51" y="37"/>
                </a:lnTo>
                <a:lnTo>
                  <a:pt x="47" y="41"/>
                </a:lnTo>
                <a:lnTo>
                  <a:pt x="47" y="43"/>
                </a:lnTo>
                <a:lnTo>
                  <a:pt x="49" y="47"/>
                </a:lnTo>
                <a:lnTo>
                  <a:pt x="51" y="49"/>
                </a:lnTo>
                <a:lnTo>
                  <a:pt x="55" y="51"/>
                </a:lnTo>
                <a:lnTo>
                  <a:pt x="59" y="53"/>
                </a:lnTo>
                <a:lnTo>
                  <a:pt x="63" y="53"/>
                </a:lnTo>
                <a:lnTo>
                  <a:pt x="75" y="57"/>
                </a:lnTo>
                <a:lnTo>
                  <a:pt x="81" y="58"/>
                </a:lnTo>
                <a:lnTo>
                  <a:pt x="85" y="60"/>
                </a:lnTo>
                <a:lnTo>
                  <a:pt x="87" y="62"/>
                </a:lnTo>
                <a:lnTo>
                  <a:pt x="91" y="66"/>
                </a:lnTo>
                <a:lnTo>
                  <a:pt x="93" y="70"/>
                </a:lnTo>
                <a:lnTo>
                  <a:pt x="93" y="76"/>
                </a:lnTo>
                <a:lnTo>
                  <a:pt x="91" y="82"/>
                </a:lnTo>
                <a:lnTo>
                  <a:pt x="89" y="8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" name="Freeform 330"/>
          <p:cNvSpPr>
            <a:spLocks noEditPoints="1"/>
          </p:cNvSpPr>
          <p:nvPr userDrawn="1"/>
        </p:nvSpPr>
        <p:spPr bwMode="auto">
          <a:xfrm>
            <a:off x="2469103" y="1487993"/>
            <a:ext cx="163414" cy="211352"/>
          </a:xfrm>
          <a:custGeom>
            <a:avLst/>
            <a:gdLst>
              <a:gd name="T0" fmla="*/ 77 w 118"/>
              <a:gd name="T1" fmla="*/ 0 h 123"/>
              <a:gd name="T2" fmla="*/ 24 w 118"/>
              <a:gd name="T3" fmla="*/ 0 h 123"/>
              <a:gd name="T4" fmla="*/ 0 w 118"/>
              <a:gd name="T5" fmla="*/ 110 h 123"/>
              <a:gd name="T6" fmla="*/ 31 w 118"/>
              <a:gd name="T7" fmla="*/ 110 h 123"/>
              <a:gd name="T8" fmla="*/ 39 w 118"/>
              <a:gd name="T9" fmla="*/ 74 h 123"/>
              <a:gd name="T10" fmla="*/ 61 w 118"/>
              <a:gd name="T11" fmla="*/ 74 h 123"/>
              <a:gd name="T12" fmla="*/ 81 w 118"/>
              <a:gd name="T13" fmla="*/ 68 h 123"/>
              <a:gd name="T14" fmla="*/ 96 w 118"/>
              <a:gd name="T15" fmla="*/ 57 h 123"/>
              <a:gd name="T16" fmla="*/ 106 w 118"/>
              <a:gd name="T17" fmla="*/ 37 h 123"/>
              <a:gd name="T18" fmla="*/ 106 w 118"/>
              <a:gd name="T19" fmla="*/ 21 h 123"/>
              <a:gd name="T20" fmla="*/ 98 w 118"/>
              <a:gd name="T21" fmla="*/ 9 h 123"/>
              <a:gd name="T22" fmla="*/ 88 w 118"/>
              <a:gd name="T23" fmla="*/ 4 h 123"/>
              <a:gd name="T24" fmla="*/ 77 w 118"/>
              <a:gd name="T25" fmla="*/ 0 h 123"/>
              <a:gd name="T26" fmla="*/ 53 w 118"/>
              <a:gd name="T27" fmla="*/ 53 h 123"/>
              <a:gd name="T28" fmla="*/ 43 w 118"/>
              <a:gd name="T29" fmla="*/ 53 h 123"/>
              <a:gd name="T30" fmla="*/ 49 w 118"/>
              <a:gd name="T31" fmla="*/ 23 h 123"/>
              <a:gd name="T32" fmla="*/ 65 w 118"/>
              <a:gd name="T33" fmla="*/ 23 h 123"/>
              <a:gd name="T34" fmla="*/ 71 w 118"/>
              <a:gd name="T35" fmla="*/ 23 h 123"/>
              <a:gd name="T36" fmla="*/ 73 w 118"/>
              <a:gd name="T37" fmla="*/ 27 h 123"/>
              <a:gd name="T38" fmla="*/ 77 w 118"/>
              <a:gd name="T39" fmla="*/ 31 h 123"/>
              <a:gd name="T40" fmla="*/ 75 w 118"/>
              <a:gd name="T41" fmla="*/ 31 h 123"/>
              <a:gd name="T42" fmla="*/ 59 w 118"/>
              <a:gd name="T43" fmla="*/ 31 h 123"/>
              <a:gd name="T44" fmla="*/ 53 w 118"/>
              <a:gd name="T45" fmla="*/ 53 h 123"/>
              <a:gd name="T46" fmla="*/ 77 w 118"/>
              <a:gd name="T47" fmla="*/ 37 h 123"/>
              <a:gd name="T48" fmla="*/ 73 w 118"/>
              <a:gd name="T49" fmla="*/ 43 h 123"/>
              <a:gd name="T50" fmla="*/ 69 w 118"/>
              <a:gd name="T51" fmla="*/ 49 h 123"/>
              <a:gd name="T52" fmla="*/ 65 w 118"/>
              <a:gd name="T53" fmla="*/ 51 h 123"/>
              <a:gd name="T54" fmla="*/ 59 w 118"/>
              <a:gd name="T55" fmla="*/ 53 h 123"/>
              <a:gd name="T56" fmla="*/ 63 w 118"/>
              <a:gd name="T57" fmla="*/ 37 h 123"/>
              <a:gd name="T58" fmla="*/ 77 w 118"/>
              <a:gd name="T59" fmla="*/ 37 h 123"/>
              <a:gd name="T60" fmla="*/ 77 w 118"/>
              <a:gd name="T61" fmla="*/ 37 h 123"/>
              <a:gd name="T62" fmla="*/ 114 w 118"/>
              <a:gd name="T63" fmla="*/ 45 h 123"/>
              <a:gd name="T64" fmla="*/ 114 w 118"/>
              <a:gd name="T65" fmla="*/ 37 h 123"/>
              <a:gd name="T66" fmla="*/ 114 w 118"/>
              <a:gd name="T67" fmla="*/ 31 h 123"/>
              <a:gd name="T68" fmla="*/ 112 w 118"/>
              <a:gd name="T69" fmla="*/ 25 h 123"/>
              <a:gd name="T70" fmla="*/ 116 w 118"/>
              <a:gd name="T71" fmla="*/ 29 h 123"/>
              <a:gd name="T72" fmla="*/ 118 w 118"/>
              <a:gd name="T73" fmla="*/ 35 h 123"/>
              <a:gd name="T74" fmla="*/ 118 w 118"/>
              <a:gd name="T75" fmla="*/ 43 h 123"/>
              <a:gd name="T76" fmla="*/ 118 w 118"/>
              <a:gd name="T77" fmla="*/ 51 h 123"/>
              <a:gd name="T78" fmla="*/ 108 w 118"/>
              <a:gd name="T79" fmla="*/ 70 h 123"/>
              <a:gd name="T80" fmla="*/ 92 w 118"/>
              <a:gd name="T81" fmla="*/ 82 h 123"/>
              <a:gd name="T82" fmla="*/ 73 w 118"/>
              <a:gd name="T83" fmla="*/ 86 h 123"/>
              <a:gd name="T84" fmla="*/ 51 w 118"/>
              <a:gd name="T85" fmla="*/ 86 h 123"/>
              <a:gd name="T86" fmla="*/ 43 w 118"/>
              <a:gd name="T87" fmla="*/ 123 h 123"/>
              <a:gd name="T88" fmla="*/ 12 w 118"/>
              <a:gd name="T89" fmla="*/ 123 h 123"/>
              <a:gd name="T90" fmla="*/ 14 w 118"/>
              <a:gd name="T91" fmla="*/ 117 h 123"/>
              <a:gd name="T92" fmla="*/ 39 w 118"/>
              <a:gd name="T93" fmla="*/ 117 h 123"/>
              <a:gd name="T94" fmla="*/ 47 w 118"/>
              <a:gd name="T95" fmla="*/ 80 h 123"/>
              <a:gd name="T96" fmla="*/ 69 w 118"/>
              <a:gd name="T97" fmla="*/ 80 h 123"/>
              <a:gd name="T98" fmla="*/ 90 w 118"/>
              <a:gd name="T99" fmla="*/ 76 h 123"/>
              <a:gd name="T100" fmla="*/ 104 w 118"/>
              <a:gd name="T101" fmla="*/ 64 h 123"/>
              <a:gd name="T102" fmla="*/ 114 w 118"/>
              <a:gd name="T103" fmla="*/ 45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8" h="123">
                <a:moveTo>
                  <a:pt x="77" y="0"/>
                </a:moveTo>
                <a:lnTo>
                  <a:pt x="24" y="0"/>
                </a:lnTo>
                <a:lnTo>
                  <a:pt x="0" y="110"/>
                </a:lnTo>
                <a:lnTo>
                  <a:pt x="31" y="110"/>
                </a:lnTo>
                <a:lnTo>
                  <a:pt x="39" y="74"/>
                </a:lnTo>
                <a:lnTo>
                  <a:pt x="61" y="74"/>
                </a:lnTo>
                <a:lnTo>
                  <a:pt x="81" y="68"/>
                </a:lnTo>
                <a:lnTo>
                  <a:pt x="96" y="57"/>
                </a:lnTo>
                <a:lnTo>
                  <a:pt x="106" y="37"/>
                </a:lnTo>
                <a:lnTo>
                  <a:pt x="106" y="21"/>
                </a:lnTo>
                <a:lnTo>
                  <a:pt x="98" y="9"/>
                </a:lnTo>
                <a:lnTo>
                  <a:pt x="88" y="4"/>
                </a:lnTo>
                <a:lnTo>
                  <a:pt x="77" y="0"/>
                </a:lnTo>
                <a:close/>
                <a:moveTo>
                  <a:pt x="53" y="53"/>
                </a:moveTo>
                <a:lnTo>
                  <a:pt x="43" y="53"/>
                </a:lnTo>
                <a:lnTo>
                  <a:pt x="49" y="23"/>
                </a:lnTo>
                <a:lnTo>
                  <a:pt x="65" y="23"/>
                </a:lnTo>
                <a:lnTo>
                  <a:pt x="71" y="23"/>
                </a:lnTo>
                <a:lnTo>
                  <a:pt x="73" y="27"/>
                </a:lnTo>
                <a:lnTo>
                  <a:pt x="77" y="31"/>
                </a:lnTo>
                <a:lnTo>
                  <a:pt x="75" y="31"/>
                </a:lnTo>
                <a:lnTo>
                  <a:pt x="59" y="31"/>
                </a:lnTo>
                <a:lnTo>
                  <a:pt x="53" y="53"/>
                </a:lnTo>
                <a:close/>
                <a:moveTo>
                  <a:pt x="77" y="37"/>
                </a:moveTo>
                <a:lnTo>
                  <a:pt x="73" y="43"/>
                </a:lnTo>
                <a:lnTo>
                  <a:pt x="69" y="49"/>
                </a:lnTo>
                <a:lnTo>
                  <a:pt x="65" y="51"/>
                </a:lnTo>
                <a:lnTo>
                  <a:pt x="59" y="53"/>
                </a:lnTo>
                <a:lnTo>
                  <a:pt x="63" y="37"/>
                </a:lnTo>
                <a:lnTo>
                  <a:pt x="77" y="37"/>
                </a:lnTo>
                <a:lnTo>
                  <a:pt x="77" y="37"/>
                </a:lnTo>
                <a:close/>
                <a:moveTo>
                  <a:pt x="114" y="45"/>
                </a:moveTo>
                <a:lnTo>
                  <a:pt x="114" y="37"/>
                </a:lnTo>
                <a:lnTo>
                  <a:pt x="114" y="31"/>
                </a:lnTo>
                <a:lnTo>
                  <a:pt x="112" y="25"/>
                </a:lnTo>
                <a:lnTo>
                  <a:pt x="116" y="29"/>
                </a:lnTo>
                <a:lnTo>
                  <a:pt x="118" y="35"/>
                </a:lnTo>
                <a:lnTo>
                  <a:pt x="118" y="43"/>
                </a:lnTo>
                <a:lnTo>
                  <a:pt x="118" y="51"/>
                </a:lnTo>
                <a:lnTo>
                  <a:pt x="108" y="70"/>
                </a:lnTo>
                <a:lnTo>
                  <a:pt x="92" y="82"/>
                </a:lnTo>
                <a:lnTo>
                  <a:pt x="73" y="86"/>
                </a:lnTo>
                <a:lnTo>
                  <a:pt x="51" y="86"/>
                </a:lnTo>
                <a:lnTo>
                  <a:pt x="43" y="123"/>
                </a:lnTo>
                <a:lnTo>
                  <a:pt x="12" y="123"/>
                </a:lnTo>
                <a:lnTo>
                  <a:pt x="14" y="117"/>
                </a:lnTo>
                <a:lnTo>
                  <a:pt x="39" y="117"/>
                </a:lnTo>
                <a:lnTo>
                  <a:pt x="47" y="80"/>
                </a:lnTo>
                <a:lnTo>
                  <a:pt x="69" y="80"/>
                </a:lnTo>
                <a:lnTo>
                  <a:pt x="90" y="76"/>
                </a:lnTo>
                <a:lnTo>
                  <a:pt x="104" y="64"/>
                </a:lnTo>
                <a:lnTo>
                  <a:pt x="114" y="4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6" name="Freeform 331"/>
          <p:cNvSpPr>
            <a:spLocks noEditPoints="1"/>
          </p:cNvSpPr>
          <p:nvPr userDrawn="1"/>
        </p:nvSpPr>
        <p:spPr bwMode="auto">
          <a:xfrm>
            <a:off x="6867456" y="1075517"/>
            <a:ext cx="168955" cy="204535"/>
          </a:xfrm>
          <a:custGeom>
            <a:avLst/>
            <a:gdLst>
              <a:gd name="T0" fmla="*/ 10 w 122"/>
              <a:gd name="T1" fmla="*/ 0 h 122"/>
              <a:gd name="T2" fmla="*/ 2 w 122"/>
              <a:gd name="T3" fmla="*/ 4 h 122"/>
              <a:gd name="T4" fmla="*/ 0 w 122"/>
              <a:gd name="T5" fmla="*/ 114 h 122"/>
              <a:gd name="T6" fmla="*/ 4 w 122"/>
              <a:gd name="T7" fmla="*/ 122 h 122"/>
              <a:gd name="T8" fmla="*/ 114 w 122"/>
              <a:gd name="T9" fmla="*/ 122 h 122"/>
              <a:gd name="T10" fmla="*/ 122 w 122"/>
              <a:gd name="T11" fmla="*/ 118 h 122"/>
              <a:gd name="T12" fmla="*/ 122 w 122"/>
              <a:gd name="T13" fmla="*/ 8 h 122"/>
              <a:gd name="T14" fmla="*/ 118 w 122"/>
              <a:gd name="T15" fmla="*/ 2 h 122"/>
              <a:gd name="T16" fmla="*/ 37 w 122"/>
              <a:gd name="T17" fmla="*/ 102 h 122"/>
              <a:gd name="T18" fmla="*/ 17 w 122"/>
              <a:gd name="T19" fmla="*/ 47 h 122"/>
              <a:gd name="T20" fmla="*/ 37 w 122"/>
              <a:gd name="T21" fmla="*/ 102 h 122"/>
              <a:gd name="T22" fmla="*/ 27 w 122"/>
              <a:gd name="T23" fmla="*/ 39 h 122"/>
              <a:gd name="T24" fmla="*/ 19 w 122"/>
              <a:gd name="T25" fmla="*/ 37 h 122"/>
              <a:gd name="T26" fmla="*/ 17 w 122"/>
              <a:gd name="T27" fmla="*/ 30 h 122"/>
              <a:gd name="T28" fmla="*/ 19 w 122"/>
              <a:gd name="T29" fmla="*/ 24 h 122"/>
              <a:gd name="T30" fmla="*/ 27 w 122"/>
              <a:gd name="T31" fmla="*/ 20 h 122"/>
              <a:gd name="T32" fmla="*/ 35 w 122"/>
              <a:gd name="T33" fmla="*/ 24 h 122"/>
              <a:gd name="T34" fmla="*/ 37 w 122"/>
              <a:gd name="T35" fmla="*/ 30 h 122"/>
              <a:gd name="T36" fmla="*/ 35 w 122"/>
              <a:gd name="T37" fmla="*/ 37 h 122"/>
              <a:gd name="T38" fmla="*/ 27 w 122"/>
              <a:gd name="T39" fmla="*/ 39 h 122"/>
              <a:gd name="T40" fmla="*/ 84 w 122"/>
              <a:gd name="T41" fmla="*/ 102 h 122"/>
              <a:gd name="T42" fmla="*/ 84 w 122"/>
              <a:gd name="T43" fmla="*/ 67 h 122"/>
              <a:gd name="T44" fmla="*/ 80 w 122"/>
              <a:gd name="T45" fmla="*/ 61 h 122"/>
              <a:gd name="T46" fmla="*/ 71 w 122"/>
              <a:gd name="T47" fmla="*/ 61 h 122"/>
              <a:gd name="T48" fmla="*/ 67 w 122"/>
              <a:gd name="T49" fmla="*/ 67 h 122"/>
              <a:gd name="T50" fmla="*/ 65 w 122"/>
              <a:gd name="T51" fmla="*/ 71 h 122"/>
              <a:gd name="T52" fmla="*/ 47 w 122"/>
              <a:gd name="T53" fmla="*/ 102 h 122"/>
              <a:gd name="T54" fmla="*/ 47 w 122"/>
              <a:gd name="T55" fmla="*/ 85 h 122"/>
              <a:gd name="T56" fmla="*/ 47 w 122"/>
              <a:gd name="T57" fmla="*/ 55 h 122"/>
              <a:gd name="T58" fmla="*/ 65 w 122"/>
              <a:gd name="T59" fmla="*/ 47 h 122"/>
              <a:gd name="T60" fmla="*/ 67 w 122"/>
              <a:gd name="T61" fmla="*/ 53 h 122"/>
              <a:gd name="T62" fmla="*/ 72 w 122"/>
              <a:gd name="T63" fmla="*/ 47 h 122"/>
              <a:gd name="T64" fmla="*/ 82 w 122"/>
              <a:gd name="T65" fmla="*/ 45 h 122"/>
              <a:gd name="T66" fmla="*/ 92 w 122"/>
              <a:gd name="T67" fmla="*/ 49 h 122"/>
              <a:gd name="T68" fmla="*/ 100 w 122"/>
              <a:gd name="T69" fmla="*/ 57 h 122"/>
              <a:gd name="T70" fmla="*/ 104 w 122"/>
              <a:gd name="T71" fmla="*/ 71 h 122"/>
              <a:gd name="T72" fmla="*/ 65 w 122"/>
              <a:gd name="T73" fmla="*/ 55 h 122"/>
              <a:gd name="T74" fmla="*/ 65 w 122"/>
              <a:gd name="T75" fmla="*/ 55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2" h="122">
                <a:moveTo>
                  <a:pt x="114" y="0"/>
                </a:moveTo>
                <a:lnTo>
                  <a:pt x="10" y="0"/>
                </a:lnTo>
                <a:lnTo>
                  <a:pt x="4" y="2"/>
                </a:lnTo>
                <a:lnTo>
                  <a:pt x="2" y="4"/>
                </a:lnTo>
                <a:lnTo>
                  <a:pt x="0" y="8"/>
                </a:lnTo>
                <a:lnTo>
                  <a:pt x="0" y="114"/>
                </a:lnTo>
                <a:lnTo>
                  <a:pt x="2" y="118"/>
                </a:lnTo>
                <a:lnTo>
                  <a:pt x="4" y="122"/>
                </a:lnTo>
                <a:lnTo>
                  <a:pt x="10" y="122"/>
                </a:lnTo>
                <a:lnTo>
                  <a:pt x="114" y="122"/>
                </a:lnTo>
                <a:lnTo>
                  <a:pt x="118" y="122"/>
                </a:lnTo>
                <a:lnTo>
                  <a:pt x="122" y="118"/>
                </a:lnTo>
                <a:lnTo>
                  <a:pt x="122" y="114"/>
                </a:lnTo>
                <a:lnTo>
                  <a:pt x="122" y="8"/>
                </a:lnTo>
                <a:lnTo>
                  <a:pt x="122" y="4"/>
                </a:lnTo>
                <a:lnTo>
                  <a:pt x="118" y="2"/>
                </a:lnTo>
                <a:lnTo>
                  <a:pt x="114" y="0"/>
                </a:lnTo>
                <a:close/>
                <a:moveTo>
                  <a:pt x="37" y="102"/>
                </a:moveTo>
                <a:lnTo>
                  <a:pt x="17" y="102"/>
                </a:lnTo>
                <a:lnTo>
                  <a:pt x="17" y="47"/>
                </a:lnTo>
                <a:lnTo>
                  <a:pt x="37" y="47"/>
                </a:lnTo>
                <a:lnTo>
                  <a:pt x="37" y="102"/>
                </a:lnTo>
                <a:close/>
                <a:moveTo>
                  <a:pt x="27" y="39"/>
                </a:moveTo>
                <a:lnTo>
                  <a:pt x="27" y="39"/>
                </a:lnTo>
                <a:lnTo>
                  <a:pt x="23" y="39"/>
                </a:lnTo>
                <a:lnTo>
                  <a:pt x="19" y="37"/>
                </a:lnTo>
                <a:lnTo>
                  <a:pt x="17" y="33"/>
                </a:lnTo>
                <a:lnTo>
                  <a:pt x="17" y="30"/>
                </a:lnTo>
                <a:lnTo>
                  <a:pt x="17" y="26"/>
                </a:lnTo>
                <a:lnTo>
                  <a:pt x="19" y="24"/>
                </a:lnTo>
                <a:lnTo>
                  <a:pt x="23" y="22"/>
                </a:lnTo>
                <a:lnTo>
                  <a:pt x="27" y="20"/>
                </a:lnTo>
                <a:lnTo>
                  <a:pt x="31" y="22"/>
                </a:lnTo>
                <a:lnTo>
                  <a:pt x="35" y="24"/>
                </a:lnTo>
                <a:lnTo>
                  <a:pt x="37" y="26"/>
                </a:lnTo>
                <a:lnTo>
                  <a:pt x="37" y="30"/>
                </a:lnTo>
                <a:lnTo>
                  <a:pt x="37" y="33"/>
                </a:lnTo>
                <a:lnTo>
                  <a:pt x="35" y="37"/>
                </a:lnTo>
                <a:lnTo>
                  <a:pt x="31" y="39"/>
                </a:lnTo>
                <a:lnTo>
                  <a:pt x="27" y="39"/>
                </a:lnTo>
                <a:close/>
                <a:moveTo>
                  <a:pt x="104" y="102"/>
                </a:moveTo>
                <a:lnTo>
                  <a:pt x="84" y="102"/>
                </a:lnTo>
                <a:lnTo>
                  <a:pt x="84" y="73"/>
                </a:lnTo>
                <a:lnTo>
                  <a:pt x="84" y="67"/>
                </a:lnTo>
                <a:lnTo>
                  <a:pt x="82" y="63"/>
                </a:lnTo>
                <a:lnTo>
                  <a:pt x="80" y="61"/>
                </a:lnTo>
                <a:lnTo>
                  <a:pt x="76" y="61"/>
                </a:lnTo>
                <a:lnTo>
                  <a:pt x="71" y="61"/>
                </a:lnTo>
                <a:lnTo>
                  <a:pt x="69" y="63"/>
                </a:lnTo>
                <a:lnTo>
                  <a:pt x="67" y="67"/>
                </a:lnTo>
                <a:lnTo>
                  <a:pt x="65" y="69"/>
                </a:lnTo>
                <a:lnTo>
                  <a:pt x="65" y="71"/>
                </a:lnTo>
                <a:lnTo>
                  <a:pt x="65" y="102"/>
                </a:lnTo>
                <a:lnTo>
                  <a:pt x="47" y="102"/>
                </a:lnTo>
                <a:lnTo>
                  <a:pt x="47" y="96"/>
                </a:lnTo>
                <a:lnTo>
                  <a:pt x="47" y="85"/>
                </a:lnTo>
                <a:lnTo>
                  <a:pt x="47" y="69"/>
                </a:lnTo>
                <a:lnTo>
                  <a:pt x="47" y="55"/>
                </a:lnTo>
                <a:lnTo>
                  <a:pt x="47" y="47"/>
                </a:lnTo>
                <a:lnTo>
                  <a:pt x="65" y="47"/>
                </a:lnTo>
                <a:lnTo>
                  <a:pt x="65" y="55"/>
                </a:lnTo>
                <a:lnTo>
                  <a:pt x="67" y="53"/>
                </a:lnTo>
                <a:lnTo>
                  <a:pt x="69" y="49"/>
                </a:lnTo>
                <a:lnTo>
                  <a:pt x="72" y="47"/>
                </a:lnTo>
                <a:lnTo>
                  <a:pt x="76" y="47"/>
                </a:lnTo>
                <a:lnTo>
                  <a:pt x="82" y="45"/>
                </a:lnTo>
                <a:lnTo>
                  <a:pt x="88" y="47"/>
                </a:lnTo>
                <a:lnTo>
                  <a:pt x="92" y="49"/>
                </a:lnTo>
                <a:lnTo>
                  <a:pt x="98" y="51"/>
                </a:lnTo>
                <a:lnTo>
                  <a:pt x="100" y="57"/>
                </a:lnTo>
                <a:lnTo>
                  <a:pt x="102" y="63"/>
                </a:lnTo>
                <a:lnTo>
                  <a:pt x="104" y="71"/>
                </a:lnTo>
                <a:lnTo>
                  <a:pt x="104" y="102"/>
                </a:lnTo>
                <a:close/>
                <a:moveTo>
                  <a:pt x="65" y="55"/>
                </a:moveTo>
                <a:lnTo>
                  <a:pt x="65" y="55"/>
                </a:lnTo>
                <a:lnTo>
                  <a:pt x="65" y="55"/>
                </a:lnTo>
                <a:lnTo>
                  <a:pt x="65" y="5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" name="Freeform 332"/>
          <p:cNvSpPr>
            <a:spLocks/>
          </p:cNvSpPr>
          <p:nvPr userDrawn="1"/>
        </p:nvSpPr>
        <p:spPr bwMode="auto">
          <a:xfrm>
            <a:off x="6529547" y="1075517"/>
            <a:ext cx="168955" cy="204535"/>
          </a:xfrm>
          <a:custGeom>
            <a:avLst/>
            <a:gdLst>
              <a:gd name="T0" fmla="*/ 124 w 124"/>
              <a:gd name="T1" fmla="*/ 20 h 122"/>
              <a:gd name="T2" fmla="*/ 122 w 124"/>
              <a:gd name="T3" fmla="*/ 14 h 122"/>
              <a:gd name="T4" fmla="*/ 120 w 124"/>
              <a:gd name="T5" fmla="*/ 8 h 122"/>
              <a:gd name="T6" fmla="*/ 114 w 124"/>
              <a:gd name="T7" fmla="*/ 4 h 122"/>
              <a:gd name="T8" fmla="*/ 108 w 124"/>
              <a:gd name="T9" fmla="*/ 0 h 122"/>
              <a:gd name="T10" fmla="*/ 102 w 124"/>
              <a:gd name="T11" fmla="*/ 0 h 122"/>
              <a:gd name="T12" fmla="*/ 22 w 124"/>
              <a:gd name="T13" fmla="*/ 0 h 122"/>
              <a:gd name="T14" fmla="*/ 16 w 124"/>
              <a:gd name="T15" fmla="*/ 0 h 122"/>
              <a:gd name="T16" fmla="*/ 10 w 124"/>
              <a:gd name="T17" fmla="*/ 4 h 122"/>
              <a:gd name="T18" fmla="*/ 4 w 124"/>
              <a:gd name="T19" fmla="*/ 8 h 122"/>
              <a:gd name="T20" fmla="*/ 2 w 124"/>
              <a:gd name="T21" fmla="*/ 14 h 122"/>
              <a:gd name="T22" fmla="*/ 0 w 124"/>
              <a:gd name="T23" fmla="*/ 20 h 122"/>
              <a:gd name="T24" fmla="*/ 0 w 124"/>
              <a:gd name="T25" fmla="*/ 102 h 122"/>
              <a:gd name="T26" fmla="*/ 2 w 124"/>
              <a:gd name="T27" fmla="*/ 108 h 122"/>
              <a:gd name="T28" fmla="*/ 4 w 124"/>
              <a:gd name="T29" fmla="*/ 114 h 122"/>
              <a:gd name="T30" fmla="*/ 10 w 124"/>
              <a:gd name="T31" fmla="*/ 118 h 122"/>
              <a:gd name="T32" fmla="*/ 16 w 124"/>
              <a:gd name="T33" fmla="*/ 122 h 122"/>
              <a:gd name="T34" fmla="*/ 22 w 124"/>
              <a:gd name="T35" fmla="*/ 122 h 122"/>
              <a:gd name="T36" fmla="*/ 63 w 124"/>
              <a:gd name="T37" fmla="*/ 122 h 122"/>
              <a:gd name="T38" fmla="*/ 63 w 124"/>
              <a:gd name="T39" fmla="*/ 77 h 122"/>
              <a:gd name="T40" fmla="*/ 47 w 124"/>
              <a:gd name="T41" fmla="*/ 77 h 122"/>
              <a:gd name="T42" fmla="*/ 47 w 124"/>
              <a:gd name="T43" fmla="*/ 55 h 122"/>
              <a:gd name="T44" fmla="*/ 63 w 124"/>
              <a:gd name="T45" fmla="*/ 55 h 122"/>
              <a:gd name="T46" fmla="*/ 63 w 124"/>
              <a:gd name="T47" fmla="*/ 47 h 122"/>
              <a:gd name="T48" fmla="*/ 63 w 124"/>
              <a:gd name="T49" fmla="*/ 39 h 122"/>
              <a:gd name="T50" fmla="*/ 67 w 124"/>
              <a:gd name="T51" fmla="*/ 33 h 122"/>
              <a:gd name="T52" fmla="*/ 71 w 124"/>
              <a:gd name="T53" fmla="*/ 28 h 122"/>
              <a:gd name="T54" fmla="*/ 77 w 124"/>
              <a:gd name="T55" fmla="*/ 24 h 122"/>
              <a:gd name="T56" fmla="*/ 85 w 124"/>
              <a:gd name="T57" fmla="*/ 22 h 122"/>
              <a:gd name="T58" fmla="*/ 102 w 124"/>
              <a:gd name="T59" fmla="*/ 22 h 122"/>
              <a:gd name="T60" fmla="*/ 102 w 124"/>
              <a:gd name="T61" fmla="*/ 41 h 122"/>
              <a:gd name="T62" fmla="*/ 85 w 124"/>
              <a:gd name="T63" fmla="*/ 41 h 122"/>
              <a:gd name="T64" fmla="*/ 83 w 124"/>
              <a:gd name="T65" fmla="*/ 43 h 122"/>
              <a:gd name="T66" fmla="*/ 83 w 124"/>
              <a:gd name="T67" fmla="*/ 45 h 122"/>
              <a:gd name="T68" fmla="*/ 81 w 124"/>
              <a:gd name="T69" fmla="*/ 47 h 122"/>
              <a:gd name="T70" fmla="*/ 81 w 124"/>
              <a:gd name="T71" fmla="*/ 55 h 122"/>
              <a:gd name="T72" fmla="*/ 102 w 124"/>
              <a:gd name="T73" fmla="*/ 55 h 122"/>
              <a:gd name="T74" fmla="*/ 102 w 124"/>
              <a:gd name="T75" fmla="*/ 77 h 122"/>
              <a:gd name="T76" fmla="*/ 81 w 124"/>
              <a:gd name="T77" fmla="*/ 77 h 122"/>
              <a:gd name="T78" fmla="*/ 81 w 124"/>
              <a:gd name="T79" fmla="*/ 122 h 122"/>
              <a:gd name="T80" fmla="*/ 102 w 124"/>
              <a:gd name="T81" fmla="*/ 122 h 122"/>
              <a:gd name="T82" fmla="*/ 108 w 124"/>
              <a:gd name="T83" fmla="*/ 122 h 122"/>
              <a:gd name="T84" fmla="*/ 114 w 124"/>
              <a:gd name="T85" fmla="*/ 118 h 122"/>
              <a:gd name="T86" fmla="*/ 120 w 124"/>
              <a:gd name="T87" fmla="*/ 114 h 122"/>
              <a:gd name="T88" fmla="*/ 122 w 124"/>
              <a:gd name="T89" fmla="*/ 108 h 122"/>
              <a:gd name="T90" fmla="*/ 124 w 124"/>
              <a:gd name="T91" fmla="*/ 102 h 122"/>
              <a:gd name="T92" fmla="*/ 124 w 124"/>
              <a:gd name="T93" fmla="*/ 2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4" h="122">
                <a:moveTo>
                  <a:pt x="124" y="20"/>
                </a:moveTo>
                <a:lnTo>
                  <a:pt x="122" y="14"/>
                </a:lnTo>
                <a:lnTo>
                  <a:pt x="120" y="8"/>
                </a:lnTo>
                <a:lnTo>
                  <a:pt x="114" y="4"/>
                </a:lnTo>
                <a:lnTo>
                  <a:pt x="108" y="0"/>
                </a:lnTo>
                <a:lnTo>
                  <a:pt x="102" y="0"/>
                </a:lnTo>
                <a:lnTo>
                  <a:pt x="22" y="0"/>
                </a:lnTo>
                <a:lnTo>
                  <a:pt x="16" y="0"/>
                </a:lnTo>
                <a:lnTo>
                  <a:pt x="10" y="4"/>
                </a:lnTo>
                <a:lnTo>
                  <a:pt x="4" y="8"/>
                </a:lnTo>
                <a:lnTo>
                  <a:pt x="2" y="14"/>
                </a:lnTo>
                <a:lnTo>
                  <a:pt x="0" y="20"/>
                </a:lnTo>
                <a:lnTo>
                  <a:pt x="0" y="102"/>
                </a:lnTo>
                <a:lnTo>
                  <a:pt x="2" y="108"/>
                </a:lnTo>
                <a:lnTo>
                  <a:pt x="4" y="114"/>
                </a:lnTo>
                <a:lnTo>
                  <a:pt x="10" y="118"/>
                </a:lnTo>
                <a:lnTo>
                  <a:pt x="16" y="122"/>
                </a:lnTo>
                <a:lnTo>
                  <a:pt x="22" y="122"/>
                </a:lnTo>
                <a:lnTo>
                  <a:pt x="63" y="122"/>
                </a:lnTo>
                <a:lnTo>
                  <a:pt x="63" y="77"/>
                </a:lnTo>
                <a:lnTo>
                  <a:pt x="47" y="77"/>
                </a:lnTo>
                <a:lnTo>
                  <a:pt x="47" y="55"/>
                </a:lnTo>
                <a:lnTo>
                  <a:pt x="63" y="55"/>
                </a:lnTo>
                <a:lnTo>
                  <a:pt x="63" y="47"/>
                </a:lnTo>
                <a:lnTo>
                  <a:pt x="63" y="39"/>
                </a:lnTo>
                <a:lnTo>
                  <a:pt x="67" y="33"/>
                </a:lnTo>
                <a:lnTo>
                  <a:pt x="71" y="28"/>
                </a:lnTo>
                <a:lnTo>
                  <a:pt x="77" y="24"/>
                </a:lnTo>
                <a:lnTo>
                  <a:pt x="85" y="22"/>
                </a:lnTo>
                <a:lnTo>
                  <a:pt x="102" y="22"/>
                </a:lnTo>
                <a:lnTo>
                  <a:pt x="102" y="41"/>
                </a:lnTo>
                <a:lnTo>
                  <a:pt x="85" y="41"/>
                </a:lnTo>
                <a:lnTo>
                  <a:pt x="83" y="43"/>
                </a:lnTo>
                <a:lnTo>
                  <a:pt x="83" y="45"/>
                </a:lnTo>
                <a:lnTo>
                  <a:pt x="81" y="47"/>
                </a:lnTo>
                <a:lnTo>
                  <a:pt x="81" y="55"/>
                </a:lnTo>
                <a:lnTo>
                  <a:pt x="102" y="55"/>
                </a:lnTo>
                <a:lnTo>
                  <a:pt x="102" y="77"/>
                </a:lnTo>
                <a:lnTo>
                  <a:pt x="81" y="77"/>
                </a:lnTo>
                <a:lnTo>
                  <a:pt x="81" y="122"/>
                </a:lnTo>
                <a:lnTo>
                  <a:pt x="102" y="122"/>
                </a:lnTo>
                <a:lnTo>
                  <a:pt x="108" y="122"/>
                </a:lnTo>
                <a:lnTo>
                  <a:pt x="114" y="118"/>
                </a:lnTo>
                <a:lnTo>
                  <a:pt x="120" y="114"/>
                </a:lnTo>
                <a:lnTo>
                  <a:pt x="122" y="108"/>
                </a:lnTo>
                <a:lnTo>
                  <a:pt x="124" y="102"/>
                </a:lnTo>
                <a:lnTo>
                  <a:pt x="124" y="2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8" name="Freeform 333"/>
          <p:cNvSpPr>
            <a:spLocks noEditPoints="1"/>
          </p:cNvSpPr>
          <p:nvPr userDrawn="1"/>
        </p:nvSpPr>
        <p:spPr bwMode="auto">
          <a:xfrm>
            <a:off x="2804243" y="1511857"/>
            <a:ext cx="168955" cy="187491"/>
          </a:xfrm>
          <a:custGeom>
            <a:avLst/>
            <a:gdLst>
              <a:gd name="T0" fmla="*/ 98 w 121"/>
              <a:gd name="T1" fmla="*/ 42 h 110"/>
              <a:gd name="T2" fmla="*/ 61 w 121"/>
              <a:gd name="T3" fmla="*/ 20 h 110"/>
              <a:gd name="T4" fmla="*/ 84 w 121"/>
              <a:gd name="T5" fmla="*/ 0 h 110"/>
              <a:gd name="T6" fmla="*/ 121 w 121"/>
              <a:gd name="T7" fmla="*/ 24 h 110"/>
              <a:gd name="T8" fmla="*/ 98 w 121"/>
              <a:gd name="T9" fmla="*/ 42 h 110"/>
              <a:gd name="T10" fmla="*/ 84 w 121"/>
              <a:gd name="T11" fmla="*/ 85 h 110"/>
              <a:gd name="T12" fmla="*/ 119 w 121"/>
              <a:gd name="T13" fmla="*/ 63 h 110"/>
              <a:gd name="T14" fmla="*/ 98 w 121"/>
              <a:gd name="T15" fmla="*/ 45 h 110"/>
              <a:gd name="T16" fmla="*/ 64 w 121"/>
              <a:gd name="T17" fmla="*/ 67 h 110"/>
              <a:gd name="T18" fmla="*/ 84 w 121"/>
              <a:gd name="T19" fmla="*/ 85 h 110"/>
              <a:gd name="T20" fmla="*/ 57 w 121"/>
              <a:gd name="T21" fmla="*/ 67 h 110"/>
              <a:gd name="T22" fmla="*/ 21 w 121"/>
              <a:gd name="T23" fmla="*/ 45 h 110"/>
              <a:gd name="T24" fmla="*/ 0 w 121"/>
              <a:gd name="T25" fmla="*/ 63 h 110"/>
              <a:gd name="T26" fmla="*/ 35 w 121"/>
              <a:gd name="T27" fmla="*/ 85 h 110"/>
              <a:gd name="T28" fmla="*/ 57 w 121"/>
              <a:gd name="T29" fmla="*/ 67 h 110"/>
              <a:gd name="T30" fmla="*/ 23 w 121"/>
              <a:gd name="T31" fmla="*/ 81 h 110"/>
              <a:gd name="T32" fmla="*/ 23 w 121"/>
              <a:gd name="T33" fmla="*/ 89 h 110"/>
              <a:gd name="T34" fmla="*/ 59 w 121"/>
              <a:gd name="T35" fmla="*/ 110 h 110"/>
              <a:gd name="T36" fmla="*/ 59 w 121"/>
              <a:gd name="T37" fmla="*/ 69 h 110"/>
              <a:gd name="T38" fmla="*/ 35 w 121"/>
              <a:gd name="T39" fmla="*/ 89 h 110"/>
              <a:gd name="T40" fmla="*/ 23 w 121"/>
              <a:gd name="T41" fmla="*/ 81 h 110"/>
              <a:gd name="T42" fmla="*/ 96 w 121"/>
              <a:gd name="T43" fmla="*/ 81 h 110"/>
              <a:gd name="T44" fmla="*/ 84 w 121"/>
              <a:gd name="T45" fmla="*/ 89 h 110"/>
              <a:gd name="T46" fmla="*/ 61 w 121"/>
              <a:gd name="T47" fmla="*/ 69 h 110"/>
              <a:gd name="T48" fmla="*/ 61 w 121"/>
              <a:gd name="T49" fmla="*/ 110 h 110"/>
              <a:gd name="T50" fmla="*/ 96 w 121"/>
              <a:gd name="T51" fmla="*/ 89 h 110"/>
              <a:gd name="T52" fmla="*/ 96 w 121"/>
              <a:gd name="T53" fmla="*/ 81 h 110"/>
              <a:gd name="T54" fmla="*/ 59 w 121"/>
              <a:gd name="T55" fmla="*/ 20 h 110"/>
              <a:gd name="T56" fmla="*/ 35 w 121"/>
              <a:gd name="T57" fmla="*/ 0 h 110"/>
              <a:gd name="T58" fmla="*/ 0 w 121"/>
              <a:gd name="T59" fmla="*/ 24 h 110"/>
              <a:gd name="T60" fmla="*/ 21 w 121"/>
              <a:gd name="T61" fmla="*/ 42 h 110"/>
              <a:gd name="T62" fmla="*/ 59 w 121"/>
              <a:gd name="T63" fmla="*/ 2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1" h="110">
                <a:moveTo>
                  <a:pt x="98" y="42"/>
                </a:moveTo>
                <a:lnTo>
                  <a:pt x="61" y="20"/>
                </a:lnTo>
                <a:lnTo>
                  <a:pt x="84" y="0"/>
                </a:lnTo>
                <a:lnTo>
                  <a:pt x="121" y="24"/>
                </a:lnTo>
                <a:lnTo>
                  <a:pt x="98" y="42"/>
                </a:lnTo>
                <a:close/>
                <a:moveTo>
                  <a:pt x="84" y="85"/>
                </a:moveTo>
                <a:lnTo>
                  <a:pt x="119" y="63"/>
                </a:lnTo>
                <a:lnTo>
                  <a:pt x="98" y="45"/>
                </a:lnTo>
                <a:lnTo>
                  <a:pt x="64" y="67"/>
                </a:lnTo>
                <a:lnTo>
                  <a:pt x="84" y="85"/>
                </a:lnTo>
                <a:close/>
                <a:moveTo>
                  <a:pt x="57" y="67"/>
                </a:moveTo>
                <a:lnTo>
                  <a:pt x="21" y="45"/>
                </a:lnTo>
                <a:lnTo>
                  <a:pt x="0" y="63"/>
                </a:lnTo>
                <a:lnTo>
                  <a:pt x="35" y="85"/>
                </a:lnTo>
                <a:lnTo>
                  <a:pt x="57" y="67"/>
                </a:lnTo>
                <a:close/>
                <a:moveTo>
                  <a:pt x="23" y="81"/>
                </a:moveTo>
                <a:lnTo>
                  <a:pt x="23" y="89"/>
                </a:lnTo>
                <a:lnTo>
                  <a:pt x="59" y="110"/>
                </a:lnTo>
                <a:lnTo>
                  <a:pt x="59" y="69"/>
                </a:lnTo>
                <a:lnTo>
                  <a:pt x="35" y="89"/>
                </a:lnTo>
                <a:lnTo>
                  <a:pt x="23" y="81"/>
                </a:lnTo>
                <a:close/>
                <a:moveTo>
                  <a:pt x="96" y="81"/>
                </a:moveTo>
                <a:lnTo>
                  <a:pt x="84" y="89"/>
                </a:lnTo>
                <a:lnTo>
                  <a:pt x="61" y="69"/>
                </a:lnTo>
                <a:lnTo>
                  <a:pt x="61" y="110"/>
                </a:lnTo>
                <a:lnTo>
                  <a:pt x="96" y="89"/>
                </a:lnTo>
                <a:lnTo>
                  <a:pt x="96" y="81"/>
                </a:lnTo>
                <a:close/>
                <a:moveTo>
                  <a:pt x="59" y="20"/>
                </a:moveTo>
                <a:lnTo>
                  <a:pt x="35" y="0"/>
                </a:lnTo>
                <a:lnTo>
                  <a:pt x="0" y="24"/>
                </a:lnTo>
                <a:lnTo>
                  <a:pt x="21" y="42"/>
                </a:lnTo>
                <a:lnTo>
                  <a:pt x="59" y="2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Freeform 334"/>
          <p:cNvSpPr>
            <a:spLocks noEditPoints="1"/>
          </p:cNvSpPr>
          <p:nvPr userDrawn="1"/>
        </p:nvSpPr>
        <p:spPr bwMode="auto">
          <a:xfrm>
            <a:off x="7205364" y="1075517"/>
            <a:ext cx="171724" cy="204535"/>
          </a:xfrm>
          <a:custGeom>
            <a:avLst/>
            <a:gdLst>
              <a:gd name="T0" fmla="*/ 38 w 124"/>
              <a:gd name="T1" fmla="*/ 4 h 122"/>
              <a:gd name="T2" fmla="*/ 6 w 124"/>
              <a:gd name="T3" fmla="*/ 37 h 122"/>
              <a:gd name="T4" fmla="*/ 6 w 124"/>
              <a:gd name="T5" fmla="*/ 85 h 122"/>
              <a:gd name="T6" fmla="*/ 38 w 124"/>
              <a:gd name="T7" fmla="*/ 118 h 122"/>
              <a:gd name="T8" fmla="*/ 87 w 124"/>
              <a:gd name="T9" fmla="*/ 118 h 122"/>
              <a:gd name="T10" fmla="*/ 118 w 124"/>
              <a:gd name="T11" fmla="*/ 85 h 122"/>
              <a:gd name="T12" fmla="*/ 118 w 124"/>
              <a:gd name="T13" fmla="*/ 37 h 122"/>
              <a:gd name="T14" fmla="*/ 87 w 124"/>
              <a:gd name="T15" fmla="*/ 4 h 122"/>
              <a:gd name="T16" fmla="*/ 101 w 124"/>
              <a:gd name="T17" fmla="*/ 32 h 122"/>
              <a:gd name="T18" fmla="*/ 108 w 124"/>
              <a:gd name="T19" fmla="*/ 49 h 122"/>
              <a:gd name="T20" fmla="*/ 101 w 124"/>
              <a:gd name="T21" fmla="*/ 57 h 122"/>
              <a:gd name="T22" fmla="*/ 91 w 124"/>
              <a:gd name="T23" fmla="*/ 57 h 122"/>
              <a:gd name="T24" fmla="*/ 77 w 124"/>
              <a:gd name="T25" fmla="*/ 57 h 122"/>
              <a:gd name="T26" fmla="*/ 83 w 124"/>
              <a:gd name="T27" fmla="*/ 45 h 122"/>
              <a:gd name="T28" fmla="*/ 101 w 124"/>
              <a:gd name="T29" fmla="*/ 32 h 122"/>
              <a:gd name="T30" fmla="*/ 73 w 124"/>
              <a:gd name="T31" fmla="*/ 14 h 122"/>
              <a:gd name="T32" fmla="*/ 93 w 124"/>
              <a:gd name="T33" fmla="*/ 24 h 122"/>
              <a:gd name="T34" fmla="*/ 77 w 124"/>
              <a:gd name="T35" fmla="*/ 35 h 122"/>
              <a:gd name="T36" fmla="*/ 63 w 124"/>
              <a:gd name="T37" fmla="*/ 30 h 122"/>
              <a:gd name="T38" fmla="*/ 51 w 124"/>
              <a:gd name="T39" fmla="*/ 14 h 122"/>
              <a:gd name="T40" fmla="*/ 42 w 124"/>
              <a:gd name="T41" fmla="*/ 18 h 122"/>
              <a:gd name="T42" fmla="*/ 48 w 124"/>
              <a:gd name="T43" fmla="*/ 28 h 122"/>
              <a:gd name="T44" fmla="*/ 59 w 124"/>
              <a:gd name="T45" fmla="*/ 43 h 122"/>
              <a:gd name="T46" fmla="*/ 20 w 124"/>
              <a:gd name="T47" fmla="*/ 49 h 122"/>
              <a:gd name="T48" fmla="*/ 20 w 124"/>
              <a:gd name="T49" fmla="*/ 49 h 122"/>
              <a:gd name="T50" fmla="*/ 20 w 124"/>
              <a:gd name="T51" fmla="*/ 39 h 122"/>
              <a:gd name="T52" fmla="*/ 32 w 124"/>
              <a:gd name="T53" fmla="*/ 24 h 122"/>
              <a:gd name="T54" fmla="*/ 14 w 124"/>
              <a:gd name="T55" fmla="*/ 61 h 122"/>
              <a:gd name="T56" fmla="*/ 20 w 124"/>
              <a:gd name="T57" fmla="*/ 61 h 122"/>
              <a:gd name="T58" fmla="*/ 40 w 124"/>
              <a:gd name="T59" fmla="*/ 59 h 122"/>
              <a:gd name="T60" fmla="*/ 65 w 124"/>
              <a:gd name="T61" fmla="*/ 61 h 122"/>
              <a:gd name="T62" fmla="*/ 46 w 124"/>
              <a:gd name="T63" fmla="*/ 71 h 122"/>
              <a:gd name="T64" fmla="*/ 34 w 124"/>
              <a:gd name="T65" fmla="*/ 83 h 122"/>
              <a:gd name="T66" fmla="*/ 26 w 124"/>
              <a:gd name="T67" fmla="*/ 92 h 122"/>
              <a:gd name="T68" fmla="*/ 16 w 124"/>
              <a:gd name="T69" fmla="*/ 73 h 122"/>
              <a:gd name="T70" fmla="*/ 63 w 124"/>
              <a:gd name="T71" fmla="*/ 108 h 122"/>
              <a:gd name="T72" fmla="*/ 42 w 124"/>
              <a:gd name="T73" fmla="*/ 104 h 122"/>
              <a:gd name="T74" fmla="*/ 36 w 124"/>
              <a:gd name="T75" fmla="*/ 96 h 122"/>
              <a:gd name="T76" fmla="*/ 46 w 124"/>
              <a:gd name="T77" fmla="*/ 86 h 122"/>
              <a:gd name="T78" fmla="*/ 59 w 124"/>
              <a:gd name="T79" fmla="*/ 75 h 122"/>
              <a:gd name="T80" fmla="*/ 79 w 124"/>
              <a:gd name="T81" fmla="*/ 106 h 122"/>
              <a:gd name="T82" fmla="*/ 63 w 124"/>
              <a:gd name="T83" fmla="*/ 108 h 122"/>
              <a:gd name="T84" fmla="*/ 81 w 124"/>
              <a:gd name="T85" fmla="*/ 69 h 122"/>
              <a:gd name="T86" fmla="*/ 91 w 124"/>
              <a:gd name="T87" fmla="*/ 67 h 122"/>
              <a:gd name="T88" fmla="*/ 108 w 124"/>
              <a:gd name="T89" fmla="*/ 69 h 122"/>
              <a:gd name="T90" fmla="*/ 103 w 124"/>
              <a:gd name="T91" fmla="*/ 86 h 122"/>
              <a:gd name="T92" fmla="*/ 89 w 124"/>
              <a:gd name="T93" fmla="*/ 10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4" h="122">
                <a:moveTo>
                  <a:pt x="63" y="0"/>
                </a:moveTo>
                <a:lnTo>
                  <a:pt x="38" y="4"/>
                </a:lnTo>
                <a:lnTo>
                  <a:pt x="20" y="18"/>
                </a:lnTo>
                <a:lnTo>
                  <a:pt x="6" y="37"/>
                </a:lnTo>
                <a:lnTo>
                  <a:pt x="0" y="61"/>
                </a:lnTo>
                <a:lnTo>
                  <a:pt x="6" y="85"/>
                </a:lnTo>
                <a:lnTo>
                  <a:pt x="20" y="104"/>
                </a:lnTo>
                <a:lnTo>
                  <a:pt x="38" y="118"/>
                </a:lnTo>
                <a:lnTo>
                  <a:pt x="63" y="122"/>
                </a:lnTo>
                <a:lnTo>
                  <a:pt x="87" y="118"/>
                </a:lnTo>
                <a:lnTo>
                  <a:pt x="107" y="104"/>
                </a:lnTo>
                <a:lnTo>
                  <a:pt x="118" y="85"/>
                </a:lnTo>
                <a:lnTo>
                  <a:pt x="124" y="61"/>
                </a:lnTo>
                <a:lnTo>
                  <a:pt x="118" y="37"/>
                </a:lnTo>
                <a:lnTo>
                  <a:pt x="107" y="18"/>
                </a:lnTo>
                <a:lnTo>
                  <a:pt x="87" y="4"/>
                </a:lnTo>
                <a:lnTo>
                  <a:pt x="63" y="0"/>
                </a:lnTo>
                <a:close/>
                <a:moveTo>
                  <a:pt x="101" y="32"/>
                </a:moveTo>
                <a:lnTo>
                  <a:pt x="105" y="39"/>
                </a:lnTo>
                <a:lnTo>
                  <a:pt x="108" y="49"/>
                </a:lnTo>
                <a:lnTo>
                  <a:pt x="110" y="59"/>
                </a:lnTo>
                <a:lnTo>
                  <a:pt x="101" y="57"/>
                </a:lnTo>
                <a:lnTo>
                  <a:pt x="91" y="57"/>
                </a:lnTo>
                <a:lnTo>
                  <a:pt x="91" y="57"/>
                </a:lnTo>
                <a:lnTo>
                  <a:pt x="83" y="57"/>
                </a:lnTo>
                <a:lnTo>
                  <a:pt x="77" y="57"/>
                </a:lnTo>
                <a:lnTo>
                  <a:pt x="73" y="51"/>
                </a:lnTo>
                <a:lnTo>
                  <a:pt x="83" y="45"/>
                </a:lnTo>
                <a:lnTo>
                  <a:pt x="93" y="39"/>
                </a:lnTo>
                <a:lnTo>
                  <a:pt x="101" y="32"/>
                </a:lnTo>
                <a:close/>
                <a:moveTo>
                  <a:pt x="63" y="14"/>
                </a:moveTo>
                <a:lnTo>
                  <a:pt x="73" y="14"/>
                </a:lnTo>
                <a:lnTo>
                  <a:pt x="83" y="18"/>
                </a:lnTo>
                <a:lnTo>
                  <a:pt x="93" y="24"/>
                </a:lnTo>
                <a:lnTo>
                  <a:pt x="85" y="32"/>
                </a:lnTo>
                <a:lnTo>
                  <a:pt x="77" y="35"/>
                </a:lnTo>
                <a:lnTo>
                  <a:pt x="69" y="41"/>
                </a:lnTo>
                <a:lnTo>
                  <a:pt x="63" y="30"/>
                </a:lnTo>
                <a:lnTo>
                  <a:pt x="57" y="22"/>
                </a:lnTo>
                <a:lnTo>
                  <a:pt x="51" y="14"/>
                </a:lnTo>
                <a:lnTo>
                  <a:pt x="63" y="14"/>
                </a:lnTo>
                <a:close/>
                <a:moveTo>
                  <a:pt x="42" y="18"/>
                </a:moveTo>
                <a:lnTo>
                  <a:pt x="44" y="22"/>
                </a:lnTo>
                <a:lnTo>
                  <a:pt x="48" y="28"/>
                </a:lnTo>
                <a:lnTo>
                  <a:pt x="53" y="35"/>
                </a:lnTo>
                <a:lnTo>
                  <a:pt x="59" y="43"/>
                </a:lnTo>
                <a:lnTo>
                  <a:pt x="38" y="49"/>
                </a:lnTo>
                <a:lnTo>
                  <a:pt x="20" y="49"/>
                </a:lnTo>
                <a:lnTo>
                  <a:pt x="20" y="49"/>
                </a:lnTo>
                <a:lnTo>
                  <a:pt x="20" y="49"/>
                </a:lnTo>
                <a:lnTo>
                  <a:pt x="16" y="49"/>
                </a:lnTo>
                <a:lnTo>
                  <a:pt x="20" y="39"/>
                </a:lnTo>
                <a:lnTo>
                  <a:pt x="26" y="32"/>
                </a:lnTo>
                <a:lnTo>
                  <a:pt x="32" y="24"/>
                </a:lnTo>
                <a:lnTo>
                  <a:pt x="42" y="18"/>
                </a:lnTo>
                <a:close/>
                <a:moveTo>
                  <a:pt x="14" y="61"/>
                </a:moveTo>
                <a:lnTo>
                  <a:pt x="14" y="61"/>
                </a:lnTo>
                <a:lnTo>
                  <a:pt x="20" y="61"/>
                </a:lnTo>
                <a:lnTo>
                  <a:pt x="20" y="61"/>
                </a:lnTo>
                <a:lnTo>
                  <a:pt x="40" y="59"/>
                </a:lnTo>
                <a:lnTo>
                  <a:pt x="63" y="55"/>
                </a:lnTo>
                <a:lnTo>
                  <a:pt x="65" y="61"/>
                </a:lnTo>
                <a:lnTo>
                  <a:pt x="55" y="65"/>
                </a:lnTo>
                <a:lnTo>
                  <a:pt x="46" y="71"/>
                </a:lnTo>
                <a:lnTo>
                  <a:pt x="40" y="77"/>
                </a:lnTo>
                <a:lnTo>
                  <a:pt x="34" y="83"/>
                </a:lnTo>
                <a:lnTo>
                  <a:pt x="30" y="86"/>
                </a:lnTo>
                <a:lnTo>
                  <a:pt x="26" y="92"/>
                </a:lnTo>
                <a:lnTo>
                  <a:pt x="20" y="83"/>
                </a:lnTo>
                <a:lnTo>
                  <a:pt x="16" y="73"/>
                </a:lnTo>
                <a:lnTo>
                  <a:pt x="14" y="61"/>
                </a:lnTo>
                <a:close/>
                <a:moveTo>
                  <a:pt x="63" y="108"/>
                </a:moveTo>
                <a:lnTo>
                  <a:pt x="51" y="108"/>
                </a:lnTo>
                <a:lnTo>
                  <a:pt x="42" y="104"/>
                </a:lnTo>
                <a:lnTo>
                  <a:pt x="34" y="100"/>
                </a:lnTo>
                <a:lnTo>
                  <a:pt x="36" y="96"/>
                </a:lnTo>
                <a:lnTo>
                  <a:pt x="40" y="90"/>
                </a:lnTo>
                <a:lnTo>
                  <a:pt x="46" y="86"/>
                </a:lnTo>
                <a:lnTo>
                  <a:pt x="51" y="81"/>
                </a:lnTo>
                <a:lnTo>
                  <a:pt x="59" y="75"/>
                </a:lnTo>
                <a:lnTo>
                  <a:pt x="69" y="71"/>
                </a:lnTo>
                <a:lnTo>
                  <a:pt x="79" y="106"/>
                </a:lnTo>
                <a:lnTo>
                  <a:pt x="71" y="108"/>
                </a:lnTo>
                <a:lnTo>
                  <a:pt x="63" y="108"/>
                </a:lnTo>
                <a:close/>
                <a:moveTo>
                  <a:pt x="89" y="100"/>
                </a:moveTo>
                <a:lnTo>
                  <a:pt x="81" y="69"/>
                </a:lnTo>
                <a:lnTo>
                  <a:pt x="91" y="67"/>
                </a:lnTo>
                <a:lnTo>
                  <a:pt x="91" y="67"/>
                </a:lnTo>
                <a:lnTo>
                  <a:pt x="99" y="69"/>
                </a:lnTo>
                <a:lnTo>
                  <a:pt x="108" y="69"/>
                </a:lnTo>
                <a:lnTo>
                  <a:pt x="107" y="79"/>
                </a:lnTo>
                <a:lnTo>
                  <a:pt x="103" y="86"/>
                </a:lnTo>
                <a:lnTo>
                  <a:pt x="97" y="94"/>
                </a:lnTo>
                <a:lnTo>
                  <a:pt x="89" y="1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" name="Freeform 335"/>
          <p:cNvSpPr>
            <a:spLocks noEditPoints="1"/>
          </p:cNvSpPr>
          <p:nvPr userDrawn="1"/>
        </p:nvSpPr>
        <p:spPr bwMode="auto">
          <a:xfrm>
            <a:off x="6529547" y="2739064"/>
            <a:ext cx="168955" cy="207944"/>
          </a:xfrm>
          <a:custGeom>
            <a:avLst/>
            <a:gdLst>
              <a:gd name="T0" fmla="*/ 0 w 124"/>
              <a:gd name="T1" fmla="*/ 0 h 122"/>
              <a:gd name="T2" fmla="*/ 16 w 124"/>
              <a:gd name="T3" fmla="*/ 106 h 122"/>
              <a:gd name="T4" fmla="*/ 63 w 124"/>
              <a:gd name="T5" fmla="*/ 122 h 122"/>
              <a:gd name="T6" fmla="*/ 108 w 124"/>
              <a:gd name="T7" fmla="*/ 106 h 122"/>
              <a:gd name="T8" fmla="*/ 124 w 124"/>
              <a:gd name="T9" fmla="*/ 0 h 122"/>
              <a:gd name="T10" fmla="*/ 0 w 124"/>
              <a:gd name="T11" fmla="*/ 0 h 122"/>
              <a:gd name="T12" fmla="*/ 98 w 124"/>
              <a:gd name="T13" fmla="*/ 31 h 122"/>
              <a:gd name="T14" fmla="*/ 45 w 124"/>
              <a:gd name="T15" fmla="*/ 31 h 122"/>
              <a:gd name="T16" fmla="*/ 47 w 124"/>
              <a:gd name="T17" fmla="*/ 45 h 122"/>
              <a:gd name="T18" fmla="*/ 96 w 124"/>
              <a:gd name="T19" fmla="*/ 45 h 122"/>
              <a:gd name="T20" fmla="*/ 93 w 124"/>
              <a:gd name="T21" fmla="*/ 92 h 122"/>
              <a:gd name="T22" fmla="*/ 63 w 124"/>
              <a:gd name="T23" fmla="*/ 100 h 122"/>
              <a:gd name="T24" fmla="*/ 32 w 124"/>
              <a:gd name="T25" fmla="*/ 92 h 122"/>
              <a:gd name="T26" fmla="*/ 30 w 124"/>
              <a:gd name="T27" fmla="*/ 69 h 122"/>
              <a:gd name="T28" fmla="*/ 47 w 124"/>
              <a:gd name="T29" fmla="*/ 69 h 122"/>
              <a:gd name="T30" fmla="*/ 49 w 124"/>
              <a:gd name="T31" fmla="*/ 80 h 122"/>
              <a:gd name="T32" fmla="*/ 63 w 124"/>
              <a:gd name="T33" fmla="*/ 84 h 122"/>
              <a:gd name="T34" fmla="*/ 77 w 124"/>
              <a:gd name="T35" fmla="*/ 80 h 122"/>
              <a:gd name="T36" fmla="*/ 79 w 124"/>
              <a:gd name="T37" fmla="*/ 61 h 122"/>
              <a:gd name="T38" fmla="*/ 28 w 124"/>
              <a:gd name="T39" fmla="*/ 61 h 122"/>
              <a:gd name="T40" fmla="*/ 24 w 124"/>
              <a:gd name="T41" fmla="*/ 16 h 122"/>
              <a:gd name="T42" fmla="*/ 100 w 124"/>
              <a:gd name="T43" fmla="*/ 16 h 122"/>
              <a:gd name="T44" fmla="*/ 98 w 124"/>
              <a:gd name="T45" fmla="*/ 3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4" h="122">
                <a:moveTo>
                  <a:pt x="0" y="0"/>
                </a:moveTo>
                <a:lnTo>
                  <a:pt x="16" y="106"/>
                </a:lnTo>
                <a:lnTo>
                  <a:pt x="63" y="122"/>
                </a:lnTo>
                <a:lnTo>
                  <a:pt x="108" y="106"/>
                </a:lnTo>
                <a:lnTo>
                  <a:pt x="124" y="0"/>
                </a:lnTo>
                <a:lnTo>
                  <a:pt x="0" y="0"/>
                </a:lnTo>
                <a:close/>
                <a:moveTo>
                  <a:pt x="98" y="31"/>
                </a:moveTo>
                <a:lnTo>
                  <a:pt x="45" y="31"/>
                </a:lnTo>
                <a:lnTo>
                  <a:pt x="47" y="45"/>
                </a:lnTo>
                <a:lnTo>
                  <a:pt x="96" y="45"/>
                </a:lnTo>
                <a:lnTo>
                  <a:pt x="93" y="92"/>
                </a:lnTo>
                <a:lnTo>
                  <a:pt x="63" y="100"/>
                </a:lnTo>
                <a:lnTo>
                  <a:pt x="32" y="92"/>
                </a:lnTo>
                <a:lnTo>
                  <a:pt x="30" y="69"/>
                </a:lnTo>
                <a:lnTo>
                  <a:pt x="47" y="69"/>
                </a:lnTo>
                <a:lnTo>
                  <a:pt x="49" y="80"/>
                </a:lnTo>
                <a:lnTo>
                  <a:pt x="63" y="84"/>
                </a:lnTo>
                <a:lnTo>
                  <a:pt x="77" y="80"/>
                </a:lnTo>
                <a:lnTo>
                  <a:pt x="79" y="61"/>
                </a:lnTo>
                <a:lnTo>
                  <a:pt x="28" y="61"/>
                </a:lnTo>
                <a:lnTo>
                  <a:pt x="24" y="16"/>
                </a:lnTo>
                <a:lnTo>
                  <a:pt x="100" y="16"/>
                </a:lnTo>
                <a:lnTo>
                  <a:pt x="98" y="3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1" name="Group 410"/>
          <p:cNvGrpSpPr/>
          <p:nvPr userDrawn="1"/>
        </p:nvGrpSpPr>
        <p:grpSpPr>
          <a:xfrm>
            <a:off x="2463565" y="3158360"/>
            <a:ext cx="168955" cy="207944"/>
            <a:chOff x="2274059" y="2368770"/>
            <a:chExt cx="155958" cy="155958"/>
          </a:xfrm>
        </p:grpSpPr>
        <p:sp>
          <p:nvSpPr>
            <p:cNvPr id="412" name="Freeform 336"/>
            <p:cNvSpPr>
              <a:spLocks noEditPoints="1"/>
            </p:cNvSpPr>
            <p:nvPr/>
          </p:nvSpPr>
          <p:spPr bwMode="auto">
            <a:xfrm>
              <a:off x="2274059" y="2368770"/>
              <a:ext cx="155958" cy="155958"/>
            </a:xfrm>
            <a:custGeom>
              <a:avLst/>
              <a:gdLst>
                <a:gd name="T0" fmla="*/ 108 w 122"/>
                <a:gd name="T1" fmla="*/ 0 h 122"/>
                <a:gd name="T2" fmla="*/ 0 w 122"/>
                <a:gd name="T3" fmla="*/ 0 h 122"/>
                <a:gd name="T4" fmla="*/ 0 w 122"/>
                <a:gd name="T5" fmla="*/ 122 h 122"/>
                <a:gd name="T6" fmla="*/ 122 w 122"/>
                <a:gd name="T7" fmla="*/ 122 h 122"/>
                <a:gd name="T8" fmla="*/ 122 w 122"/>
                <a:gd name="T9" fmla="*/ 14 h 122"/>
                <a:gd name="T10" fmla="*/ 108 w 122"/>
                <a:gd name="T11" fmla="*/ 0 h 122"/>
                <a:gd name="T12" fmla="*/ 31 w 122"/>
                <a:gd name="T13" fmla="*/ 0 h 122"/>
                <a:gd name="T14" fmla="*/ 92 w 122"/>
                <a:gd name="T15" fmla="*/ 0 h 122"/>
                <a:gd name="T16" fmla="*/ 92 w 122"/>
                <a:gd name="T17" fmla="*/ 38 h 122"/>
                <a:gd name="T18" fmla="*/ 31 w 122"/>
                <a:gd name="T19" fmla="*/ 38 h 122"/>
                <a:gd name="T20" fmla="*/ 31 w 122"/>
                <a:gd name="T21" fmla="*/ 0 h 122"/>
                <a:gd name="T22" fmla="*/ 16 w 122"/>
                <a:gd name="T23" fmla="*/ 114 h 122"/>
                <a:gd name="T24" fmla="*/ 16 w 122"/>
                <a:gd name="T25" fmla="*/ 69 h 122"/>
                <a:gd name="T26" fmla="*/ 100 w 122"/>
                <a:gd name="T27" fmla="*/ 69 h 122"/>
                <a:gd name="T28" fmla="*/ 100 w 122"/>
                <a:gd name="T29" fmla="*/ 114 h 122"/>
                <a:gd name="T30" fmla="*/ 16 w 122"/>
                <a:gd name="T31" fmla="*/ 114 h 122"/>
                <a:gd name="T32" fmla="*/ 114 w 122"/>
                <a:gd name="T33" fmla="*/ 106 h 122"/>
                <a:gd name="T34" fmla="*/ 108 w 122"/>
                <a:gd name="T35" fmla="*/ 106 h 122"/>
                <a:gd name="T36" fmla="*/ 108 w 122"/>
                <a:gd name="T37" fmla="*/ 99 h 122"/>
                <a:gd name="T38" fmla="*/ 114 w 122"/>
                <a:gd name="T39" fmla="*/ 99 h 122"/>
                <a:gd name="T40" fmla="*/ 114 w 122"/>
                <a:gd name="T41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2" h="122">
                  <a:moveTo>
                    <a:pt x="108" y="0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122" y="122"/>
                  </a:lnTo>
                  <a:lnTo>
                    <a:pt x="122" y="14"/>
                  </a:lnTo>
                  <a:lnTo>
                    <a:pt x="108" y="0"/>
                  </a:lnTo>
                  <a:close/>
                  <a:moveTo>
                    <a:pt x="31" y="0"/>
                  </a:moveTo>
                  <a:lnTo>
                    <a:pt x="92" y="0"/>
                  </a:lnTo>
                  <a:lnTo>
                    <a:pt x="92" y="38"/>
                  </a:lnTo>
                  <a:lnTo>
                    <a:pt x="31" y="38"/>
                  </a:lnTo>
                  <a:lnTo>
                    <a:pt x="31" y="0"/>
                  </a:lnTo>
                  <a:close/>
                  <a:moveTo>
                    <a:pt x="16" y="114"/>
                  </a:moveTo>
                  <a:lnTo>
                    <a:pt x="16" y="69"/>
                  </a:lnTo>
                  <a:lnTo>
                    <a:pt x="100" y="69"/>
                  </a:lnTo>
                  <a:lnTo>
                    <a:pt x="100" y="114"/>
                  </a:lnTo>
                  <a:lnTo>
                    <a:pt x="16" y="114"/>
                  </a:lnTo>
                  <a:close/>
                  <a:moveTo>
                    <a:pt x="114" y="106"/>
                  </a:moveTo>
                  <a:lnTo>
                    <a:pt x="108" y="106"/>
                  </a:lnTo>
                  <a:lnTo>
                    <a:pt x="108" y="99"/>
                  </a:lnTo>
                  <a:lnTo>
                    <a:pt x="114" y="99"/>
                  </a:lnTo>
                  <a:lnTo>
                    <a:pt x="114" y="10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Rectangle 337"/>
            <p:cNvSpPr>
              <a:spLocks noChangeArrowheads="1"/>
            </p:cNvSpPr>
            <p:nvPr/>
          </p:nvSpPr>
          <p:spPr bwMode="auto">
            <a:xfrm>
              <a:off x="2360986" y="2376440"/>
              <a:ext cx="20453" cy="30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Rectangle 338"/>
            <p:cNvSpPr>
              <a:spLocks noChangeArrowheads="1"/>
            </p:cNvSpPr>
            <p:nvPr/>
          </p:nvSpPr>
          <p:spPr bwMode="auto">
            <a:xfrm>
              <a:off x="2314966" y="2494048"/>
              <a:ext cx="66474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Rectangle 339"/>
            <p:cNvSpPr>
              <a:spLocks noChangeArrowheads="1"/>
            </p:cNvSpPr>
            <p:nvPr/>
          </p:nvSpPr>
          <p:spPr bwMode="auto">
            <a:xfrm>
              <a:off x="2314966" y="2473594"/>
              <a:ext cx="46020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6" name="Group 415"/>
          <p:cNvGrpSpPr/>
          <p:nvPr userDrawn="1"/>
        </p:nvGrpSpPr>
        <p:grpSpPr>
          <a:xfrm>
            <a:off x="7205364" y="2739064"/>
            <a:ext cx="171724" cy="207944"/>
            <a:chOff x="6651105" y="2054298"/>
            <a:chExt cx="158514" cy="155958"/>
          </a:xfrm>
        </p:grpSpPr>
        <p:sp>
          <p:nvSpPr>
            <p:cNvPr id="417" name="Freeform 340"/>
            <p:cNvSpPr>
              <a:spLocks/>
            </p:cNvSpPr>
            <p:nvPr/>
          </p:nvSpPr>
          <p:spPr bwMode="auto">
            <a:xfrm>
              <a:off x="6676671" y="2072195"/>
              <a:ext cx="15340" cy="15340"/>
            </a:xfrm>
            <a:custGeom>
              <a:avLst/>
              <a:gdLst>
                <a:gd name="T0" fmla="*/ 6 w 12"/>
                <a:gd name="T1" fmla="*/ 0 h 12"/>
                <a:gd name="T2" fmla="*/ 4 w 12"/>
                <a:gd name="T3" fmla="*/ 0 h 12"/>
                <a:gd name="T4" fmla="*/ 2 w 12"/>
                <a:gd name="T5" fmla="*/ 2 h 12"/>
                <a:gd name="T6" fmla="*/ 0 w 12"/>
                <a:gd name="T7" fmla="*/ 6 h 12"/>
                <a:gd name="T8" fmla="*/ 2 w 12"/>
                <a:gd name="T9" fmla="*/ 8 h 12"/>
                <a:gd name="T10" fmla="*/ 4 w 12"/>
                <a:gd name="T11" fmla="*/ 10 h 12"/>
                <a:gd name="T12" fmla="*/ 6 w 12"/>
                <a:gd name="T13" fmla="*/ 12 h 12"/>
                <a:gd name="T14" fmla="*/ 10 w 12"/>
                <a:gd name="T15" fmla="*/ 10 h 12"/>
                <a:gd name="T16" fmla="*/ 12 w 12"/>
                <a:gd name="T17" fmla="*/ 8 h 12"/>
                <a:gd name="T18" fmla="*/ 12 w 12"/>
                <a:gd name="T19" fmla="*/ 6 h 12"/>
                <a:gd name="T20" fmla="*/ 12 w 12"/>
                <a:gd name="T21" fmla="*/ 2 h 12"/>
                <a:gd name="T22" fmla="*/ 10 w 12"/>
                <a:gd name="T23" fmla="*/ 0 h 12"/>
                <a:gd name="T24" fmla="*/ 6 w 12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341"/>
            <p:cNvSpPr>
              <a:spLocks/>
            </p:cNvSpPr>
            <p:nvPr/>
          </p:nvSpPr>
          <p:spPr bwMode="auto">
            <a:xfrm>
              <a:off x="6697125" y="2072195"/>
              <a:ext cx="15340" cy="15340"/>
            </a:xfrm>
            <a:custGeom>
              <a:avLst/>
              <a:gdLst>
                <a:gd name="T0" fmla="*/ 6 w 12"/>
                <a:gd name="T1" fmla="*/ 0 h 12"/>
                <a:gd name="T2" fmla="*/ 2 w 12"/>
                <a:gd name="T3" fmla="*/ 0 h 12"/>
                <a:gd name="T4" fmla="*/ 0 w 12"/>
                <a:gd name="T5" fmla="*/ 2 h 12"/>
                <a:gd name="T6" fmla="*/ 0 w 12"/>
                <a:gd name="T7" fmla="*/ 6 h 12"/>
                <a:gd name="T8" fmla="*/ 0 w 12"/>
                <a:gd name="T9" fmla="*/ 8 h 12"/>
                <a:gd name="T10" fmla="*/ 2 w 12"/>
                <a:gd name="T11" fmla="*/ 10 h 12"/>
                <a:gd name="T12" fmla="*/ 6 w 12"/>
                <a:gd name="T13" fmla="*/ 12 h 12"/>
                <a:gd name="T14" fmla="*/ 8 w 12"/>
                <a:gd name="T15" fmla="*/ 10 h 12"/>
                <a:gd name="T16" fmla="*/ 10 w 12"/>
                <a:gd name="T17" fmla="*/ 8 h 12"/>
                <a:gd name="T18" fmla="*/ 12 w 12"/>
                <a:gd name="T19" fmla="*/ 6 h 12"/>
                <a:gd name="T20" fmla="*/ 10 w 12"/>
                <a:gd name="T21" fmla="*/ 2 h 12"/>
                <a:gd name="T22" fmla="*/ 8 w 12"/>
                <a:gd name="T23" fmla="*/ 0 h 12"/>
                <a:gd name="T24" fmla="*/ 6 w 12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342"/>
            <p:cNvSpPr>
              <a:spLocks/>
            </p:cNvSpPr>
            <p:nvPr/>
          </p:nvSpPr>
          <p:spPr bwMode="auto">
            <a:xfrm>
              <a:off x="6717578" y="2072195"/>
              <a:ext cx="15340" cy="15340"/>
            </a:xfrm>
            <a:custGeom>
              <a:avLst/>
              <a:gdLst>
                <a:gd name="T0" fmla="*/ 6 w 12"/>
                <a:gd name="T1" fmla="*/ 0 h 12"/>
                <a:gd name="T2" fmla="*/ 2 w 12"/>
                <a:gd name="T3" fmla="*/ 0 h 12"/>
                <a:gd name="T4" fmla="*/ 0 w 12"/>
                <a:gd name="T5" fmla="*/ 2 h 12"/>
                <a:gd name="T6" fmla="*/ 0 w 12"/>
                <a:gd name="T7" fmla="*/ 6 h 12"/>
                <a:gd name="T8" fmla="*/ 0 w 12"/>
                <a:gd name="T9" fmla="*/ 8 h 12"/>
                <a:gd name="T10" fmla="*/ 2 w 12"/>
                <a:gd name="T11" fmla="*/ 10 h 12"/>
                <a:gd name="T12" fmla="*/ 6 w 12"/>
                <a:gd name="T13" fmla="*/ 12 h 12"/>
                <a:gd name="T14" fmla="*/ 8 w 12"/>
                <a:gd name="T15" fmla="*/ 10 h 12"/>
                <a:gd name="T16" fmla="*/ 10 w 12"/>
                <a:gd name="T17" fmla="*/ 8 h 12"/>
                <a:gd name="T18" fmla="*/ 12 w 12"/>
                <a:gd name="T19" fmla="*/ 6 h 12"/>
                <a:gd name="T20" fmla="*/ 10 w 12"/>
                <a:gd name="T21" fmla="*/ 2 h 12"/>
                <a:gd name="T22" fmla="*/ 8 w 12"/>
                <a:gd name="T23" fmla="*/ 0 h 12"/>
                <a:gd name="T24" fmla="*/ 6 w 12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343"/>
            <p:cNvSpPr>
              <a:spLocks noEditPoints="1"/>
            </p:cNvSpPr>
            <p:nvPr/>
          </p:nvSpPr>
          <p:spPr bwMode="auto">
            <a:xfrm>
              <a:off x="6651105" y="2054298"/>
              <a:ext cx="158514" cy="155958"/>
            </a:xfrm>
            <a:custGeom>
              <a:avLst/>
              <a:gdLst>
                <a:gd name="T0" fmla="*/ 101 w 124"/>
                <a:gd name="T1" fmla="*/ 24 h 122"/>
                <a:gd name="T2" fmla="*/ 99 w 124"/>
                <a:gd name="T3" fmla="*/ 10 h 122"/>
                <a:gd name="T4" fmla="*/ 91 w 124"/>
                <a:gd name="T5" fmla="*/ 2 h 122"/>
                <a:gd name="T6" fmla="*/ 16 w 124"/>
                <a:gd name="T7" fmla="*/ 0 h 122"/>
                <a:gd name="T8" fmla="*/ 6 w 124"/>
                <a:gd name="T9" fmla="*/ 4 h 122"/>
                <a:gd name="T10" fmla="*/ 0 w 124"/>
                <a:gd name="T11" fmla="*/ 16 h 122"/>
                <a:gd name="T12" fmla="*/ 2 w 124"/>
                <a:gd name="T13" fmla="*/ 90 h 122"/>
                <a:gd name="T14" fmla="*/ 10 w 124"/>
                <a:gd name="T15" fmla="*/ 98 h 122"/>
                <a:gd name="T16" fmla="*/ 24 w 124"/>
                <a:gd name="T17" fmla="*/ 100 h 122"/>
                <a:gd name="T18" fmla="*/ 26 w 124"/>
                <a:gd name="T19" fmla="*/ 114 h 122"/>
                <a:gd name="T20" fmla="*/ 34 w 124"/>
                <a:gd name="T21" fmla="*/ 122 h 122"/>
                <a:gd name="T22" fmla="*/ 108 w 124"/>
                <a:gd name="T23" fmla="*/ 122 h 122"/>
                <a:gd name="T24" fmla="*/ 118 w 124"/>
                <a:gd name="T25" fmla="*/ 118 h 122"/>
                <a:gd name="T26" fmla="*/ 124 w 124"/>
                <a:gd name="T27" fmla="*/ 106 h 122"/>
                <a:gd name="T28" fmla="*/ 122 w 124"/>
                <a:gd name="T29" fmla="*/ 31 h 122"/>
                <a:gd name="T30" fmla="*/ 114 w 124"/>
                <a:gd name="T31" fmla="*/ 24 h 122"/>
                <a:gd name="T32" fmla="*/ 8 w 124"/>
                <a:gd name="T33" fmla="*/ 16 h 122"/>
                <a:gd name="T34" fmla="*/ 12 w 124"/>
                <a:gd name="T35" fmla="*/ 8 h 122"/>
                <a:gd name="T36" fmla="*/ 85 w 124"/>
                <a:gd name="T37" fmla="*/ 8 h 122"/>
                <a:gd name="T38" fmla="*/ 93 w 124"/>
                <a:gd name="T39" fmla="*/ 12 h 122"/>
                <a:gd name="T40" fmla="*/ 93 w 124"/>
                <a:gd name="T41" fmla="*/ 31 h 122"/>
                <a:gd name="T42" fmla="*/ 8 w 124"/>
                <a:gd name="T43" fmla="*/ 16 h 122"/>
                <a:gd name="T44" fmla="*/ 12 w 124"/>
                <a:gd name="T45" fmla="*/ 90 h 122"/>
                <a:gd name="T46" fmla="*/ 8 w 124"/>
                <a:gd name="T47" fmla="*/ 84 h 122"/>
                <a:gd name="T48" fmla="*/ 93 w 124"/>
                <a:gd name="T49" fmla="*/ 37 h 122"/>
                <a:gd name="T50" fmla="*/ 93 w 124"/>
                <a:gd name="T51" fmla="*/ 88 h 122"/>
                <a:gd name="T52" fmla="*/ 85 w 124"/>
                <a:gd name="T53" fmla="*/ 92 h 122"/>
                <a:gd name="T54" fmla="*/ 116 w 124"/>
                <a:gd name="T55" fmla="*/ 106 h 122"/>
                <a:gd name="T56" fmla="*/ 112 w 124"/>
                <a:gd name="T57" fmla="*/ 114 h 122"/>
                <a:gd name="T58" fmla="*/ 40 w 124"/>
                <a:gd name="T59" fmla="*/ 114 h 122"/>
                <a:gd name="T60" fmla="*/ 34 w 124"/>
                <a:gd name="T61" fmla="*/ 110 h 122"/>
                <a:gd name="T62" fmla="*/ 32 w 124"/>
                <a:gd name="T63" fmla="*/ 100 h 122"/>
                <a:gd name="T64" fmla="*/ 91 w 124"/>
                <a:gd name="T65" fmla="*/ 98 h 122"/>
                <a:gd name="T66" fmla="*/ 99 w 124"/>
                <a:gd name="T67" fmla="*/ 90 h 122"/>
                <a:gd name="T68" fmla="*/ 101 w 124"/>
                <a:gd name="T69" fmla="*/ 53 h 122"/>
                <a:gd name="T70" fmla="*/ 116 w 124"/>
                <a:gd name="T71" fmla="*/ 106 h 122"/>
                <a:gd name="T72" fmla="*/ 101 w 124"/>
                <a:gd name="T73" fmla="*/ 45 h 122"/>
                <a:gd name="T74" fmla="*/ 108 w 124"/>
                <a:gd name="T75" fmla="*/ 31 h 122"/>
                <a:gd name="T76" fmla="*/ 114 w 124"/>
                <a:gd name="T77" fmla="*/ 35 h 122"/>
                <a:gd name="T78" fmla="*/ 116 w 124"/>
                <a:gd name="T79" fmla="*/ 4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4" h="122">
                  <a:moveTo>
                    <a:pt x="108" y="24"/>
                  </a:moveTo>
                  <a:lnTo>
                    <a:pt x="101" y="24"/>
                  </a:lnTo>
                  <a:lnTo>
                    <a:pt x="101" y="16"/>
                  </a:lnTo>
                  <a:lnTo>
                    <a:pt x="99" y="10"/>
                  </a:lnTo>
                  <a:lnTo>
                    <a:pt x="97" y="4"/>
                  </a:lnTo>
                  <a:lnTo>
                    <a:pt x="91" y="2"/>
                  </a:lnTo>
                  <a:lnTo>
                    <a:pt x="85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84"/>
                  </a:lnTo>
                  <a:lnTo>
                    <a:pt x="2" y="90"/>
                  </a:lnTo>
                  <a:lnTo>
                    <a:pt x="6" y="94"/>
                  </a:lnTo>
                  <a:lnTo>
                    <a:pt x="10" y="98"/>
                  </a:lnTo>
                  <a:lnTo>
                    <a:pt x="16" y="100"/>
                  </a:lnTo>
                  <a:lnTo>
                    <a:pt x="24" y="100"/>
                  </a:lnTo>
                  <a:lnTo>
                    <a:pt x="24" y="106"/>
                  </a:lnTo>
                  <a:lnTo>
                    <a:pt x="26" y="114"/>
                  </a:lnTo>
                  <a:lnTo>
                    <a:pt x="28" y="118"/>
                  </a:lnTo>
                  <a:lnTo>
                    <a:pt x="34" y="122"/>
                  </a:lnTo>
                  <a:lnTo>
                    <a:pt x="40" y="122"/>
                  </a:lnTo>
                  <a:lnTo>
                    <a:pt x="108" y="122"/>
                  </a:lnTo>
                  <a:lnTo>
                    <a:pt x="114" y="122"/>
                  </a:lnTo>
                  <a:lnTo>
                    <a:pt x="118" y="118"/>
                  </a:lnTo>
                  <a:lnTo>
                    <a:pt x="122" y="114"/>
                  </a:lnTo>
                  <a:lnTo>
                    <a:pt x="124" y="106"/>
                  </a:lnTo>
                  <a:lnTo>
                    <a:pt x="124" y="37"/>
                  </a:lnTo>
                  <a:lnTo>
                    <a:pt x="122" y="31"/>
                  </a:lnTo>
                  <a:lnTo>
                    <a:pt x="118" y="27"/>
                  </a:lnTo>
                  <a:lnTo>
                    <a:pt x="114" y="24"/>
                  </a:lnTo>
                  <a:lnTo>
                    <a:pt x="108" y="24"/>
                  </a:lnTo>
                  <a:close/>
                  <a:moveTo>
                    <a:pt x="8" y="16"/>
                  </a:moveTo>
                  <a:lnTo>
                    <a:pt x="10" y="12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85" y="8"/>
                  </a:lnTo>
                  <a:lnTo>
                    <a:pt x="89" y="8"/>
                  </a:lnTo>
                  <a:lnTo>
                    <a:pt x="93" y="12"/>
                  </a:lnTo>
                  <a:lnTo>
                    <a:pt x="93" y="16"/>
                  </a:lnTo>
                  <a:lnTo>
                    <a:pt x="93" y="31"/>
                  </a:lnTo>
                  <a:lnTo>
                    <a:pt x="8" y="31"/>
                  </a:lnTo>
                  <a:lnTo>
                    <a:pt x="8" y="16"/>
                  </a:lnTo>
                  <a:close/>
                  <a:moveTo>
                    <a:pt x="16" y="92"/>
                  </a:moveTo>
                  <a:lnTo>
                    <a:pt x="12" y="90"/>
                  </a:lnTo>
                  <a:lnTo>
                    <a:pt x="10" y="88"/>
                  </a:lnTo>
                  <a:lnTo>
                    <a:pt x="8" y="84"/>
                  </a:lnTo>
                  <a:lnTo>
                    <a:pt x="8" y="37"/>
                  </a:lnTo>
                  <a:lnTo>
                    <a:pt x="93" y="37"/>
                  </a:lnTo>
                  <a:lnTo>
                    <a:pt x="93" y="84"/>
                  </a:lnTo>
                  <a:lnTo>
                    <a:pt x="93" y="88"/>
                  </a:lnTo>
                  <a:lnTo>
                    <a:pt x="89" y="90"/>
                  </a:lnTo>
                  <a:lnTo>
                    <a:pt x="85" y="92"/>
                  </a:lnTo>
                  <a:lnTo>
                    <a:pt x="16" y="92"/>
                  </a:lnTo>
                  <a:close/>
                  <a:moveTo>
                    <a:pt x="116" y="106"/>
                  </a:moveTo>
                  <a:lnTo>
                    <a:pt x="114" y="110"/>
                  </a:lnTo>
                  <a:lnTo>
                    <a:pt x="112" y="114"/>
                  </a:lnTo>
                  <a:lnTo>
                    <a:pt x="108" y="114"/>
                  </a:lnTo>
                  <a:lnTo>
                    <a:pt x="40" y="114"/>
                  </a:lnTo>
                  <a:lnTo>
                    <a:pt x="36" y="114"/>
                  </a:lnTo>
                  <a:lnTo>
                    <a:pt x="34" y="110"/>
                  </a:lnTo>
                  <a:lnTo>
                    <a:pt x="32" y="106"/>
                  </a:lnTo>
                  <a:lnTo>
                    <a:pt x="32" y="100"/>
                  </a:lnTo>
                  <a:lnTo>
                    <a:pt x="85" y="100"/>
                  </a:lnTo>
                  <a:lnTo>
                    <a:pt x="91" y="98"/>
                  </a:lnTo>
                  <a:lnTo>
                    <a:pt x="97" y="94"/>
                  </a:lnTo>
                  <a:lnTo>
                    <a:pt x="99" y="90"/>
                  </a:lnTo>
                  <a:lnTo>
                    <a:pt x="101" y="84"/>
                  </a:lnTo>
                  <a:lnTo>
                    <a:pt x="101" y="53"/>
                  </a:lnTo>
                  <a:lnTo>
                    <a:pt x="116" y="53"/>
                  </a:lnTo>
                  <a:lnTo>
                    <a:pt x="116" y="106"/>
                  </a:lnTo>
                  <a:close/>
                  <a:moveTo>
                    <a:pt x="116" y="45"/>
                  </a:moveTo>
                  <a:lnTo>
                    <a:pt x="101" y="45"/>
                  </a:lnTo>
                  <a:lnTo>
                    <a:pt x="101" y="31"/>
                  </a:lnTo>
                  <a:lnTo>
                    <a:pt x="108" y="31"/>
                  </a:lnTo>
                  <a:lnTo>
                    <a:pt x="112" y="31"/>
                  </a:lnTo>
                  <a:lnTo>
                    <a:pt x="114" y="35"/>
                  </a:lnTo>
                  <a:lnTo>
                    <a:pt x="116" y="37"/>
                  </a:lnTo>
                  <a:lnTo>
                    <a:pt x="116" y="4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1" name="Freeform 344"/>
          <p:cNvSpPr>
            <a:spLocks noEditPoints="1"/>
          </p:cNvSpPr>
          <p:nvPr userDrawn="1"/>
        </p:nvSpPr>
        <p:spPr bwMode="auto">
          <a:xfrm>
            <a:off x="6867456" y="2739064"/>
            <a:ext cx="168955" cy="207944"/>
          </a:xfrm>
          <a:custGeom>
            <a:avLst/>
            <a:gdLst>
              <a:gd name="T0" fmla="*/ 0 w 122"/>
              <a:gd name="T1" fmla="*/ 0 h 122"/>
              <a:gd name="T2" fmla="*/ 16 w 122"/>
              <a:gd name="T3" fmla="*/ 106 h 122"/>
              <a:gd name="T4" fmla="*/ 61 w 122"/>
              <a:gd name="T5" fmla="*/ 122 h 122"/>
              <a:gd name="T6" fmla="*/ 106 w 122"/>
              <a:gd name="T7" fmla="*/ 106 h 122"/>
              <a:gd name="T8" fmla="*/ 122 w 122"/>
              <a:gd name="T9" fmla="*/ 0 h 122"/>
              <a:gd name="T10" fmla="*/ 0 w 122"/>
              <a:gd name="T11" fmla="*/ 0 h 122"/>
              <a:gd name="T12" fmla="*/ 98 w 122"/>
              <a:gd name="T13" fmla="*/ 31 h 122"/>
              <a:gd name="T14" fmla="*/ 69 w 122"/>
              <a:gd name="T15" fmla="*/ 45 h 122"/>
              <a:gd name="T16" fmla="*/ 96 w 122"/>
              <a:gd name="T17" fmla="*/ 45 h 122"/>
              <a:gd name="T18" fmla="*/ 92 w 122"/>
              <a:gd name="T19" fmla="*/ 92 h 122"/>
              <a:gd name="T20" fmla="*/ 61 w 122"/>
              <a:gd name="T21" fmla="*/ 100 h 122"/>
              <a:gd name="T22" fmla="*/ 29 w 122"/>
              <a:gd name="T23" fmla="*/ 92 h 122"/>
              <a:gd name="T24" fmla="*/ 27 w 122"/>
              <a:gd name="T25" fmla="*/ 69 h 122"/>
              <a:gd name="T26" fmla="*/ 45 w 122"/>
              <a:gd name="T27" fmla="*/ 69 h 122"/>
              <a:gd name="T28" fmla="*/ 47 w 122"/>
              <a:gd name="T29" fmla="*/ 80 h 122"/>
              <a:gd name="T30" fmla="*/ 61 w 122"/>
              <a:gd name="T31" fmla="*/ 84 h 122"/>
              <a:gd name="T32" fmla="*/ 76 w 122"/>
              <a:gd name="T33" fmla="*/ 80 h 122"/>
              <a:gd name="T34" fmla="*/ 78 w 122"/>
              <a:gd name="T35" fmla="*/ 61 h 122"/>
              <a:gd name="T36" fmla="*/ 27 w 122"/>
              <a:gd name="T37" fmla="*/ 61 h 122"/>
              <a:gd name="T38" fmla="*/ 25 w 122"/>
              <a:gd name="T39" fmla="*/ 51 h 122"/>
              <a:gd name="T40" fmla="*/ 35 w 122"/>
              <a:gd name="T41" fmla="*/ 45 h 122"/>
              <a:gd name="T42" fmla="*/ 67 w 122"/>
              <a:gd name="T43" fmla="*/ 31 h 122"/>
              <a:gd name="T44" fmla="*/ 23 w 122"/>
              <a:gd name="T45" fmla="*/ 31 h 122"/>
              <a:gd name="T46" fmla="*/ 23 w 122"/>
              <a:gd name="T47" fmla="*/ 16 h 122"/>
              <a:gd name="T48" fmla="*/ 98 w 122"/>
              <a:gd name="T49" fmla="*/ 16 h 122"/>
              <a:gd name="T50" fmla="*/ 98 w 122"/>
              <a:gd name="T51" fmla="*/ 3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2" h="122">
                <a:moveTo>
                  <a:pt x="0" y="0"/>
                </a:moveTo>
                <a:lnTo>
                  <a:pt x="16" y="106"/>
                </a:lnTo>
                <a:lnTo>
                  <a:pt x="61" y="122"/>
                </a:lnTo>
                <a:lnTo>
                  <a:pt x="106" y="106"/>
                </a:lnTo>
                <a:lnTo>
                  <a:pt x="122" y="0"/>
                </a:lnTo>
                <a:lnTo>
                  <a:pt x="0" y="0"/>
                </a:lnTo>
                <a:close/>
                <a:moveTo>
                  <a:pt x="98" y="31"/>
                </a:moveTo>
                <a:lnTo>
                  <a:pt x="69" y="45"/>
                </a:lnTo>
                <a:lnTo>
                  <a:pt x="96" y="45"/>
                </a:lnTo>
                <a:lnTo>
                  <a:pt x="92" y="92"/>
                </a:lnTo>
                <a:lnTo>
                  <a:pt x="61" y="100"/>
                </a:lnTo>
                <a:lnTo>
                  <a:pt x="29" y="92"/>
                </a:lnTo>
                <a:lnTo>
                  <a:pt x="27" y="69"/>
                </a:lnTo>
                <a:lnTo>
                  <a:pt x="45" y="69"/>
                </a:lnTo>
                <a:lnTo>
                  <a:pt x="47" y="80"/>
                </a:lnTo>
                <a:lnTo>
                  <a:pt x="61" y="84"/>
                </a:lnTo>
                <a:lnTo>
                  <a:pt x="76" y="80"/>
                </a:lnTo>
                <a:lnTo>
                  <a:pt x="78" y="61"/>
                </a:lnTo>
                <a:lnTo>
                  <a:pt x="27" y="61"/>
                </a:lnTo>
                <a:lnTo>
                  <a:pt x="25" y="51"/>
                </a:lnTo>
                <a:lnTo>
                  <a:pt x="35" y="45"/>
                </a:lnTo>
                <a:lnTo>
                  <a:pt x="67" y="31"/>
                </a:lnTo>
                <a:lnTo>
                  <a:pt x="23" y="31"/>
                </a:lnTo>
                <a:lnTo>
                  <a:pt x="23" y="16"/>
                </a:lnTo>
                <a:lnTo>
                  <a:pt x="98" y="16"/>
                </a:lnTo>
                <a:lnTo>
                  <a:pt x="98" y="3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" name="Freeform 345"/>
          <p:cNvSpPr>
            <a:spLocks noEditPoints="1"/>
          </p:cNvSpPr>
          <p:nvPr userDrawn="1"/>
        </p:nvSpPr>
        <p:spPr bwMode="auto">
          <a:xfrm>
            <a:off x="3817969" y="3158360"/>
            <a:ext cx="168955" cy="207944"/>
          </a:xfrm>
          <a:custGeom>
            <a:avLst/>
            <a:gdLst>
              <a:gd name="T0" fmla="*/ 103 w 122"/>
              <a:gd name="T1" fmla="*/ 4 h 122"/>
              <a:gd name="T2" fmla="*/ 61 w 122"/>
              <a:gd name="T3" fmla="*/ 0 h 122"/>
              <a:gd name="T4" fmla="*/ 22 w 122"/>
              <a:gd name="T5" fmla="*/ 4 h 122"/>
              <a:gd name="T6" fmla="*/ 4 w 122"/>
              <a:gd name="T7" fmla="*/ 12 h 122"/>
              <a:gd name="T8" fmla="*/ 0 w 122"/>
              <a:gd name="T9" fmla="*/ 18 h 122"/>
              <a:gd name="T10" fmla="*/ 2 w 122"/>
              <a:gd name="T11" fmla="*/ 106 h 122"/>
              <a:gd name="T12" fmla="*/ 8 w 122"/>
              <a:gd name="T13" fmla="*/ 112 h 122"/>
              <a:gd name="T14" fmla="*/ 40 w 122"/>
              <a:gd name="T15" fmla="*/ 120 h 122"/>
              <a:gd name="T16" fmla="*/ 83 w 122"/>
              <a:gd name="T17" fmla="*/ 120 h 122"/>
              <a:gd name="T18" fmla="*/ 116 w 122"/>
              <a:gd name="T19" fmla="*/ 112 h 122"/>
              <a:gd name="T20" fmla="*/ 122 w 122"/>
              <a:gd name="T21" fmla="*/ 106 h 122"/>
              <a:gd name="T22" fmla="*/ 122 w 122"/>
              <a:gd name="T23" fmla="*/ 18 h 122"/>
              <a:gd name="T24" fmla="*/ 120 w 122"/>
              <a:gd name="T25" fmla="*/ 12 h 122"/>
              <a:gd name="T26" fmla="*/ 61 w 122"/>
              <a:gd name="T27" fmla="*/ 6 h 122"/>
              <a:gd name="T28" fmla="*/ 107 w 122"/>
              <a:gd name="T29" fmla="*/ 14 h 122"/>
              <a:gd name="T30" fmla="*/ 107 w 122"/>
              <a:gd name="T31" fmla="*/ 24 h 122"/>
              <a:gd name="T32" fmla="*/ 61 w 122"/>
              <a:gd name="T33" fmla="*/ 30 h 122"/>
              <a:gd name="T34" fmla="*/ 16 w 122"/>
              <a:gd name="T35" fmla="*/ 24 h 122"/>
              <a:gd name="T36" fmla="*/ 16 w 122"/>
              <a:gd name="T37" fmla="*/ 14 h 122"/>
              <a:gd name="T38" fmla="*/ 61 w 122"/>
              <a:gd name="T39" fmla="*/ 6 h 122"/>
              <a:gd name="T40" fmla="*/ 83 w 122"/>
              <a:gd name="T41" fmla="*/ 36 h 122"/>
              <a:gd name="T42" fmla="*/ 116 w 122"/>
              <a:gd name="T43" fmla="*/ 28 h 122"/>
              <a:gd name="T44" fmla="*/ 114 w 122"/>
              <a:gd name="T45" fmla="*/ 46 h 122"/>
              <a:gd name="T46" fmla="*/ 89 w 122"/>
              <a:gd name="T47" fmla="*/ 55 h 122"/>
              <a:gd name="T48" fmla="*/ 34 w 122"/>
              <a:gd name="T49" fmla="*/ 55 h 122"/>
              <a:gd name="T50" fmla="*/ 8 w 122"/>
              <a:gd name="T51" fmla="*/ 46 h 122"/>
              <a:gd name="T52" fmla="*/ 8 w 122"/>
              <a:gd name="T53" fmla="*/ 28 h 122"/>
              <a:gd name="T54" fmla="*/ 40 w 122"/>
              <a:gd name="T55" fmla="*/ 36 h 122"/>
              <a:gd name="T56" fmla="*/ 116 w 122"/>
              <a:gd name="T57" fmla="*/ 103 h 122"/>
              <a:gd name="T58" fmla="*/ 107 w 122"/>
              <a:gd name="T59" fmla="*/ 106 h 122"/>
              <a:gd name="T60" fmla="*/ 61 w 122"/>
              <a:gd name="T61" fmla="*/ 114 h 122"/>
              <a:gd name="T62" fmla="*/ 16 w 122"/>
              <a:gd name="T63" fmla="*/ 106 h 122"/>
              <a:gd name="T64" fmla="*/ 8 w 122"/>
              <a:gd name="T65" fmla="*/ 103 h 122"/>
              <a:gd name="T66" fmla="*/ 22 w 122"/>
              <a:gd name="T67" fmla="*/ 87 h 122"/>
              <a:gd name="T68" fmla="*/ 61 w 122"/>
              <a:gd name="T69" fmla="*/ 91 h 122"/>
              <a:gd name="T70" fmla="*/ 103 w 122"/>
              <a:gd name="T71" fmla="*/ 87 h 122"/>
              <a:gd name="T72" fmla="*/ 116 w 122"/>
              <a:gd name="T73" fmla="*/ 103 h 122"/>
              <a:gd name="T74" fmla="*/ 114 w 122"/>
              <a:gd name="T75" fmla="*/ 73 h 122"/>
              <a:gd name="T76" fmla="*/ 89 w 122"/>
              <a:gd name="T77" fmla="*/ 81 h 122"/>
              <a:gd name="T78" fmla="*/ 34 w 122"/>
              <a:gd name="T79" fmla="*/ 81 h 122"/>
              <a:gd name="T80" fmla="*/ 8 w 122"/>
              <a:gd name="T81" fmla="*/ 73 h 122"/>
              <a:gd name="T82" fmla="*/ 8 w 122"/>
              <a:gd name="T83" fmla="*/ 55 h 122"/>
              <a:gd name="T84" fmla="*/ 40 w 122"/>
              <a:gd name="T85" fmla="*/ 63 h 122"/>
              <a:gd name="T86" fmla="*/ 83 w 122"/>
              <a:gd name="T87" fmla="*/ 63 h 122"/>
              <a:gd name="T88" fmla="*/ 116 w 122"/>
              <a:gd name="T89" fmla="*/ 55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2" h="122">
                <a:moveTo>
                  <a:pt x="116" y="10"/>
                </a:moveTo>
                <a:lnTo>
                  <a:pt x="103" y="4"/>
                </a:lnTo>
                <a:lnTo>
                  <a:pt x="83" y="0"/>
                </a:lnTo>
                <a:lnTo>
                  <a:pt x="61" y="0"/>
                </a:lnTo>
                <a:lnTo>
                  <a:pt x="40" y="0"/>
                </a:lnTo>
                <a:lnTo>
                  <a:pt x="22" y="4"/>
                </a:lnTo>
                <a:lnTo>
                  <a:pt x="8" y="10"/>
                </a:lnTo>
                <a:lnTo>
                  <a:pt x="4" y="12"/>
                </a:lnTo>
                <a:lnTo>
                  <a:pt x="2" y="16"/>
                </a:lnTo>
                <a:lnTo>
                  <a:pt x="0" y="18"/>
                </a:lnTo>
                <a:lnTo>
                  <a:pt x="0" y="103"/>
                </a:lnTo>
                <a:lnTo>
                  <a:pt x="2" y="106"/>
                </a:lnTo>
                <a:lnTo>
                  <a:pt x="4" y="108"/>
                </a:lnTo>
                <a:lnTo>
                  <a:pt x="8" y="112"/>
                </a:lnTo>
                <a:lnTo>
                  <a:pt x="22" y="116"/>
                </a:lnTo>
                <a:lnTo>
                  <a:pt x="40" y="120"/>
                </a:lnTo>
                <a:lnTo>
                  <a:pt x="61" y="122"/>
                </a:lnTo>
                <a:lnTo>
                  <a:pt x="83" y="120"/>
                </a:lnTo>
                <a:lnTo>
                  <a:pt x="103" y="116"/>
                </a:lnTo>
                <a:lnTo>
                  <a:pt x="116" y="112"/>
                </a:lnTo>
                <a:lnTo>
                  <a:pt x="120" y="108"/>
                </a:lnTo>
                <a:lnTo>
                  <a:pt x="122" y="106"/>
                </a:lnTo>
                <a:lnTo>
                  <a:pt x="122" y="103"/>
                </a:lnTo>
                <a:lnTo>
                  <a:pt x="122" y="18"/>
                </a:lnTo>
                <a:lnTo>
                  <a:pt x="122" y="16"/>
                </a:lnTo>
                <a:lnTo>
                  <a:pt x="120" y="12"/>
                </a:lnTo>
                <a:lnTo>
                  <a:pt x="116" y="10"/>
                </a:lnTo>
                <a:close/>
                <a:moveTo>
                  <a:pt x="61" y="6"/>
                </a:moveTo>
                <a:lnTo>
                  <a:pt x="89" y="10"/>
                </a:lnTo>
                <a:lnTo>
                  <a:pt x="107" y="14"/>
                </a:lnTo>
                <a:lnTo>
                  <a:pt x="114" y="18"/>
                </a:lnTo>
                <a:lnTo>
                  <a:pt x="107" y="24"/>
                </a:lnTo>
                <a:lnTo>
                  <a:pt x="89" y="28"/>
                </a:lnTo>
                <a:lnTo>
                  <a:pt x="61" y="30"/>
                </a:lnTo>
                <a:lnTo>
                  <a:pt x="34" y="28"/>
                </a:lnTo>
                <a:lnTo>
                  <a:pt x="16" y="24"/>
                </a:lnTo>
                <a:lnTo>
                  <a:pt x="8" y="18"/>
                </a:lnTo>
                <a:lnTo>
                  <a:pt x="16" y="14"/>
                </a:lnTo>
                <a:lnTo>
                  <a:pt x="34" y="10"/>
                </a:lnTo>
                <a:lnTo>
                  <a:pt x="61" y="6"/>
                </a:lnTo>
                <a:close/>
                <a:moveTo>
                  <a:pt x="61" y="38"/>
                </a:moveTo>
                <a:lnTo>
                  <a:pt x="83" y="36"/>
                </a:lnTo>
                <a:lnTo>
                  <a:pt x="103" y="34"/>
                </a:lnTo>
                <a:lnTo>
                  <a:pt x="116" y="28"/>
                </a:lnTo>
                <a:lnTo>
                  <a:pt x="116" y="46"/>
                </a:lnTo>
                <a:lnTo>
                  <a:pt x="114" y="46"/>
                </a:lnTo>
                <a:lnTo>
                  <a:pt x="107" y="50"/>
                </a:lnTo>
                <a:lnTo>
                  <a:pt x="89" y="55"/>
                </a:lnTo>
                <a:lnTo>
                  <a:pt x="61" y="57"/>
                </a:lnTo>
                <a:lnTo>
                  <a:pt x="34" y="55"/>
                </a:lnTo>
                <a:lnTo>
                  <a:pt x="16" y="50"/>
                </a:lnTo>
                <a:lnTo>
                  <a:pt x="8" y="46"/>
                </a:lnTo>
                <a:lnTo>
                  <a:pt x="8" y="46"/>
                </a:lnTo>
                <a:lnTo>
                  <a:pt x="8" y="28"/>
                </a:lnTo>
                <a:lnTo>
                  <a:pt x="22" y="34"/>
                </a:lnTo>
                <a:lnTo>
                  <a:pt x="40" y="36"/>
                </a:lnTo>
                <a:lnTo>
                  <a:pt x="61" y="38"/>
                </a:lnTo>
                <a:close/>
                <a:moveTo>
                  <a:pt x="116" y="103"/>
                </a:moveTo>
                <a:lnTo>
                  <a:pt x="114" y="103"/>
                </a:lnTo>
                <a:lnTo>
                  <a:pt x="107" y="106"/>
                </a:lnTo>
                <a:lnTo>
                  <a:pt x="89" y="112"/>
                </a:lnTo>
                <a:lnTo>
                  <a:pt x="61" y="114"/>
                </a:lnTo>
                <a:lnTo>
                  <a:pt x="34" y="112"/>
                </a:lnTo>
                <a:lnTo>
                  <a:pt x="16" y="106"/>
                </a:lnTo>
                <a:lnTo>
                  <a:pt x="8" y="103"/>
                </a:lnTo>
                <a:lnTo>
                  <a:pt x="8" y="103"/>
                </a:lnTo>
                <a:lnTo>
                  <a:pt x="8" y="81"/>
                </a:lnTo>
                <a:lnTo>
                  <a:pt x="22" y="87"/>
                </a:lnTo>
                <a:lnTo>
                  <a:pt x="40" y="91"/>
                </a:lnTo>
                <a:lnTo>
                  <a:pt x="61" y="91"/>
                </a:lnTo>
                <a:lnTo>
                  <a:pt x="83" y="91"/>
                </a:lnTo>
                <a:lnTo>
                  <a:pt x="103" y="87"/>
                </a:lnTo>
                <a:lnTo>
                  <a:pt x="116" y="81"/>
                </a:lnTo>
                <a:lnTo>
                  <a:pt x="116" y="103"/>
                </a:lnTo>
                <a:close/>
                <a:moveTo>
                  <a:pt x="116" y="73"/>
                </a:moveTo>
                <a:lnTo>
                  <a:pt x="114" y="73"/>
                </a:lnTo>
                <a:lnTo>
                  <a:pt x="107" y="77"/>
                </a:lnTo>
                <a:lnTo>
                  <a:pt x="89" y="81"/>
                </a:lnTo>
                <a:lnTo>
                  <a:pt x="61" y="83"/>
                </a:lnTo>
                <a:lnTo>
                  <a:pt x="34" y="81"/>
                </a:lnTo>
                <a:lnTo>
                  <a:pt x="16" y="77"/>
                </a:lnTo>
                <a:lnTo>
                  <a:pt x="8" y="73"/>
                </a:lnTo>
                <a:lnTo>
                  <a:pt x="8" y="73"/>
                </a:lnTo>
                <a:lnTo>
                  <a:pt x="8" y="55"/>
                </a:lnTo>
                <a:lnTo>
                  <a:pt x="22" y="59"/>
                </a:lnTo>
                <a:lnTo>
                  <a:pt x="40" y="63"/>
                </a:lnTo>
                <a:lnTo>
                  <a:pt x="61" y="65"/>
                </a:lnTo>
                <a:lnTo>
                  <a:pt x="83" y="63"/>
                </a:lnTo>
                <a:lnTo>
                  <a:pt x="103" y="59"/>
                </a:lnTo>
                <a:lnTo>
                  <a:pt x="116" y="55"/>
                </a:lnTo>
                <a:lnTo>
                  <a:pt x="116" y="7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" name="Freeform 346"/>
          <p:cNvSpPr>
            <a:spLocks noEditPoints="1"/>
          </p:cNvSpPr>
          <p:nvPr userDrawn="1"/>
        </p:nvSpPr>
        <p:spPr bwMode="auto">
          <a:xfrm>
            <a:off x="2804243" y="3158360"/>
            <a:ext cx="168955" cy="207944"/>
          </a:xfrm>
          <a:custGeom>
            <a:avLst/>
            <a:gdLst>
              <a:gd name="T0" fmla="*/ 0 w 121"/>
              <a:gd name="T1" fmla="*/ 0 h 122"/>
              <a:gd name="T2" fmla="*/ 0 w 121"/>
              <a:gd name="T3" fmla="*/ 122 h 122"/>
              <a:gd name="T4" fmla="*/ 121 w 121"/>
              <a:gd name="T5" fmla="*/ 122 h 122"/>
              <a:gd name="T6" fmla="*/ 121 w 121"/>
              <a:gd name="T7" fmla="*/ 0 h 122"/>
              <a:gd name="T8" fmla="*/ 0 w 121"/>
              <a:gd name="T9" fmla="*/ 0 h 122"/>
              <a:gd name="T10" fmla="*/ 45 w 121"/>
              <a:gd name="T11" fmla="*/ 14 h 122"/>
              <a:gd name="T12" fmla="*/ 53 w 121"/>
              <a:gd name="T13" fmla="*/ 14 h 122"/>
              <a:gd name="T14" fmla="*/ 53 w 121"/>
              <a:gd name="T15" fmla="*/ 22 h 122"/>
              <a:gd name="T16" fmla="*/ 45 w 121"/>
              <a:gd name="T17" fmla="*/ 22 h 122"/>
              <a:gd name="T18" fmla="*/ 45 w 121"/>
              <a:gd name="T19" fmla="*/ 14 h 122"/>
              <a:gd name="T20" fmla="*/ 29 w 121"/>
              <a:gd name="T21" fmla="*/ 14 h 122"/>
              <a:gd name="T22" fmla="*/ 37 w 121"/>
              <a:gd name="T23" fmla="*/ 14 h 122"/>
              <a:gd name="T24" fmla="*/ 37 w 121"/>
              <a:gd name="T25" fmla="*/ 22 h 122"/>
              <a:gd name="T26" fmla="*/ 29 w 121"/>
              <a:gd name="T27" fmla="*/ 22 h 122"/>
              <a:gd name="T28" fmla="*/ 29 w 121"/>
              <a:gd name="T29" fmla="*/ 14 h 122"/>
              <a:gd name="T30" fmla="*/ 13 w 121"/>
              <a:gd name="T31" fmla="*/ 14 h 122"/>
              <a:gd name="T32" fmla="*/ 21 w 121"/>
              <a:gd name="T33" fmla="*/ 14 h 122"/>
              <a:gd name="T34" fmla="*/ 21 w 121"/>
              <a:gd name="T35" fmla="*/ 22 h 122"/>
              <a:gd name="T36" fmla="*/ 13 w 121"/>
              <a:gd name="T37" fmla="*/ 22 h 122"/>
              <a:gd name="T38" fmla="*/ 13 w 121"/>
              <a:gd name="T39" fmla="*/ 14 h 122"/>
              <a:gd name="T40" fmla="*/ 106 w 121"/>
              <a:gd name="T41" fmla="*/ 106 h 122"/>
              <a:gd name="T42" fmla="*/ 13 w 121"/>
              <a:gd name="T43" fmla="*/ 106 h 122"/>
              <a:gd name="T44" fmla="*/ 13 w 121"/>
              <a:gd name="T45" fmla="*/ 30 h 122"/>
              <a:gd name="T46" fmla="*/ 106 w 121"/>
              <a:gd name="T47" fmla="*/ 30 h 122"/>
              <a:gd name="T48" fmla="*/ 106 w 121"/>
              <a:gd name="T49" fmla="*/ 10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1" h="122">
                <a:moveTo>
                  <a:pt x="0" y="0"/>
                </a:moveTo>
                <a:lnTo>
                  <a:pt x="0" y="122"/>
                </a:lnTo>
                <a:lnTo>
                  <a:pt x="121" y="122"/>
                </a:lnTo>
                <a:lnTo>
                  <a:pt x="121" y="0"/>
                </a:lnTo>
                <a:lnTo>
                  <a:pt x="0" y="0"/>
                </a:lnTo>
                <a:close/>
                <a:moveTo>
                  <a:pt x="45" y="14"/>
                </a:moveTo>
                <a:lnTo>
                  <a:pt x="53" y="14"/>
                </a:lnTo>
                <a:lnTo>
                  <a:pt x="53" y="22"/>
                </a:lnTo>
                <a:lnTo>
                  <a:pt x="45" y="22"/>
                </a:lnTo>
                <a:lnTo>
                  <a:pt x="45" y="14"/>
                </a:lnTo>
                <a:close/>
                <a:moveTo>
                  <a:pt x="29" y="14"/>
                </a:moveTo>
                <a:lnTo>
                  <a:pt x="37" y="14"/>
                </a:lnTo>
                <a:lnTo>
                  <a:pt x="37" y="22"/>
                </a:lnTo>
                <a:lnTo>
                  <a:pt x="29" y="22"/>
                </a:lnTo>
                <a:lnTo>
                  <a:pt x="29" y="14"/>
                </a:lnTo>
                <a:close/>
                <a:moveTo>
                  <a:pt x="13" y="14"/>
                </a:moveTo>
                <a:lnTo>
                  <a:pt x="21" y="14"/>
                </a:lnTo>
                <a:lnTo>
                  <a:pt x="21" y="22"/>
                </a:lnTo>
                <a:lnTo>
                  <a:pt x="13" y="22"/>
                </a:lnTo>
                <a:lnTo>
                  <a:pt x="13" y="14"/>
                </a:lnTo>
                <a:close/>
                <a:moveTo>
                  <a:pt x="106" y="106"/>
                </a:moveTo>
                <a:lnTo>
                  <a:pt x="13" y="106"/>
                </a:lnTo>
                <a:lnTo>
                  <a:pt x="13" y="30"/>
                </a:lnTo>
                <a:lnTo>
                  <a:pt x="106" y="30"/>
                </a:lnTo>
                <a:lnTo>
                  <a:pt x="106" y="10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4" name="Group 423"/>
          <p:cNvGrpSpPr/>
          <p:nvPr userDrawn="1"/>
        </p:nvGrpSpPr>
        <p:grpSpPr>
          <a:xfrm>
            <a:off x="3142152" y="3158360"/>
            <a:ext cx="168955" cy="207944"/>
            <a:chOff x="2900447" y="2368770"/>
            <a:chExt cx="155958" cy="155958"/>
          </a:xfrm>
        </p:grpSpPr>
        <p:sp>
          <p:nvSpPr>
            <p:cNvPr id="425" name="Freeform 347"/>
            <p:cNvSpPr>
              <a:spLocks noEditPoints="1"/>
            </p:cNvSpPr>
            <p:nvPr/>
          </p:nvSpPr>
          <p:spPr bwMode="auto">
            <a:xfrm>
              <a:off x="2900447" y="2368770"/>
              <a:ext cx="155958" cy="155958"/>
            </a:xfrm>
            <a:custGeom>
              <a:avLst/>
              <a:gdLst>
                <a:gd name="T0" fmla="*/ 0 w 122"/>
                <a:gd name="T1" fmla="*/ 0 h 122"/>
                <a:gd name="T2" fmla="*/ 0 w 122"/>
                <a:gd name="T3" fmla="*/ 122 h 122"/>
                <a:gd name="T4" fmla="*/ 122 w 122"/>
                <a:gd name="T5" fmla="*/ 122 h 122"/>
                <a:gd name="T6" fmla="*/ 122 w 122"/>
                <a:gd name="T7" fmla="*/ 0 h 122"/>
                <a:gd name="T8" fmla="*/ 0 w 122"/>
                <a:gd name="T9" fmla="*/ 0 h 122"/>
                <a:gd name="T10" fmla="*/ 45 w 122"/>
                <a:gd name="T11" fmla="*/ 14 h 122"/>
                <a:gd name="T12" fmla="*/ 53 w 122"/>
                <a:gd name="T13" fmla="*/ 14 h 122"/>
                <a:gd name="T14" fmla="*/ 53 w 122"/>
                <a:gd name="T15" fmla="*/ 22 h 122"/>
                <a:gd name="T16" fmla="*/ 45 w 122"/>
                <a:gd name="T17" fmla="*/ 22 h 122"/>
                <a:gd name="T18" fmla="*/ 45 w 122"/>
                <a:gd name="T19" fmla="*/ 14 h 122"/>
                <a:gd name="T20" fmla="*/ 32 w 122"/>
                <a:gd name="T21" fmla="*/ 14 h 122"/>
                <a:gd name="T22" fmla="*/ 40 w 122"/>
                <a:gd name="T23" fmla="*/ 14 h 122"/>
                <a:gd name="T24" fmla="*/ 40 w 122"/>
                <a:gd name="T25" fmla="*/ 22 h 122"/>
                <a:gd name="T26" fmla="*/ 32 w 122"/>
                <a:gd name="T27" fmla="*/ 22 h 122"/>
                <a:gd name="T28" fmla="*/ 32 w 122"/>
                <a:gd name="T29" fmla="*/ 14 h 122"/>
                <a:gd name="T30" fmla="*/ 16 w 122"/>
                <a:gd name="T31" fmla="*/ 14 h 122"/>
                <a:gd name="T32" fmla="*/ 24 w 122"/>
                <a:gd name="T33" fmla="*/ 14 h 122"/>
                <a:gd name="T34" fmla="*/ 24 w 122"/>
                <a:gd name="T35" fmla="*/ 22 h 122"/>
                <a:gd name="T36" fmla="*/ 16 w 122"/>
                <a:gd name="T37" fmla="*/ 22 h 122"/>
                <a:gd name="T38" fmla="*/ 16 w 122"/>
                <a:gd name="T39" fmla="*/ 14 h 122"/>
                <a:gd name="T40" fmla="*/ 108 w 122"/>
                <a:gd name="T41" fmla="*/ 106 h 122"/>
                <a:gd name="T42" fmla="*/ 16 w 122"/>
                <a:gd name="T43" fmla="*/ 106 h 122"/>
                <a:gd name="T44" fmla="*/ 16 w 122"/>
                <a:gd name="T45" fmla="*/ 30 h 122"/>
                <a:gd name="T46" fmla="*/ 108 w 122"/>
                <a:gd name="T47" fmla="*/ 30 h 122"/>
                <a:gd name="T48" fmla="*/ 108 w 122"/>
                <a:gd name="T49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22">
                  <a:moveTo>
                    <a:pt x="0" y="0"/>
                  </a:moveTo>
                  <a:lnTo>
                    <a:pt x="0" y="122"/>
                  </a:lnTo>
                  <a:lnTo>
                    <a:pt x="122" y="122"/>
                  </a:lnTo>
                  <a:lnTo>
                    <a:pt x="122" y="0"/>
                  </a:lnTo>
                  <a:lnTo>
                    <a:pt x="0" y="0"/>
                  </a:lnTo>
                  <a:close/>
                  <a:moveTo>
                    <a:pt x="45" y="14"/>
                  </a:moveTo>
                  <a:lnTo>
                    <a:pt x="53" y="14"/>
                  </a:lnTo>
                  <a:lnTo>
                    <a:pt x="53" y="22"/>
                  </a:lnTo>
                  <a:lnTo>
                    <a:pt x="45" y="22"/>
                  </a:lnTo>
                  <a:lnTo>
                    <a:pt x="45" y="14"/>
                  </a:lnTo>
                  <a:close/>
                  <a:moveTo>
                    <a:pt x="32" y="14"/>
                  </a:moveTo>
                  <a:lnTo>
                    <a:pt x="40" y="14"/>
                  </a:lnTo>
                  <a:lnTo>
                    <a:pt x="40" y="22"/>
                  </a:lnTo>
                  <a:lnTo>
                    <a:pt x="32" y="22"/>
                  </a:lnTo>
                  <a:lnTo>
                    <a:pt x="32" y="14"/>
                  </a:lnTo>
                  <a:close/>
                  <a:moveTo>
                    <a:pt x="16" y="14"/>
                  </a:moveTo>
                  <a:lnTo>
                    <a:pt x="24" y="14"/>
                  </a:lnTo>
                  <a:lnTo>
                    <a:pt x="24" y="22"/>
                  </a:lnTo>
                  <a:lnTo>
                    <a:pt x="16" y="22"/>
                  </a:lnTo>
                  <a:lnTo>
                    <a:pt x="16" y="14"/>
                  </a:lnTo>
                  <a:close/>
                  <a:moveTo>
                    <a:pt x="108" y="106"/>
                  </a:moveTo>
                  <a:lnTo>
                    <a:pt x="16" y="106"/>
                  </a:lnTo>
                  <a:lnTo>
                    <a:pt x="16" y="30"/>
                  </a:lnTo>
                  <a:lnTo>
                    <a:pt x="108" y="30"/>
                  </a:lnTo>
                  <a:lnTo>
                    <a:pt x="108" y="10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348"/>
            <p:cNvSpPr>
              <a:spLocks/>
            </p:cNvSpPr>
            <p:nvPr/>
          </p:nvSpPr>
          <p:spPr bwMode="auto">
            <a:xfrm>
              <a:off x="2938797" y="2427574"/>
              <a:ext cx="79257" cy="66474"/>
            </a:xfrm>
            <a:custGeom>
              <a:avLst/>
              <a:gdLst>
                <a:gd name="T0" fmla="*/ 61 w 61"/>
                <a:gd name="T1" fmla="*/ 23 h 53"/>
                <a:gd name="T2" fmla="*/ 45 w 61"/>
                <a:gd name="T3" fmla="*/ 23 h 53"/>
                <a:gd name="T4" fmla="*/ 45 w 61"/>
                <a:gd name="T5" fmla="*/ 0 h 53"/>
                <a:gd name="T6" fmla="*/ 13 w 61"/>
                <a:gd name="T7" fmla="*/ 0 h 53"/>
                <a:gd name="T8" fmla="*/ 13 w 61"/>
                <a:gd name="T9" fmla="*/ 23 h 53"/>
                <a:gd name="T10" fmla="*/ 0 w 61"/>
                <a:gd name="T11" fmla="*/ 23 h 53"/>
                <a:gd name="T12" fmla="*/ 29 w 61"/>
                <a:gd name="T13" fmla="*/ 53 h 53"/>
                <a:gd name="T14" fmla="*/ 61 w 61"/>
                <a:gd name="T1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3">
                  <a:moveTo>
                    <a:pt x="61" y="23"/>
                  </a:moveTo>
                  <a:lnTo>
                    <a:pt x="45" y="23"/>
                  </a:lnTo>
                  <a:lnTo>
                    <a:pt x="45" y="0"/>
                  </a:lnTo>
                  <a:lnTo>
                    <a:pt x="13" y="0"/>
                  </a:lnTo>
                  <a:lnTo>
                    <a:pt x="13" y="23"/>
                  </a:lnTo>
                  <a:lnTo>
                    <a:pt x="0" y="23"/>
                  </a:lnTo>
                  <a:lnTo>
                    <a:pt x="29" y="53"/>
                  </a:lnTo>
                  <a:lnTo>
                    <a:pt x="61" y="2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7" name="Group 426"/>
          <p:cNvGrpSpPr/>
          <p:nvPr userDrawn="1"/>
        </p:nvGrpSpPr>
        <p:grpSpPr>
          <a:xfrm>
            <a:off x="3480061" y="3158360"/>
            <a:ext cx="168955" cy="207944"/>
            <a:chOff x="3212363" y="2368770"/>
            <a:chExt cx="155958" cy="155958"/>
          </a:xfrm>
        </p:grpSpPr>
        <p:sp>
          <p:nvSpPr>
            <p:cNvPr id="428" name="Freeform 349"/>
            <p:cNvSpPr>
              <a:spLocks noEditPoints="1"/>
            </p:cNvSpPr>
            <p:nvPr/>
          </p:nvSpPr>
          <p:spPr bwMode="auto">
            <a:xfrm>
              <a:off x="3212363" y="2368770"/>
              <a:ext cx="155958" cy="155958"/>
            </a:xfrm>
            <a:custGeom>
              <a:avLst/>
              <a:gdLst>
                <a:gd name="T0" fmla="*/ 0 w 122"/>
                <a:gd name="T1" fmla="*/ 0 h 122"/>
                <a:gd name="T2" fmla="*/ 0 w 122"/>
                <a:gd name="T3" fmla="*/ 122 h 122"/>
                <a:gd name="T4" fmla="*/ 122 w 122"/>
                <a:gd name="T5" fmla="*/ 122 h 122"/>
                <a:gd name="T6" fmla="*/ 122 w 122"/>
                <a:gd name="T7" fmla="*/ 0 h 122"/>
                <a:gd name="T8" fmla="*/ 0 w 122"/>
                <a:gd name="T9" fmla="*/ 0 h 122"/>
                <a:gd name="T10" fmla="*/ 45 w 122"/>
                <a:gd name="T11" fmla="*/ 14 h 122"/>
                <a:gd name="T12" fmla="*/ 53 w 122"/>
                <a:gd name="T13" fmla="*/ 14 h 122"/>
                <a:gd name="T14" fmla="*/ 53 w 122"/>
                <a:gd name="T15" fmla="*/ 22 h 122"/>
                <a:gd name="T16" fmla="*/ 45 w 122"/>
                <a:gd name="T17" fmla="*/ 22 h 122"/>
                <a:gd name="T18" fmla="*/ 45 w 122"/>
                <a:gd name="T19" fmla="*/ 14 h 122"/>
                <a:gd name="T20" fmla="*/ 29 w 122"/>
                <a:gd name="T21" fmla="*/ 14 h 122"/>
                <a:gd name="T22" fmla="*/ 37 w 122"/>
                <a:gd name="T23" fmla="*/ 14 h 122"/>
                <a:gd name="T24" fmla="*/ 37 w 122"/>
                <a:gd name="T25" fmla="*/ 22 h 122"/>
                <a:gd name="T26" fmla="*/ 29 w 122"/>
                <a:gd name="T27" fmla="*/ 22 h 122"/>
                <a:gd name="T28" fmla="*/ 29 w 122"/>
                <a:gd name="T29" fmla="*/ 14 h 122"/>
                <a:gd name="T30" fmla="*/ 14 w 122"/>
                <a:gd name="T31" fmla="*/ 14 h 122"/>
                <a:gd name="T32" fmla="*/ 21 w 122"/>
                <a:gd name="T33" fmla="*/ 14 h 122"/>
                <a:gd name="T34" fmla="*/ 21 w 122"/>
                <a:gd name="T35" fmla="*/ 22 h 122"/>
                <a:gd name="T36" fmla="*/ 14 w 122"/>
                <a:gd name="T37" fmla="*/ 22 h 122"/>
                <a:gd name="T38" fmla="*/ 14 w 122"/>
                <a:gd name="T39" fmla="*/ 14 h 122"/>
                <a:gd name="T40" fmla="*/ 106 w 122"/>
                <a:gd name="T41" fmla="*/ 106 h 122"/>
                <a:gd name="T42" fmla="*/ 14 w 122"/>
                <a:gd name="T43" fmla="*/ 106 h 122"/>
                <a:gd name="T44" fmla="*/ 14 w 122"/>
                <a:gd name="T45" fmla="*/ 30 h 122"/>
                <a:gd name="T46" fmla="*/ 106 w 122"/>
                <a:gd name="T47" fmla="*/ 30 h 122"/>
                <a:gd name="T48" fmla="*/ 106 w 122"/>
                <a:gd name="T49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22">
                  <a:moveTo>
                    <a:pt x="0" y="0"/>
                  </a:moveTo>
                  <a:lnTo>
                    <a:pt x="0" y="122"/>
                  </a:lnTo>
                  <a:lnTo>
                    <a:pt x="122" y="122"/>
                  </a:lnTo>
                  <a:lnTo>
                    <a:pt x="122" y="0"/>
                  </a:lnTo>
                  <a:lnTo>
                    <a:pt x="0" y="0"/>
                  </a:lnTo>
                  <a:close/>
                  <a:moveTo>
                    <a:pt x="45" y="14"/>
                  </a:moveTo>
                  <a:lnTo>
                    <a:pt x="53" y="14"/>
                  </a:lnTo>
                  <a:lnTo>
                    <a:pt x="53" y="22"/>
                  </a:lnTo>
                  <a:lnTo>
                    <a:pt x="45" y="22"/>
                  </a:lnTo>
                  <a:lnTo>
                    <a:pt x="45" y="14"/>
                  </a:lnTo>
                  <a:close/>
                  <a:moveTo>
                    <a:pt x="29" y="14"/>
                  </a:moveTo>
                  <a:lnTo>
                    <a:pt x="37" y="14"/>
                  </a:lnTo>
                  <a:lnTo>
                    <a:pt x="37" y="22"/>
                  </a:lnTo>
                  <a:lnTo>
                    <a:pt x="29" y="22"/>
                  </a:lnTo>
                  <a:lnTo>
                    <a:pt x="29" y="14"/>
                  </a:lnTo>
                  <a:close/>
                  <a:moveTo>
                    <a:pt x="14" y="14"/>
                  </a:moveTo>
                  <a:lnTo>
                    <a:pt x="21" y="14"/>
                  </a:lnTo>
                  <a:lnTo>
                    <a:pt x="21" y="22"/>
                  </a:lnTo>
                  <a:lnTo>
                    <a:pt x="14" y="22"/>
                  </a:lnTo>
                  <a:lnTo>
                    <a:pt x="14" y="14"/>
                  </a:lnTo>
                  <a:close/>
                  <a:moveTo>
                    <a:pt x="106" y="106"/>
                  </a:moveTo>
                  <a:lnTo>
                    <a:pt x="14" y="106"/>
                  </a:lnTo>
                  <a:lnTo>
                    <a:pt x="14" y="30"/>
                  </a:lnTo>
                  <a:lnTo>
                    <a:pt x="106" y="30"/>
                  </a:lnTo>
                  <a:lnTo>
                    <a:pt x="106" y="10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350"/>
            <p:cNvSpPr>
              <a:spLocks/>
            </p:cNvSpPr>
            <p:nvPr/>
          </p:nvSpPr>
          <p:spPr bwMode="auto">
            <a:xfrm>
              <a:off x="3250713" y="2427574"/>
              <a:ext cx="79257" cy="66474"/>
            </a:xfrm>
            <a:custGeom>
              <a:avLst/>
              <a:gdLst>
                <a:gd name="T0" fmla="*/ 16 w 61"/>
                <a:gd name="T1" fmla="*/ 53 h 53"/>
                <a:gd name="T2" fmla="*/ 47 w 61"/>
                <a:gd name="T3" fmla="*/ 53 h 53"/>
                <a:gd name="T4" fmla="*/ 47 w 61"/>
                <a:gd name="T5" fmla="*/ 29 h 53"/>
                <a:gd name="T6" fmla="*/ 61 w 61"/>
                <a:gd name="T7" fmla="*/ 29 h 53"/>
                <a:gd name="T8" fmla="*/ 32 w 61"/>
                <a:gd name="T9" fmla="*/ 0 h 53"/>
                <a:gd name="T10" fmla="*/ 0 w 61"/>
                <a:gd name="T11" fmla="*/ 29 h 53"/>
                <a:gd name="T12" fmla="*/ 16 w 61"/>
                <a:gd name="T13" fmla="*/ 29 h 53"/>
                <a:gd name="T14" fmla="*/ 16 w 61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3">
                  <a:moveTo>
                    <a:pt x="16" y="53"/>
                  </a:moveTo>
                  <a:lnTo>
                    <a:pt x="47" y="53"/>
                  </a:lnTo>
                  <a:lnTo>
                    <a:pt x="47" y="29"/>
                  </a:lnTo>
                  <a:lnTo>
                    <a:pt x="61" y="29"/>
                  </a:lnTo>
                  <a:lnTo>
                    <a:pt x="32" y="0"/>
                  </a:lnTo>
                  <a:lnTo>
                    <a:pt x="0" y="29"/>
                  </a:lnTo>
                  <a:lnTo>
                    <a:pt x="16" y="29"/>
                  </a:lnTo>
                  <a:lnTo>
                    <a:pt x="16" y="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0" name="Freeform 351"/>
          <p:cNvSpPr>
            <a:spLocks noEditPoints="1"/>
          </p:cNvSpPr>
          <p:nvPr userDrawn="1"/>
        </p:nvSpPr>
        <p:spPr bwMode="auto">
          <a:xfrm>
            <a:off x="6191638" y="2739066"/>
            <a:ext cx="160645" cy="194308"/>
          </a:xfrm>
          <a:custGeom>
            <a:avLst/>
            <a:gdLst>
              <a:gd name="T0" fmla="*/ 108 w 116"/>
              <a:gd name="T1" fmla="*/ 2 h 114"/>
              <a:gd name="T2" fmla="*/ 98 w 116"/>
              <a:gd name="T3" fmla="*/ 0 h 114"/>
              <a:gd name="T4" fmla="*/ 39 w 116"/>
              <a:gd name="T5" fmla="*/ 2 h 114"/>
              <a:gd name="T6" fmla="*/ 25 w 116"/>
              <a:gd name="T7" fmla="*/ 8 h 114"/>
              <a:gd name="T8" fmla="*/ 19 w 116"/>
              <a:gd name="T9" fmla="*/ 18 h 114"/>
              <a:gd name="T10" fmla="*/ 19 w 116"/>
              <a:gd name="T11" fmla="*/ 77 h 114"/>
              <a:gd name="T12" fmla="*/ 15 w 116"/>
              <a:gd name="T13" fmla="*/ 84 h 114"/>
              <a:gd name="T14" fmla="*/ 9 w 116"/>
              <a:gd name="T15" fmla="*/ 84 h 114"/>
              <a:gd name="T16" fmla="*/ 2 w 116"/>
              <a:gd name="T17" fmla="*/ 90 h 114"/>
              <a:gd name="T18" fmla="*/ 0 w 116"/>
              <a:gd name="T19" fmla="*/ 100 h 114"/>
              <a:gd name="T20" fmla="*/ 2 w 116"/>
              <a:gd name="T21" fmla="*/ 108 h 114"/>
              <a:gd name="T22" fmla="*/ 9 w 116"/>
              <a:gd name="T23" fmla="*/ 114 h 114"/>
              <a:gd name="T24" fmla="*/ 72 w 116"/>
              <a:gd name="T25" fmla="*/ 114 h 114"/>
              <a:gd name="T26" fmla="*/ 84 w 116"/>
              <a:gd name="T27" fmla="*/ 102 h 114"/>
              <a:gd name="T28" fmla="*/ 86 w 116"/>
              <a:gd name="T29" fmla="*/ 80 h 114"/>
              <a:gd name="T30" fmla="*/ 88 w 116"/>
              <a:gd name="T31" fmla="*/ 31 h 114"/>
              <a:gd name="T32" fmla="*/ 104 w 116"/>
              <a:gd name="T33" fmla="*/ 29 h 114"/>
              <a:gd name="T34" fmla="*/ 112 w 116"/>
              <a:gd name="T35" fmla="*/ 24 h 114"/>
              <a:gd name="T36" fmla="*/ 116 w 116"/>
              <a:gd name="T37" fmla="*/ 14 h 114"/>
              <a:gd name="T38" fmla="*/ 112 w 116"/>
              <a:gd name="T39" fmla="*/ 4 h 114"/>
              <a:gd name="T40" fmla="*/ 80 w 116"/>
              <a:gd name="T41" fmla="*/ 24 h 114"/>
              <a:gd name="T42" fmla="*/ 80 w 116"/>
              <a:gd name="T43" fmla="*/ 82 h 114"/>
              <a:gd name="T44" fmla="*/ 76 w 116"/>
              <a:gd name="T45" fmla="*/ 94 h 114"/>
              <a:gd name="T46" fmla="*/ 74 w 116"/>
              <a:gd name="T47" fmla="*/ 104 h 114"/>
              <a:gd name="T48" fmla="*/ 15 w 116"/>
              <a:gd name="T49" fmla="*/ 106 h 114"/>
              <a:gd name="T50" fmla="*/ 9 w 116"/>
              <a:gd name="T51" fmla="*/ 106 h 114"/>
              <a:gd name="T52" fmla="*/ 7 w 116"/>
              <a:gd name="T53" fmla="*/ 100 h 114"/>
              <a:gd name="T54" fmla="*/ 9 w 116"/>
              <a:gd name="T55" fmla="*/ 94 h 114"/>
              <a:gd name="T56" fmla="*/ 15 w 116"/>
              <a:gd name="T57" fmla="*/ 92 h 114"/>
              <a:gd name="T58" fmla="*/ 66 w 116"/>
              <a:gd name="T59" fmla="*/ 90 h 114"/>
              <a:gd name="T60" fmla="*/ 66 w 116"/>
              <a:gd name="T61" fmla="*/ 84 h 114"/>
              <a:gd name="T62" fmla="*/ 23 w 116"/>
              <a:gd name="T63" fmla="*/ 84 h 114"/>
              <a:gd name="T64" fmla="*/ 25 w 116"/>
              <a:gd name="T65" fmla="*/ 77 h 114"/>
              <a:gd name="T66" fmla="*/ 27 w 116"/>
              <a:gd name="T67" fmla="*/ 20 h 114"/>
              <a:gd name="T68" fmla="*/ 33 w 116"/>
              <a:gd name="T69" fmla="*/ 12 h 114"/>
              <a:gd name="T70" fmla="*/ 47 w 116"/>
              <a:gd name="T71" fmla="*/ 8 h 114"/>
              <a:gd name="T72" fmla="*/ 80 w 116"/>
              <a:gd name="T73" fmla="*/ 12 h 114"/>
              <a:gd name="T74" fmla="*/ 80 w 116"/>
              <a:gd name="T75" fmla="*/ 20 h 114"/>
              <a:gd name="T76" fmla="*/ 104 w 116"/>
              <a:gd name="T77" fmla="*/ 22 h 114"/>
              <a:gd name="T78" fmla="*/ 98 w 116"/>
              <a:gd name="T79" fmla="*/ 24 h 114"/>
              <a:gd name="T80" fmla="*/ 88 w 116"/>
              <a:gd name="T81" fmla="*/ 20 h 114"/>
              <a:gd name="T82" fmla="*/ 88 w 116"/>
              <a:gd name="T83" fmla="*/ 12 h 114"/>
              <a:gd name="T84" fmla="*/ 92 w 116"/>
              <a:gd name="T85" fmla="*/ 8 h 114"/>
              <a:gd name="T86" fmla="*/ 98 w 116"/>
              <a:gd name="T87" fmla="*/ 8 h 114"/>
              <a:gd name="T88" fmla="*/ 108 w 116"/>
              <a:gd name="T89" fmla="*/ 10 h 114"/>
              <a:gd name="T90" fmla="*/ 108 w 116"/>
              <a:gd name="T91" fmla="*/ 18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6" h="114">
                <a:moveTo>
                  <a:pt x="112" y="4"/>
                </a:moveTo>
                <a:lnTo>
                  <a:pt x="108" y="2"/>
                </a:lnTo>
                <a:lnTo>
                  <a:pt x="104" y="0"/>
                </a:lnTo>
                <a:lnTo>
                  <a:pt x="98" y="0"/>
                </a:lnTo>
                <a:lnTo>
                  <a:pt x="47" y="0"/>
                </a:lnTo>
                <a:lnTo>
                  <a:pt x="39" y="2"/>
                </a:lnTo>
                <a:lnTo>
                  <a:pt x="31" y="4"/>
                </a:lnTo>
                <a:lnTo>
                  <a:pt x="25" y="8"/>
                </a:lnTo>
                <a:lnTo>
                  <a:pt x="21" y="12"/>
                </a:lnTo>
                <a:lnTo>
                  <a:pt x="19" y="18"/>
                </a:lnTo>
                <a:lnTo>
                  <a:pt x="19" y="24"/>
                </a:lnTo>
                <a:lnTo>
                  <a:pt x="19" y="77"/>
                </a:lnTo>
                <a:lnTo>
                  <a:pt x="17" y="80"/>
                </a:lnTo>
                <a:lnTo>
                  <a:pt x="15" y="84"/>
                </a:lnTo>
                <a:lnTo>
                  <a:pt x="15" y="84"/>
                </a:lnTo>
                <a:lnTo>
                  <a:pt x="9" y="84"/>
                </a:lnTo>
                <a:lnTo>
                  <a:pt x="5" y="86"/>
                </a:lnTo>
                <a:lnTo>
                  <a:pt x="2" y="90"/>
                </a:lnTo>
                <a:lnTo>
                  <a:pt x="0" y="94"/>
                </a:lnTo>
                <a:lnTo>
                  <a:pt x="0" y="100"/>
                </a:lnTo>
                <a:lnTo>
                  <a:pt x="0" y="104"/>
                </a:lnTo>
                <a:lnTo>
                  <a:pt x="2" y="108"/>
                </a:lnTo>
                <a:lnTo>
                  <a:pt x="5" y="112"/>
                </a:lnTo>
                <a:lnTo>
                  <a:pt x="9" y="114"/>
                </a:lnTo>
                <a:lnTo>
                  <a:pt x="15" y="114"/>
                </a:lnTo>
                <a:lnTo>
                  <a:pt x="72" y="114"/>
                </a:lnTo>
                <a:lnTo>
                  <a:pt x="78" y="110"/>
                </a:lnTo>
                <a:lnTo>
                  <a:pt x="84" y="102"/>
                </a:lnTo>
                <a:lnTo>
                  <a:pt x="86" y="90"/>
                </a:lnTo>
                <a:lnTo>
                  <a:pt x="86" y="80"/>
                </a:lnTo>
                <a:lnTo>
                  <a:pt x="88" y="77"/>
                </a:lnTo>
                <a:lnTo>
                  <a:pt x="88" y="31"/>
                </a:lnTo>
                <a:lnTo>
                  <a:pt x="98" y="31"/>
                </a:lnTo>
                <a:lnTo>
                  <a:pt x="104" y="29"/>
                </a:lnTo>
                <a:lnTo>
                  <a:pt x="110" y="27"/>
                </a:lnTo>
                <a:lnTo>
                  <a:pt x="112" y="24"/>
                </a:lnTo>
                <a:lnTo>
                  <a:pt x="116" y="20"/>
                </a:lnTo>
                <a:lnTo>
                  <a:pt x="116" y="14"/>
                </a:lnTo>
                <a:lnTo>
                  <a:pt x="114" y="8"/>
                </a:lnTo>
                <a:lnTo>
                  <a:pt x="112" y="4"/>
                </a:lnTo>
                <a:close/>
                <a:moveTo>
                  <a:pt x="80" y="20"/>
                </a:moveTo>
                <a:lnTo>
                  <a:pt x="80" y="24"/>
                </a:lnTo>
                <a:lnTo>
                  <a:pt x="80" y="77"/>
                </a:lnTo>
                <a:lnTo>
                  <a:pt x="80" y="82"/>
                </a:lnTo>
                <a:lnTo>
                  <a:pt x="78" y="88"/>
                </a:lnTo>
                <a:lnTo>
                  <a:pt x="76" y="94"/>
                </a:lnTo>
                <a:lnTo>
                  <a:pt x="76" y="100"/>
                </a:lnTo>
                <a:lnTo>
                  <a:pt x="74" y="104"/>
                </a:lnTo>
                <a:lnTo>
                  <a:pt x="72" y="106"/>
                </a:lnTo>
                <a:lnTo>
                  <a:pt x="15" y="106"/>
                </a:lnTo>
                <a:lnTo>
                  <a:pt x="11" y="106"/>
                </a:lnTo>
                <a:lnTo>
                  <a:pt x="9" y="106"/>
                </a:lnTo>
                <a:lnTo>
                  <a:pt x="7" y="102"/>
                </a:lnTo>
                <a:lnTo>
                  <a:pt x="7" y="100"/>
                </a:lnTo>
                <a:lnTo>
                  <a:pt x="7" y="96"/>
                </a:lnTo>
                <a:lnTo>
                  <a:pt x="9" y="94"/>
                </a:lnTo>
                <a:lnTo>
                  <a:pt x="11" y="92"/>
                </a:lnTo>
                <a:lnTo>
                  <a:pt x="15" y="92"/>
                </a:lnTo>
                <a:lnTo>
                  <a:pt x="64" y="92"/>
                </a:lnTo>
                <a:lnTo>
                  <a:pt x="66" y="90"/>
                </a:lnTo>
                <a:lnTo>
                  <a:pt x="68" y="88"/>
                </a:lnTo>
                <a:lnTo>
                  <a:pt x="66" y="84"/>
                </a:lnTo>
                <a:lnTo>
                  <a:pt x="64" y="84"/>
                </a:lnTo>
                <a:lnTo>
                  <a:pt x="23" y="84"/>
                </a:lnTo>
                <a:lnTo>
                  <a:pt x="25" y="80"/>
                </a:lnTo>
                <a:lnTo>
                  <a:pt x="25" y="77"/>
                </a:lnTo>
                <a:lnTo>
                  <a:pt x="25" y="24"/>
                </a:lnTo>
                <a:lnTo>
                  <a:pt x="27" y="20"/>
                </a:lnTo>
                <a:lnTo>
                  <a:pt x="29" y="16"/>
                </a:lnTo>
                <a:lnTo>
                  <a:pt x="33" y="12"/>
                </a:lnTo>
                <a:lnTo>
                  <a:pt x="39" y="8"/>
                </a:lnTo>
                <a:lnTo>
                  <a:pt x="47" y="8"/>
                </a:lnTo>
                <a:lnTo>
                  <a:pt x="82" y="8"/>
                </a:lnTo>
                <a:lnTo>
                  <a:pt x="80" y="12"/>
                </a:lnTo>
                <a:lnTo>
                  <a:pt x="80" y="16"/>
                </a:lnTo>
                <a:lnTo>
                  <a:pt x="80" y="20"/>
                </a:lnTo>
                <a:close/>
                <a:moveTo>
                  <a:pt x="106" y="20"/>
                </a:moveTo>
                <a:lnTo>
                  <a:pt x="104" y="22"/>
                </a:lnTo>
                <a:lnTo>
                  <a:pt x="102" y="22"/>
                </a:lnTo>
                <a:lnTo>
                  <a:pt x="98" y="24"/>
                </a:lnTo>
                <a:lnTo>
                  <a:pt x="88" y="24"/>
                </a:lnTo>
                <a:lnTo>
                  <a:pt x="88" y="20"/>
                </a:lnTo>
                <a:lnTo>
                  <a:pt x="88" y="16"/>
                </a:lnTo>
                <a:lnTo>
                  <a:pt x="88" y="12"/>
                </a:lnTo>
                <a:lnTo>
                  <a:pt x="88" y="10"/>
                </a:lnTo>
                <a:lnTo>
                  <a:pt x="92" y="8"/>
                </a:lnTo>
                <a:lnTo>
                  <a:pt x="96" y="8"/>
                </a:lnTo>
                <a:lnTo>
                  <a:pt x="98" y="8"/>
                </a:lnTo>
                <a:lnTo>
                  <a:pt x="104" y="8"/>
                </a:lnTo>
                <a:lnTo>
                  <a:pt x="108" y="10"/>
                </a:lnTo>
                <a:lnTo>
                  <a:pt x="108" y="14"/>
                </a:lnTo>
                <a:lnTo>
                  <a:pt x="108" y="18"/>
                </a:lnTo>
                <a:lnTo>
                  <a:pt x="106" y="2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1" name="Group 430"/>
          <p:cNvGrpSpPr/>
          <p:nvPr userDrawn="1"/>
        </p:nvGrpSpPr>
        <p:grpSpPr>
          <a:xfrm>
            <a:off x="4837234" y="3158360"/>
            <a:ext cx="168955" cy="207944"/>
            <a:chOff x="4465138" y="2368770"/>
            <a:chExt cx="155958" cy="155958"/>
          </a:xfrm>
        </p:grpSpPr>
        <p:sp>
          <p:nvSpPr>
            <p:cNvPr id="432" name="Freeform 352"/>
            <p:cNvSpPr>
              <a:spLocks noEditPoints="1"/>
            </p:cNvSpPr>
            <p:nvPr/>
          </p:nvSpPr>
          <p:spPr bwMode="auto">
            <a:xfrm>
              <a:off x="4465138" y="2368770"/>
              <a:ext cx="155958" cy="155958"/>
            </a:xfrm>
            <a:custGeom>
              <a:avLst/>
              <a:gdLst>
                <a:gd name="T0" fmla="*/ 0 w 122"/>
                <a:gd name="T1" fmla="*/ 0 h 122"/>
                <a:gd name="T2" fmla="*/ 0 w 122"/>
                <a:gd name="T3" fmla="*/ 122 h 122"/>
                <a:gd name="T4" fmla="*/ 122 w 122"/>
                <a:gd name="T5" fmla="*/ 122 h 122"/>
                <a:gd name="T6" fmla="*/ 122 w 122"/>
                <a:gd name="T7" fmla="*/ 0 h 122"/>
                <a:gd name="T8" fmla="*/ 0 w 122"/>
                <a:gd name="T9" fmla="*/ 0 h 122"/>
                <a:gd name="T10" fmla="*/ 114 w 122"/>
                <a:gd name="T11" fmla="*/ 114 h 122"/>
                <a:gd name="T12" fmla="*/ 8 w 122"/>
                <a:gd name="T13" fmla="*/ 114 h 122"/>
                <a:gd name="T14" fmla="*/ 8 w 122"/>
                <a:gd name="T15" fmla="*/ 6 h 122"/>
                <a:gd name="T16" fmla="*/ 114 w 122"/>
                <a:gd name="T17" fmla="*/ 6 h 122"/>
                <a:gd name="T18" fmla="*/ 114 w 122"/>
                <a:gd name="T19" fmla="*/ 1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22">
                  <a:moveTo>
                    <a:pt x="0" y="0"/>
                  </a:moveTo>
                  <a:lnTo>
                    <a:pt x="0" y="122"/>
                  </a:lnTo>
                  <a:lnTo>
                    <a:pt x="122" y="122"/>
                  </a:lnTo>
                  <a:lnTo>
                    <a:pt x="122" y="0"/>
                  </a:lnTo>
                  <a:lnTo>
                    <a:pt x="0" y="0"/>
                  </a:lnTo>
                  <a:close/>
                  <a:moveTo>
                    <a:pt x="114" y="114"/>
                  </a:moveTo>
                  <a:lnTo>
                    <a:pt x="8" y="114"/>
                  </a:lnTo>
                  <a:lnTo>
                    <a:pt x="8" y="6"/>
                  </a:lnTo>
                  <a:lnTo>
                    <a:pt x="114" y="6"/>
                  </a:lnTo>
                  <a:lnTo>
                    <a:pt x="114" y="1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Rectangle 353"/>
            <p:cNvSpPr>
              <a:spLocks noChangeArrowheads="1"/>
            </p:cNvSpPr>
            <p:nvPr/>
          </p:nvSpPr>
          <p:spPr bwMode="auto">
            <a:xfrm>
              <a:off x="4483035" y="2386667"/>
              <a:ext cx="117608" cy="971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4" name="Group 433"/>
          <p:cNvGrpSpPr/>
          <p:nvPr userDrawn="1"/>
        </p:nvGrpSpPr>
        <p:grpSpPr>
          <a:xfrm>
            <a:off x="5172372" y="3182225"/>
            <a:ext cx="171724" cy="184081"/>
            <a:chOff x="4774497" y="2386667"/>
            <a:chExt cx="158514" cy="138061"/>
          </a:xfrm>
        </p:grpSpPr>
        <p:sp>
          <p:nvSpPr>
            <p:cNvPr id="435" name="Freeform 354"/>
            <p:cNvSpPr>
              <a:spLocks noEditPoints="1"/>
            </p:cNvSpPr>
            <p:nvPr/>
          </p:nvSpPr>
          <p:spPr bwMode="auto">
            <a:xfrm>
              <a:off x="4774497" y="2386667"/>
              <a:ext cx="158514" cy="138061"/>
            </a:xfrm>
            <a:custGeom>
              <a:avLst/>
              <a:gdLst>
                <a:gd name="T0" fmla="*/ 0 w 124"/>
                <a:gd name="T1" fmla="*/ 0 h 108"/>
                <a:gd name="T2" fmla="*/ 0 w 124"/>
                <a:gd name="T3" fmla="*/ 108 h 108"/>
                <a:gd name="T4" fmla="*/ 124 w 124"/>
                <a:gd name="T5" fmla="*/ 108 h 108"/>
                <a:gd name="T6" fmla="*/ 124 w 124"/>
                <a:gd name="T7" fmla="*/ 0 h 108"/>
                <a:gd name="T8" fmla="*/ 0 w 124"/>
                <a:gd name="T9" fmla="*/ 0 h 108"/>
                <a:gd name="T10" fmla="*/ 116 w 124"/>
                <a:gd name="T11" fmla="*/ 100 h 108"/>
                <a:gd name="T12" fmla="*/ 23 w 124"/>
                <a:gd name="T13" fmla="*/ 100 h 108"/>
                <a:gd name="T14" fmla="*/ 23 w 124"/>
                <a:gd name="T15" fmla="*/ 8 h 108"/>
                <a:gd name="T16" fmla="*/ 116 w 124"/>
                <a:gd name="T17" fmla="*/ 8 h 108"/>
                <a:gd name="T18" fmla="*/ 116 w 124"/>
                <a:gd name="T19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108">
                  <a:moveTo>
                    <a:pt x="0" y="0"/>
                  </a:moveTo>
                  <a:lnTo>
                    <a:pt x="0" y="108"/>
                  </a:lnTo>
                  <a:lnTo>
                    <a:pt x="124" y="108"/>
                  </a:lnTo>
                  <a:lnTo>
                    <a:pt x="124" y="0"/>
                  </a:lnTo>
                  <a:lnTo>
                    <a:pt x="0" y="0"/>
                  </a:lnTo>
                  <a:close/>
                  <a:moveTo>
                    <a:pt x="116" y="100"/>
                  </a:moveTo>
                  <a:lnTo>
                    <a:pt x="23" y="100"/>
                  </a:lnTo>
                  <a:lnTo>
                    <a:pt x="23" y="8"/>
                  </a:lnTo>
                  <a:lnTo>
                    <a:pt x="116" y="8"/>
                  </a:lnTo>
                  <a:lnTo>
                    <a:pt x="116" y="1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355"/>
            <p:cNvSpPr>
              <a:spLocks/>
            </p:cNvSpPr>
            <p:nvPr/>
          </p:nvSpPr>
          <p:spPr bwMode="auto">
            <a:xfrm>
              <a:off x="4823074" y="2407121"/>
              <a:ext cx="81814" cy="97154"/>
            </a:xfrm>
            <a:custGeom>
              <a:avLst/>
              <a:gdLst>
                <a:gd name="T0" fmla="*/ 12 w 63"/>
                <a:gd name="T1" fmla="*/ 76 h 76"/>
                <a:gd name="T2" fmla="*/ 18 w 63"/>
                <a:gd name="T3" fmla="*/ 76 h 76"/>
                <a:gd name="T4" fmla="*/ 22 w 63"/>
                <a:gd name="T5" fmla="*/ 73 h 76"/>
                <a:gd name="T6" fmla="*/ 24 w 63"/>
                <a:gd name="T7" fmla="*/ 69 h 76"/>
                <a:gd name="T8" fmla="*/ 24 w 63"/>
                <a:gd name="T9" fmla="*/ 63 h 76"/>
                <a:gd name="T10" fmla="*/ 24 w 63"/>
                <a:gd name="T11" fmla="*/ 63 h 76"/>
                <a:gd name="T12" fmla="*/ 24 w 63"/>
                <a:gd name="T13" fmla="*/ 23 h 76"/>
                <a:gd name="T14" fmla="*/ 55 w 63"/>
                <a:gd name="T15" fmla="*/ 16 h 76"/>
                <a:gd name="T16" fmla="*/ 55 w 63"/>
                <a:gd name="T17" fmla="*/ 41 h 76"/>
                <a:gd name="T18" fmla="*/ 51 w 63"/>
                <a:gd name="T19" fmla="*/ 41 h 76"/>
                <a:gd name="T20" fmla="*/ 47 w 63"/>
                <a:gd name="T21" fmla="*/ 41 h 76"/>
                <a:gd name="T22" fmla="*/ 41 w 63"/>
                <a:gd name="T23" fmla="*/ 43 h 76"/>
                <a:gd name="T24" fmla="*/ 39 w 63"/>
                <a:gd name="T25" fmla="*/ 47 h 76"/>
                <a:gd name="T26" fmla="*/ 37 w 63"/>
                <a:gd name="T27" fmla="*/ 51 h 76"/>
                <a:gd name="T28" fmla="*/ 39 w 63"/>
                <a:gd name="T29" fmla="*/ 55 h 76"/>
                <a:gd name="T30" fmla="*/ 41 w 63"/>
                <a:gd name="T31" fmla="*/ 57 h 76"/>
                <a:gd name="T32" fmla="*/ 47 w 63"/>
                <a:gd name="T33" fmla="*/ 61 h 76"/>
                <a:gd name="T34" fmla="*/ 51 w 63"/>
                <a:gd name="T35" fmla="*/ 61 h 76"/>
                <a:gd name="T36" fmla="*/ 55 w 63"/>
                <a:gd name="T37" fmla="*/ 61 h 76"/>
                <a:gd name="T38" fmla="*/ 59 w 63"/>
                <a:gd name="T39" fmla="*/ 59 h 76"/>
                <a:gd name="T40" fmla="*/ 63 w 63"/>
                <a:gd name="T41" fmla="*/ 55 h 76"/>
                <a:gd name="T42" fmla="*/ 63 w 63"/>
                <a:gd name="T43" fmla="*/ 0 h 76"/>
                <a:gd name="T44" fmla="*/ 55 w 63"/>
                <a:gd name="T45" fmla="*/ 0 h 76"/>
                <a:gd name="T46" fmla="*/ 24 w 63"/>
                <a:gd name="T47" fmla="*/ 8 h 76"/>
                <a:gd name="T48" fmla="*/ 18 w 63"/>
                <a:gd name="T49" fmla="*/ 10 h 76"/>
                <a:gd name="T50" fmla="*/ 18 w 63"/>
                <a:gd name="T51" fmla="*/ 57 h 76"/>
                <a:gd name="T52" fmla="*/ 12 w 63"/>
                <a:gd name="T53" fmla="*/ 57 h 76"/>
                <a:gd name="T54" fmla="*/ 8 w 63"/>
                <a:gd name="T55" fmla="*/ 57 h 76"/>
                <a:gd name="T56" fmla="*/ 2 w 63"/>
                <a:gd name="T57" fmla="*/ 59 h 76"/>
                <a:gd name="T58" fmla="*/ 0 w 63"/>
                <a:gd name="T59" fmla="*/ 63 h 76"/>
                <a:gd name="T60" fmla="*/ 0 w 63"/>
                <a:gd name="T61" fmla="*/ 67 h 76"/>
                <a:gd name="T62" fmla="*/ 0 w 63"/>
                <a:gd name="T63" fmla="*/ 71 h 76"/>
                <a:gd name="T64" fmla="*/ 2 w 63"/>
                <a:gd name="T65" fmla="*/ 75 h 76"/>
                <a:gd name="T66" fmla="*/ 8 w 63"/>
                <a:gd name="T67" fmla="*/ 76 h 76"/>
                <a:gd name="T68" fmla="*/ 12 w 63"/>
                <a:gd name="T6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" h="76">
                  <a:moveTo>
                    <a:pt x="12" y="76"/>
                  </a:moveTo>
                  <a:lnTo>
                    <a:pt x="18" y="76"/>
                  </a:lnTo>
                  <a:lnTo>
                    <a:pt x="22" y="73"/>
                  </a:lnTo>
                  <a:lnTo>
                    <a:pt x="24" y="69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23"/>
                  </a:lnTo>
                  <a:lnTo>
                    <a:pt x="55" y="16"/>
                  </a:lnTo>
                  <a:lnTo>
                    <a:pt x="55" y="41"/>
                  </a:lnTo>
                  <a:lnTo>
                    <a:pt x="51" y="41"/>
                  </a:lnTo>
                  <a:lnTo>
                    <a:pt x="47" y="41"/>
                  </a:lnTo>
                  <a:lnTo>
                    <a:pt x="41" y="43"/>
                  </a:lnTo>
                  <a:lnTo>
                    <a:pt x="39" y="47"/>
                  </a:lnTo>
                  <a:lnTo>
                    <a:pt x="37" y="51"/>
                  </a:lnTo>
                  <a:lnTo>
                    <a:pt x="39" y="55"/>
                  </a:lnTo>
                  <a:lnTo>
                    <a:pt x="41" y="57"/>
                  </a:lnTo>
                  <a:lnTo>
                    <a:pt x="47" y="61"/>
                  </a:lnTo>
                  <a:lnTo>
                    <a:pt x="51" y="61"/>
                  </a:lnTo>
                  <a:lnTo>
                    <a:pt x="55" y="61"/>
                  </a:lnTo>
                  <a:lnTo>
                    <a:pt x="59" y="59"/>
                  </a:lnTo>
                  <a:lnTo>
                    <a:pt x="63" y="55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24" y="8"/>
                  </a:lnTo>
                  <a:lnTo>
                    <a:pt x="18" y="10"/>
                  </a:lnTo>
                  <a:lnTo>
                    <a:pt x="18" y="57"/>
                  </a:lnTo>
                  <a:lnTo>
                    <a:pt x="12" y="57"/>
                  </a:lnTo>
                  <a:lnTo>
                    <a:pt x="8" y="57"/>
                  </a:lnTo>
                  <a:lnTo>
                    <a:pt x="2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2" y="75"/>
                  </a:lnTo>
                  <a:lnTo>
                    <a:pt x="8" y="76"/>
                  </a:lnTo>
                  <a:lnTo>
                    <a:pt x="12" y="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7" name="Group 436"/>
          <p:cNvGrpSpPr/>
          <p:nvPr userDrawn="1"/>
        </p:nvGrpSpPr>
        <p:grpSpPr>
          <a:xfrm>
            <a:off x="4158646" y="3158360"/>
            <a:ext cx="146796" cy="139765"/>
            <a:chOff x="3838750" y="2368770"/>
            <a:chExt cx="135504" cy="104824"/>
          </a:xfrm>
        </p:grpSpPr>
        <p:sp>
          <p:nvSpPr>
            <p:cNvPr id="438" name="Freeform 356"/>
            <p:cNvSpPr>
              <a:spLocks noEditPoints="1"/>
            </p:cNvSpPr>
            <p:nvPr/>
          </p:nvSpPr>
          <p:spPr bwMode="auto">
            <a:xfrm>
              <a:off x="3894998" y="2402007"/>
              <a:ext cx="48577" cy="51134"/>
            </a:xfrm>
            <a:custGeom>
              <a:avLst/>
              <a:gdLst>
                <a:gd name="T0" fmla="*/ 20 w 40"/>
                <a:gd name="T1" fmla="*/ 0 h 39"/>
                <a:gd name="T2" fmla="*/ 14 w 40"/>
                <a:gd name="T3" fmla="*/ 2 h 39"/>
                <a:gd name="T4" fmla="*/ 8 w 40"/>
                <a:gd name="T5" fmla="*/ 4 h 39"/>
                <a:gd name="T6" fmla="*/ 4 w 40"/>
                <a:gd name="T7" fmla="*/ 8 h 39"/>
                <a:gd name="T8" fmla="*/ 0 w 40"/>
                <a:gd name="T9" fmla="*/ 14 h 39"/>
                <a:gd name="T10" fmla="*/ 0 w 40"/>
                <a:gd name="T11" fmla="*/ 20 h 39"/>
                <a:gd name="T12" fmla="*/ 0 w 40"/>
                <a:gd name="T13" fmla="*/ 25 h 39"/>
                <a:gd name="T14" fmla="*/ 4 w 40"/>
                <a:gd name="T15" fmla="*/ 31 h 39"/>
                <a:gd name="T16" fmla="*/ 8 w 40"/>
                <a:gd name="T17" fmla="*/ 35 h 39"/>
                <a:gd name="T18" fmla="*/ 14 w 40"/>
                <a:gd name="T19" fmla="*/ 39 h 39"/>
                <a:gd name="T20" fmla="*/ 20 w 40"/>
                <a:gd name="T21" fmla="*/ 39 h 39"/>
                <a:gd name="T22" fmla="*/ 26 w 40"/>
                <a:gd name="T23" fmla="*/ 39 h 39"/>
                <a:gd name="T24" fmla="*/ 32 w 40"/>
                <a:gd name="T25" fmla="*/ 35 h 39"/>
                <a:gd name="T26" fmla="*/ 36 w 40"/>
                <a:gd name="T27" fmla="*/ 31 h 39"/>
                <a:gd name="T28" fmla="*/ 38 w 40"/>
                <a:gd name="T29" fmla="*/ 25 h 39"/>
                <a:gd name="T30" fmla="*/ 40 w 40"/>
                <a:gd name="T31" fmla="*/ 20 h 39"/>
                <a:gd name="T32" fmla="*/ 38 w 40"/>
                <a:gd name="T33" fmla="*/ 14 h 39"/>
                <a:gd name="T34" fmla="*/ 36 w 40"/>
                <a:gd name="T35" fmla="*/ 8 h 39"/>
                <a:gd name="T36" fmla="*/ 32 w 40"/>
                <a:gd name="T37" fmla="*/ 4 h 39"/>
                <a:gd name="T38" fmla="*/ 26 w 40"/>
                <a:gd name="T39" fmla="*/ 2 h 39"/>
                <a:gd name="T40" fmla="*/ 20 w 40"/>
                <a:gd name="T41" fmla="*/ 0 h 39"/>
                <a:gd name="T42" fmla="*/ 14 w 40"/>
                <a:gd name="T43" fmla="*/ 29 h 39"/>
                <a:gd name="T44" fmla="*/ 12 w 40"/>
                <a:gd name="T45" fmla="*/ 27 h 39"/>
                <a:gd name="T46" fmla="*/ 10 w 40"/>
                <a:gd name="T47" fmla="*/ 22 h 39"/>
                <a:gd name="T48" fmla="*/ 12 w 40"/>
                <a:gd name="T49" fmla="*/ 18 h 39"/>
                <a:gd name="T50" fmla="*/ 14 w 40"/>
                <a:gd name="T51" fmla="*/ 14 h 39"/>
                <a:gd name="T52" fmla="*/ 18 w 40"/>
                <a:gd name="T53" fmla="*/ 12 h 39"/>
                <a:gd name="T54" fmla="*/ 22 w 40"/>
                <a:gd name="T55" fmla="*/ 10 h 39"/>
                <a:gd name="T56" fmla="*/ 28 w 40"/>
                <a:gd name="T57" fmla="*/ 12 h 39"/>
                <a:gd name="T58" fmla="*/ 30 w 40"/>
                <a:gd name="T59" fmla="*/ 14 h 39"/>
                <a:gd name="T60" fmla="*/ 24 w 40"/>
                <a:gd name="T61" fmla="*/ 16 h 39"/>
                <a:gd name="T62" fmla="*/ 20 w 40"/>
                <a:gd name="T63" fmla="*/ 20 h 39"/>
                <a:gd name="T64" fmla="*/ 16 w 40"/>
                <a:gd name="T65" fmla="*/ 25 h 39"/>
                <a:gd name="T66" fmla="*/ 14 w 40"/>
                <a:gd name="T67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" h="39">
                  <a:moveTo>
                    <a:pt x="20" y="0"/>
                  </a:moveTo>
                  <a:lnTo>
                    <a:pt x="14" y="2"/>
                  </a:lnTo>
                  <a:lnTo>
                    <a:pt x="8" y="4"/>
                  </a:lnTo>
                  <a:lnTo>
                    <a:pt x="4" y="8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31"/>
                  </a:lnTo>
                  <a:lnTo>
                    <a:pt x="8" y="35"/>
                  </a:lnTo>
                  <a:lnTo>
                    <a:pt x="14" y="39"/>
                  </a:lnTo>
                  <a:lnTo>
                    <a:pt x="20" y="39"/>
                  </a:lnTo>
                  <a:lnTo>
                    <a:pt x="26" y="39"/>
                  </a:lnTo>
                  <a:lnTo>
                    <a:pt x="32" y="35"/>
                  </a:lnTo>
                  <a:lnTo>
                    <a:pt x="36" y="31"/>
                  </a:lnTo>
                  <a:lnTo>
                    <a:pt x="38" y="25"/>
                  </a:lnTo>
                  <a:lnTo>
                    <a:pt x="40" y="20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32" y="4"/>
                  </a:lnTo>
                  <a:lnTo>
                    <a:pt x="26" y="2"/>
                  </a:lnTo>
                  <a:lnTo>
                    <a:pt x="20" y="0"/>
                  </a:lnTo>
                  <a:close/>
                  <a:moveTo>
                    <a:pt x="14" y="29"/>
                  </a:moveTo>
                  <a:lnTo>
                    <a:pt x="12" y="27"/>
                  </a:lnTo>
                  <a:lnTo>
                    <a:pt x="10" y="22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24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357"/>
            <p:cNvSpPr>
              <a:spLocks noEditPoints="1"/>
            </p:cNvSpPr>
            <p:nvPr/>
          </p:nvSpPr>
          <p:spPr bwMode="auto">
            <a:xfrm>
              <a:off x="3838750" y="2368770"/>
              <a:ext cx="135504" cy="104824"/>
            </a:xfrm>
            <a:custGeom>
              <a:avLst/>
              <a:gdLst>
                <a:gd name="T0" fmla="*/ 98 w 106"/>
                <a:gd name="T1" fmla="*/ 6 h 83"/>
                <a:gd name="T2" fmla="*/ 90 w 106"/>
                <a:gd name="T3" fmla="*/ 6 h 83"/>
                <a:gd name="T4" fmla="*/ 90 w 106"/>
                <a:gd name="T5" fmla="*/ 0 h 83"/>
                <a:gd name="T6" fmla="*/ 83 w 106"/>
                <a:gd name="T7" fmla="*/ 0 h 83"/>
                <a:gd name="T8" fmla="*/ 83 w 106"/>
                <a:gd name="T9" fmla="*/ 6 h 83"/>
                <a:gd name="T10" fmla="*/ 45 w 106"/>
                <a:gd name="T11" fmla="*/ 6 h 83"/>
                <a:gd name="T12" fmla="*/ 43 w 106"/>
                <a:gd name="T13" fmla="*/ 4 h 83"/>
                <a:gd name="T14" fmla="*/ 41 w 106"/>
                <a:gd name="T15" fmla="*/ 0 h 83"/>
                <a:gd name="T16" fmla="*/ 37 w 106"/>
                <a:gd name="T17" fmla="*/ 0 h 83"/>
                <a:gd name="T18" fmla="*/ 22 w 106"/>
                <a:gd name="T19" fmla="*/ 0 h 83"/>
                <a:gd name="T20" fmla="*/ 18 w 106"/>
                <a:gd name="T21" fmla="*/ 0 h 83"/>
                <a:gd name="T22" fmla="*/ 16 w 106"/>
                <a:gd name="T23" fmla="*/ 4 h 83"/>
                <a:gd name="T24" fmla="*/ 14 w 106"/>
                <a:gd name="T25" fmla="*/ 6 h 83"/>
                <a:gd name="T26" fmla="*/ 8 w 106"/>
                <a:gd name="T27" fmla="*/ 6 h 83"/>
                <a:gd name="T28" fmla="*/ 4 w 106"/>
                <a:gd name="T29" fmla="*/ 8 h 83"/>
                <a:gd name="T30" fmla="*/ 0 w 106"/>
                <a:gd name="T31" fmla="*/ 10 h 83"/>
                <a:gd name="T32" fmla="*/ 0 w 106"/>
                <a:gd name="T33" fmla="*/ 14 h 83"/>
                <a:gd name="T34" fmla="*/ 0 w 106"/>
                <a:gd name="T35" fmla="*/ 75 h 83"/>
                <a:gd name="T36" fmla="*/ 0 w 106"/>
                <a:gd name="T37" fmla="*/ 79 h 83"/>
                <a:gd name="T38" fmla="*/ 4 w 106"/>
                <a:gd name="T39" fmla="*/ 83 h 83"/>
                <a:gd name="T40" fmla="*/ 8 w 106"/>
                <a:gd name="T41" fmla="*/ 83 h 83"/>
                <a:gd name="T42" fmla="*/ 98 w 106"/>
                <a:gd name="T43" fmla="*/ 83 h 83"/>
                <a:gd name="T44" fmla="*/ 102 w 106"/>
                <a:gd name="T45" fmla="*/ 83 h 83"/>
                <a:gd name="T46" fmla="*/ 106 w 106"/>
                <a:gd name="T47" fmla="*/ 79 h 83"/>
                <a:gd name="T48" fmla="*/ 106 w 106"/>
                <a:gd name="T49" fmla="*/ 75 h 83"/>
                <a:gd name="T50" fmla="*/ 106 w 106"/>
                <a:gd name="T51" fmla="*/ 14 h 83"/>
                <a:gd name="T52" fmla="*/ 106 w 106"/>
                <a:gd name="T53" fmla="*/ 10 h 83"/>
                <a:gd name="T54" fmla="*/ 102 w 106"/>
                <a:gd name="T55" fmla="*/ 8 h 83"/>
                <a:gd name="T56" fmla="*/ 98 w 106"/>
                <a:gd name="T57" fmla="*/ 6 h 83"/>
                <a:gd name="T58" fmla="*/ 18 w 106"/>
                <a:gd name="T59" fmla="*/ 34 h 83"/>
                <a:gd name="T60" fmla="*/ 16 w 106"/>
                <a:gd name="T61" fmla="*/ 32 h 83"/>
                <a:gd name="T62" fmla="*/ 14 w 106"/>
                <a:gd name="T63" fmla="*/ 30 h 83"/>
                <a:gd name="T64" fmla="*/ 12 w 106"/>
                <a:gd name="T65" fmla="*/ 28 h 83"/>
                <a:gd name="T66" fmla="*/ 14 w 106"/>
                <a:gd name="T67" fmla="*/ 24 h 83"/>
                <a:gd name="T68" fmla="*/ 16 w 106"/>
                <a:gd name="T69" fmla="*/ 22 h 83"/>
                <a:gd name="T70" fmla="*/ 18 w 106"/>
                <a:gd name="T71" fmla="*/ 22 h 83"/>
                <a:gd name="T72" fmla="*/ 20 w 106"/>
                <a:gd name="T73" fmla="*/ 22 h 83"/>
                <a:gd name="T74" fmla="*/ 22 w 106"/>
                <a:gd name="T75" fmla="*/ 24 h 83"/>
                <a:gd name="T76" fmla="*/ 24 w 106"/>
                <a:gd name="T77" fmla="*/ 28 h 83"/>
                <a:gd name="T78" fmla="*/ 22 w 106"/>
                <a:gd name="T79" fmla="*/ 30 h 83"/>
                <a:gd name="T80" fmla="*/ 20 w 106"/>
                <a:gd name="T81" fmla="*/ 32 h 83"/>
                <a:gd name="T82" fmla="*/ 18 w 106"/>
                <a:gd name="T83" fmla="*/ 34 h 83"/>
                <a:gd name="T84" fmla="*/ 63 w 106"/>
                <a:gd name="T85" fmla="*/ 75 h 83"/>
                <a:gd name="T86" fmla="*/ 53 w 106"/>
                <a:gd name="T87" fmla="*/ 73 h 83"/>
                <a:gd name="T88" fmla="*/ 45 w 106"/>
                <a:gd name="T89" fmla="*/ 69 h 83"/>
                <a:gd name="T90" fmla="*/ 39 w 106"/>
                <a:gd name="T91" fmla="*/ 63 h 83"/>
                <a:gd name="T92" fmla="*/ 35 w 106"/>
                <a:gd name="T93" fmla="*/ 55 h 83"/>
                <a:gd name="T94" fmla="*/ 33 w 106"/>
                <a:gd name="T95" fmla="*/ 46 h 83"/>
                <a:gd name="T96" fmla="*/ 35 w 106"/>
                <a:gd name="T97" fmla="*/ 38 h 83"/>
                <a:gd name="T98" fmla="*/ 39 w 106"/>
                <a:gd name="T99" fmla="*/ 28 h 83"/>
                <a:gd name="T100" fmla="*/ 45 w 106"/>
                <a:gd name="T101" fmla="*/ 22 h 83"/>
                <a:gd name="T102" fmla="*/ 53 w 106"/>
                <a:gd name="T103" fmla="*/ 18 h 83"/>
                <a:gd name="T104" fmla="*/ 63 w 106"/>
                <a:gd name="T105" fmla="*/ 16 h 83"/>
                <a:gd name="T106" fmla="*/ 71 w 106"/>
                <a:gd name="T107" fmla="*/ 18 h 83"/>
                <a:gd name="T108" fmla="*/ 81 w 106"/>
                <a:gd name="T109" fmla="*/ 22 h 83"/>
                <a:gd name="T110" fmla="*/ 86 w 106"/>
                <a:gd name="T111" fmla="*/ 28 h 83"/>
                <a:gd name="T112" fmla="*/ 90 w 106"/>
                <a:gd name="T113" fmla="*/ 38 h 83"/>
                <a:gd name="T114" fmla="*/ 92 w 106"/>
                <a:gd name="T115" fmla="*/ 46 h 83"/>
                <a:gd name="T116" fmla="*/ 90 w 106"/>
                <a:gd name="T117" fmla="*/ 55 h 83"/>
                <a:gd name="T118" fmla="*/ 86 w 106"/>
                <a:gd name="T119" fmla="*/ 63 h 83"/>
                <a:gd name="T120" fmla="*/ 81 w 106"/>
                <a:gd name="T121" fmla="*/ 69 h 83"/>
                <a:gd name="T122" fmla="*/ 71 w 106"/>
                <a:gd name="T123" fmla="*/ 73 h 83"/>
                <a:gd name="T124" fmla="*/ 63 w 106"/>
                <a:gd name="T125" fmla="*/ 7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" h="83">
                  <a:moveTo>
                    <a:pt x="98" y="6"/>
                  </a:moveTo>
                  <a:lnTo>
                    <a:pt x="90" y="6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83" y="6"/>
                  </a:lnTo>
                  <a:lnTo>
                    <a:pt x="45" y="6"/>
                  </a:lnTo>
                  <a:lnTo>
                    <a:pt x="43" y="4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8" y="6"/>
                  </a:lnTo>
                  <a:lnTo>
                    <a:pt x="4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4" y="83"/>
                  </a:lnTo>
                  <a:lnTo>
                    <a:pt x="8" y="83"/>
                  </a:lnTo>
                  <a:lnTo>
                    <a:pt x="98" y="83"/>
                  </a:lnTo>
                  <a:lnTo>
                    <a:pt x="102" y="83"/>
                  </a:lnTo>
                  <a:lnTo>
                    <a:pt x="106" y="79"/>
                  </a:lnTo>
                  <a:lnTo>
                    <a:pt x="106" y="75"/>
                  </a:lnTo>
                  <a:lnTo>
                    <a:pt x="106" y="14"/>
                  </a:lnTo>
                  <a:lnTo>
                    <a:pt x="106" y="10"/>
                  </a:lnTo>
                  <a:lnTo>
                    <a:pt x="102" y="8"/>
                  </a:lnTo>
                  <a:lnTo>
                    <a:pt x="98" y="6"/>
                  </a:lnTo>
                  <a:close/>
                  <a:moveTo>
                    <a:pt x="18" y="34"/>
                  </a:moveTo>
                  <a:lnTo>
                    <a:pt x="16" y="32"/>
                  </a:lnTo>
                  <a:lnTo>
                    <a:pt x="14" y="30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2" y="24"/>
                  </a:lnTo>
                  <a:lnTo>
                    <a:pt x="24" y="28"/>
                  </a:lnTo>
                  <a:lnTo>
                    <a:pt x="22" y="30"/>
                  </a:lnTo>
                  <a:lnTo>
                    <a:pt x="20" y="32"/>
                  </a:lnTo>
                  <a:lnTo>
                    <a:pt x="18" y="34"/>
                  </a:lnTo>
                  <a:close/>
                  <a:moveTo>
                    <a:pt x="63" y="75"/>
                  </a:moveTo>
                  <a:lnTo>
                    <a:pt x="53" y="73"/>
                  </a:lnTo>
                  <a:lnTo>
                    <a:pt x="45" y="69"/>
                  </a:lnTo>
                  <a:lnTo>
                    <a:pt x="39" y="63"/>
                  </a:lnTo>
                  <a:lnTo>
                    <a:pt x="35" y="55"/>
                  </a:lnTo>
                  <a:lnTo>
                    <a:pt x="33" y="46"/>
                  </a:lnTo>
                  <a:lnTo>
                    <a:pt x="35" y="38"/>
                  </a:lnTo>
                  <a:lnTo>
                    <a:pt x="39" y="28"/>
                  </a:lnTo>
                  <a:lnTo>
                    <a:pt x="45" y="22"/>
                  </a:lnTo>
                  <a:lnTo>
                    <a:pt x="53" y="18"/>
                  </a:lnTo>
                  <a:lnTo>
                    <a:pt x="63" y="16"/>
                  </a:lnTo>
                  <a:lnTo>
                    <a:pt x="71" y="18"/>
                  </a:lnTo>
                  <a:lnTo>
                    <a:pt x="81" y="22"/>
                  </a:lnTo>
                  <a:lnTo>
                    <a:pt x="86" y="28"/>
                  </a:lnTo>
                  <a:lnTo>
                    <a:pt x="90" y="38"/>
                  </a:lnTo>
                  <a:lnTo>
                    <a:pt x="92" y="46"/>
                  </a:lnTo>
                  <a:lnTo>
                    <a:pt x="90" y="55"/>
                  </a:lnTo>
                  <a:lnTo>
                    <a:pt x="86" y="63"/>
                  </a:lnTo>
                  <a:lnTo>
                    <a:pt x="81" y="69"/>
                  </a:lnTo>
                  <a:lnTo>
                    <a:pt x="71" y="73"/>
                  </a:lnTo>
                  <a:lnTo>
                    <a:pt x="63" y="7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0" name="Freeform 358"/>
          <p:cNvSpPr>
            <a:spLocks/>
          </p:cNvSpPr>
          <p:nvPr userDrawn="1"/>
        </p:nvSpPr>
        <p:spPr bwMode="auto">
          <a:xfrm>
            <a:off x="3565923" y="3659472"/>
            <a:ext cx="74784" cy="109085"/>
          </a:xfrm>
          <a:custGeom>
            <a:avLst/>
            <a:gdLst>
              <a:gd name="T0" fmla="*/ 53 w 55"/>
              <a:gd name="T1" fmla="*/ 27 h 63"/>
              <a:gd name="T2" fmla="*/ 37 w 55"/>
              <a:gd name="T3" fmla="*/ 20 h 63"/>
              <a:gd name="T4" fmla="*/ 33 w 55"/>
              <a:gd name="T5" fmla="*/ 16 h 63"/>
              <a:gd name="T6" fmla="*/ 27 w 55"/>
              <a:gd name="T7" fmla="*/ 14 h 63"/>
              <a:gd name="T8" fmla="*/ 23 w 55"/>
              <a:gd name="T9" fmla="*/ 12 h 63"/>
              <a:gd name="T10" fmla="*/ 6 w 55"/>
              <a:gd name="T11" fmla="*/ 2 h 63"/>
              <a:gd name="T12" fmla="*/ 4 w 55"/>
              <a:gd name="T13" fmla="*/ 0 h 63"/>
              <a:gd name="T14" fmla="*/ 2 w 55"/>
              <a:gd name="T15" fmla="*/ 2 h 63"/>
              <a:gd name="T16" fmla="*/ 0 w 55"/>
              <a:gd name="T17" fmla="*/ 2 h 63"/>
              <a:gd name="T18" fmla="*/ 0 w 55"/>
              <a:gd name="T19" fmla="*/ 6 h 63"/>
              <a:gd name="T20" fmla="*/ 0 w 55"/>
              <a:gd name="T21" fmla="*/ 59 h 63"/>
              <a:gd name="T22" fmla="*/ 0 w 55"/>
              <a:gd name="T23" fmla="*/ 61 h 63"/>
              <a:gd name="T24" fmla="*/ 2 w 55"/>
              <a:gd name="T25" fmla="*/ 63 h 63"/>
              <a:gd name="T26" fmla="*/ 4 w 55"/>
              <a:gd name="T27" fmla="*/ 63 h 63"/>
              <a:gd name="T28" fmla="*/ 6 w 55"/>
              <a:gd name="T29" fmla="*/ 63 h 63"/>
              <a:gd name="T30" fmla="*/ 23 w 55"/>
              <a:gd name="T31" fmla="*/ 53 h 63"/>
              <a:gd name="T32" fmla="*/ 27 w 55"/>
              <a:gd name="T33" fmla="*/ 51 h 63"/>
              <a:gd name="T34" fmla="*/ 31 w 55"/>
              <a:gd name="T35" fmla="*/ 47 h 63"/>
              <a:gd name="T36" fmla="*/ 37 w 55"/>
              <a:gd name="T37" fmla="*/ 45 h 63"/>
              <a:gd name="T38" fmla="*/ 53 w 55"/>
              <a:gd name="T39" fmla="*/ 35 h 63"/>
              <a:gd name="T40" fmla="*/ 55 w 55"/>
              <a:gd name="T41" fmla="*/ 33 h 63"/>
              <a:gd name="T42" fmla="*/ 55 w 55"/>
              <a:gd name="T43" fmla="*/ 31 h 63"/>
              <a:gd name="T44" fmla="*/ 53 w 55"/>
              <a:gd name="T45" fmla="*/ 27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5" h="63">
                <a:moveTo>
                  <a:pt x="53" y="27"/>
                </a:moveTo>
                <a:lnTo>
                  <a:pt x="37" y="20"/>
                </a:lnTo>
                <a:lnTo>
                  <a:pt x="33" y="16"/>
                </a:lnTo>
                <a:lnTo>
                  <a:pt x="27" y="14"/>
                </a:lnTo>
                <a:lnTo>
                  <a:pt x="23" y="12"/>
                </a:lnTo>
                <a:lnTo>
                  <a:pt x="6" y="2"/>
                </a:lnTo>
                <a:lnTo>
                  <a:pt x="4" y="0"/>
                </a:lnTo>
                <a:lnTo>
                  <a:pt x="2" y="2"/>
                </a:lnTo>
                <a:lnTo>
                  <a:pt x="0" y="2"/>
                </a:lnTo>
                <a:lnTo>
                  <a:pt x="0" y="6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4" y="63"/>
                </a:lnTo>
                <a:lnTo>
                  <a:pt x="6" y="63"/>
                </a:lnTo>
                <a:lnTo>
                  <a:pt x="23" y="53"/>
                </a:lnTo>
                <a:lnTo>
                  <a:pt x="27" y="51"/>
                </a:lnTo>
                <a:lnTo>
                  <a:pt x="31" y="47"/>
                </a:lnTo>
                <a:lnTo>
                  <a:pt x="37" y="45"/>
                </a:lnTo>
                <a:lnTo>
                  <a:pt x="53" y="35"/>
                </a:lnTo>
                <a:lnTo>
                  <a:pt x="55" y="33"/>
                </a:lnTo>
                <a:lnTo>
                  <a:pt x="55" y="31"/>
                </a:lnTo>
                <a:lnTo>
                  <a:pt x="53" y="2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" name="Freeform 359"/>
          <p:cNvSpPr>
            <a:spLocks/>
          </p:cNvSpPr>
          <p:nvPr userDrawn="1"/>
        </p:nvSpPr>
        <p:spPr bwMode="auto">
          <a:xfrm>
            <a:off x="2854098" y="3659472"/>
            <a:ext cx="130178" cy="109085"/>
          </a:xfrm>
          <a:custGeom>
            <a:avLst/>
            <a:gdLst>
              <a:gd name="T0" fmla="*/ 86 w 92"/>
              <a:gd name="T1" fmla="*/ 2 h 63"/>
              <a:gd name="T2" fmla="*/ 71 w 92"/>
              <a:gd name="T3" fmla="*/ 12 h 63"/>
              <a:gd name="T4" fmla="*/ 67 w 92"/>
              <a:gd name="T5" fmla="*/ 14 h 63"/>
              <a:gd name="T6" fmla="*/ 61 w 92"/>
              <a:gd name="T7" fmla="*/ 16 h 63"/>
              <a:gd name="T8" fmla="*/ 57 w 92"/>
              <a:gd name="T9" fmla="*/ 20 h 63"/>
              <a:gd name="T10" fmla="*/ 53 w 92"/>
              <a:gd name="T11" fmla="*/ 22 h 63"/>
              <a:gd name="T12" fmla="*/ 53 w 92"/>
              <a:gd name="T13" fmla="*/ 6 h 63"/>
              <a:gd name="T14" fmla="*/ 53 w 92"/>
              <a:gd name="T15" fmla="*/ 2 h 63"/>
              <a:gd name="T16" fmla="*/ 51 w 92"/>
              <a:gd name="T17" fmla="*/ 0 h 63"/>
              <a:gd name="T18" fmla="*/ 47 w 92"/>
              <a:gd name="T19" fmla="*/ 2 h 63"/>
              <a:gd name="T20" fmla="*/ 31 w 92"/>
              <a:gd name="T21" fmla="*/ 12 h 63"/>
              <a:gd name="T22" fmla="*/ 27 w 92"/>
              <a:gd name="T23" fmla="*/ 14 h 63"/>
              <a:gd name="T24" fmla="*/ 24 w 92"/>
              <a:gd name="T25" fmla="*/ 16 h 63"/>
              <a:gd name="T26" fmla="*/ 20 w 92"/>
              <a:gd name="T27" fmla="*/ 20 h 63"/>
              <a:gd name="T28" fmla="*/ 4 w 92"/>
              <a:gd name="T29" fmla="*/ 27 h 63"/>
              <a:gd name="T30" fmla="*/ 0 w 92"/>
              <a:gd name="T31" fmla="*/ 31 h 63"/>
              <a:gd name="T32" fmla="*/ 0 w 92"/>
              <a:gd name="T33" fmla="*/ 33 h 63"/>
              <a:gd name="T34" fmla="*/ 4 w 92"/>
              <a:gd name="T35" fmla="*/ 35 h 63"/>
              <a:gd name="T36" fmla="*/ 20 w 92"/>
              <a:gd name="T37" fmla="*/ 45 h 63"/>
              <a:gd name="T38" fmla="*/ 24 w 92"/>
              <a:gd name="T39" fmla="*/ 47 h 63"/>
              <a:gd name="T40" fmla="*/ 29 w 92"/>
              <a:gd name="T41" fmla="*/ 51 h 63"/>
              <a:gd name="T42" fmla="*/ 33 w 92"/>
              <a:gd name="T43" fmla="*/ 53 h 63"/>
              <a:gd name="T44" fmla="*/ 47 w 92"/>
              <a:gd name="T45" fmla="*/ 63 h 63"/>
              <a:gd name="T46" fmla="*/ 51 w 92"/>
              <a:gd name="T47" fmla="*/ 63 h 63"/>
              <a:gd name="T48" fmla="*/ 53 w 92"/>
              <a:gd name="T49" fmla="*/ 63 h 63"/>
              <a:gd name="T50" fmla="*/ 53 w 92"/>
              <a:gd name="T51" fmla="*/ 59 h 63"/>
              <a:gd name="T52" fmla="*/ 53 w 92"/>
              <a:gd name="T53" fmla="*/ 43 h 63"/>
              <a:gd name="T54" fmla="*/ 57 w 92"/>
              <a:gd name="T55" fmla="*/ 45 h 63"/>
              <a:gd name="T56" fmla="*/ 63 w 92"/>
              <a:gd name="T57" fmla="*/ 47 h 63"/>
              <a:gd name="T58" fmla="*/ 67 w 92"/>
              <a:gd name="T59" fmla="*/ 51 h 63"/>
              <a:gd name="T60" fmla="*/ 71 w 92"/>
              <a:gd name="T61" fmla="*/ 53 h 63"/>
              <a:gd name="T62" fmla="*/ 86 w 92"/>
              <a:gd name="T63" fmla="*/ 63 h 63"/>
              <a:gd name="T64" fmla="*/ 90 w 92"/>
              <a:gd name="T65" fmla="*/ 63 h 63"/>
              <a:gd name="T66" fmla="*/ 90 w 92"/>
              <a:gd name="T67" fmla="*/ 63 h 63"/>
              <a:gd name="T68" fmla="*/ 92 w 92"/>
              <a:gd name="T69" fmla="*/ 59 h 63"/>
              <a:gd name="T70" fmla="*/ 92 w 92"/>
              <a:gd name="T71" fmla="*/ 6 h 63"/>
              <a:gd name="T72" fmla="*/ 92 w 92"/>
              <a:gd name="T73" fmla="*/ 2 h 63"/>
              <a:gd name="T74" fmla="*/ 90 w 92"/>
              <a:gd name="T75" fmla="*/ 2 h 63"/>
              <a:gd name="T76" fmla="*/ 88 w 92"/>
              <a:gd name="T77" fmla="*/ 0 h 63"/>
              <a:gd name="T78" fmla="*/ 86 w 92"/>
              <a:gd name="T79" fmla="*/ 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2" h="63">
                <a:moveTo>
                  <a:pt x="86" y="2"/>
                </a:moveTo>
                <a:lnTo>
                  <a:pt x="71" y="12"/>
                </a:lnTo>
                <a:lnTo>
                  <a:pt x="67" y="14"/>
                </a:lnTo>
                <a:lnTo>
                  <a:pt x="61" y="16"/>
                </a:lnTo>
                <a:lnTo>
                  <a:pt x="57" y="20"/>
                </a:lnTo>
                <a:lnTo>
                  <a:pt x="53" y="22"/>
                </a:lnTo>
                <a:lnTo>
                  <a:pt x="53" y="6"/>
                </a:lnTo>
                <a:lnTo>
                  <a:pt x="53" y="2"/>
                </a:lnTo>
                <a:lnTo>
                  <a:pt x="51" y="0"/>
                </a:lnTo>
                <a:lnTo>
                  <a:pt x="47" y="2"/>
                </a:lnTo>
                <a:lnTo>
                  <a:pt x="31" y="12"/>
                </a:lnTo>
                <a:lnTo>
                  <a:pt x="27" y="14"/>
                </a:lnTo>
                <a:lnTo>
                  <a:pt x="24" y="16"/>
                </a:lnTo>
                <a:lnTo>
                  <a:pt x="20" y="20"/>
                </a:lnTo>
                <a:lnTo>
                  <a:pt x="4" y="27"/>
                </a:lnTo>
                <a:lnTo>
                  <a:pt x="0" y="31"/>
                </a:lnTo>
                <a:lnTo>
                  <a:pt x="0" y="33"/>
                </a:lnTo>
                <a:lnTo>
                  <a:pt x="4" y="35"/>
                </a:lnTo>
                <a:lnTo>
                  <a:pt x="20" y="45"/>
                </a:lnTo>
                <a:lnTo>
                  <a:pt x="24" y="47"/>
                </a:lnTo>
                <a:lnTo>
                  <a:pt x="29" y="51"/>
                </a:lnTo>
                <a:lnTo>
                  <a:pt x="33" y="53"/>
                </a:lnTo>
                <a:lnTo>
                  <a:pt x="47" y="63"/>
                </a:lnTo>
                <a:lnTo>
                  <a:pt x="51" y="63"/>
                </a:lnTo>
                <a:lnTo>
                  <a:pt x="53" y="63"/>
                </a:lnTo>
                <a:lnTo>
                  <a:pt x="53" y="59"/>
                </a:lnTo>
                <a:lnTo>
                  <a:pt x="53" y="43"/>
                </a:lnTo>
                <a:lnTo>
                  <a:pt x="57" y="45"/>
                </a:lnTo>
                <a:lnTo>
                  <a:pt x="63" y="47"/>
                </a:lnTo>
                <a:lnTo>
                  <a:pt x="67" y="51"/>
                </a:lnTo>
                <a:lnTo>
                  <a:pt x="71" y="53"/>
                </a:lnTo>
                <a:lnTo>
                  <a:pt x="86" y="63"/>
                </a:lnTo>
                <a:lnTo>
                  <a:pt x="90" y="63"/>
                </a:lnTo>
                <a:lnTo>
                  <a:pt x="90" y="63"/>
                </a:lnTo>
                <a:lnTo>
                  <a:pt x="92" y="59"/>
                </a:lnTo>
                <a:lnTo>
                  <a:pt x="92" y="6"/>
                </a:lnTo>
                <a:lnTo>
                  <a:pt x="92" y="2"/>
                </a:lnTo>
                <a:lnTo>
                  <a:pt x="90" y="2"/>
                </a:lnTo>
                <a:lnTo>
                  <a:pt x="88" y="0"/>
                </a:lnTo>
                <a:lnTo>
                  <a:pt x="86" y="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2" name="Freeform 360"/>
          <p:cNvSpPr>
            <a:spLocks/>
          </p:cNvSpPr>
          <p:nvPr userDrawn="1"/>
        </p:nvSpPr>
        <p:spPr bwMode="auto">
          <a:xfrm>
            <a:off x="3881672" y="3662880"/>
            <a:ext cx="130178" cy="109085"/>
          </a:xfrm>
          <a:custGeom>
            <a:avLst/>
            <a:gdLst>
              <a:gd name="T0" fmla="*/ 92 w 94"/>
              <a:gd name="T1" fmla="*/ 27 h 63"/>
              <a:gd name="T2" fmla="*/ 76 w 94"/>
              <a:gd name="T3" fmla="*/ 20 h 63"/>
              <a:gd name="T4" fmla="*/ 72 w 94"/>
              <a:gd name="T5" fmla="*/ 16 h 63"/>
              <a:gd name="T6" fmla="*/ 66 w 94"/>
              <a:gd name="T7" fmla="*/ 14 h 63"/>
              <a:gd name="T8" fmla="*/ 62 w 94"/>
              <a:gd name="T9" fmla="*/ 12 h 63"/>
              <a:gd name="T10" fmla="*/ 47 w 94"/>
              <a:gd name="T11" fmla="*/ 2 h 63"/>
              <a:gd name="T12" fmla="*/ 43 w 94"/>
              <a:gd name="T13" fmla="*/ 0 h 63"/>
              <a:gd name="T14" fmla="*/ 41 w 94"/>
              <a:gd name="T15" fmla="*/ 2 h 63"/>
              <a:gd name="T16" fmla="*/ 39 w 94"/>
              <a:gd name="T17" fmla="*/ 2 h 63"/>
              <a:gd name="T18" fmla="*/ 39 w 94"/>
              <a:gd name="T19" fmla="*/ 6 h 63"/>
              <a:gd name="T20" fmla="*/ 39 w 94"/>
              <a:gd name="T21" fmla="*/ 20 h 63"/>
              <a:gd name="T22" fmla="*/ 37 w 94"/>
              <a:gd name="T23" fmla="*/ 20 h 63"/>
              <a:gd name="T24" fmla="*/ 31 w 94"/>
              <a:gd name="T25" fmla="*/ 16 h 63"/>
              <a:gd name="T26" fmla="*/ 27 w 94"/>
              <a:gd name="T27" fmla="*/ 14 h 63"/>
              <a:gd name="T28" fmla="*/ 23 w 94"/>
              <a:gd name="T29" fmla="*/ 12 h 63"/>
              <a:gd name="T30" fmla="*/ 7 w 94"/>
              <a:gd name="T31" fmla="*/ 2 h 63"/>
              <a:gd name="T32" fmla="*/ 4 w 94"/>
              <a:gd name="T33" fmla="*/ 0 h 63"/>
              <a:gd name="T34" fmla="*/ 2 w 94"/>
              <a:gd name="T35" fmla="*/ 2 h 63"/>
              <a:gd name="T36" fmla="*/ 0 w 94"/>
              <a:gd name="T37" fmla="*/ 6 h 63"/>
              <a:gd name="T38" fmla="*/ 0 w 94"/>
              <a:gd name="T39" fmla="*/ 24 h 63"/>
              <a:gd name="T40" fmla="*/ 2 w 94"/>
              <a:gd name="T41" fmla="*/ 29 h 63"/>
              <a:gd name="T42" fmla="*/ 0 w 94"/>
              <a:gd name="T43" fmla="*/ 35 h 63"/>
              <a:gd name="T44" fmla="*/ 0 w 94"/>
              <a:gd name="T45" fmla="*/ 59 h 63"/>
              <a:gd name="T46" fmla="*/ 2 w 94"/>
              <a:gd name="T47" fmla="*/ 63 h 63"/>
              <a:gd name="T48" fmla="*/ 4 w 94"/>
              <a:gd name="T49" fmla="*/ 63 h 63"/>
              <a:gd name="T50" fmla="*/ 7 w 94"/>
              <a:gd name="T51" fmla="*/ 63 h 63"/>
              <a:gd name="T52" fmla="*/ 23 w 94"/>
              <a:gd name="T53" fmla="*/ 53 h 63"/>
              <a:gd name="T54" fmla="*/ 27 w 94"/>
              <a:gd name="T55" fmla="*/ 51 h 63"/>
              <a:gd name="T56" fmla="*/ 33 w 94"/>
              <a:gd name="T57" fmla="*/ 47 h 63"/>
              <a:gd name="T58" fmla="*/ 37 w 94"/>
              <a:gd name="T59" fmla="*/ 45 h 63"/>
              <a:gd name="T60" fmla="*/ 39 w 94"/>
              <a:gd name="T61" fmla="*/ 43 h 63"/>
              <a:gd name="T62" fmla="*/ 39 w 94"/>
              <a:gd name="T63" fmla="*/ 59 h 63"/>
              <a:gd name="T64" fmla="*/ 39 w 94"/>
              <a:gd name="T65" fmla="*/ 61 h 63"/>
              <a:gd name="T66" fmla="*/ 41 w 94"/>
              <a:gd name="T67" fmla="*/ 63 h 63"/>
              <a:gd name="T68" fmla="*/ 43 w 94"/>
              <a:gd name="T69" fmla="*/ 63 h 63"/>
              <a:gd name="T70" fmla="*/ 47 w 94"/>
              <a:gd name="T71" fmla="*/ 63 h 63"/>
              <a:gd name="T72" fmla="*/ 62 w 94"/>
              <a:gd name="T73" fmla="*/ 53 h 63"/>
              <a:gd name="T74" fmla="*/ 66 w 94"/>
              <a:gd name="T75" fmla="*/ 51 h 63"/>
              <a:gd name="T76" fmla="*/ 72 w 94"/>
              <a:gd name="T77" fmla="*/ 47 h 63"/>
              <a:gd name="T78" fmla="*/ 76 w 94"/>
              <a:gd name="T79" fmla="*/ 45 h 63"/>
              <a:gd name="T80" fmla="*/ 92 w 94"/>
              <a:gd name="T81" fmla="*/ 35 h 63"/>
              <a:gd name="T82" fmla="*/ 94 w 94"/>
              <a:gd name="T83" fmla="*/ 33 h 63"/>
              <a:gd name="T84" fmla="*/ 94 w 94"/>
              <a:gd name="T85" fmla="*/ 31 h 63"/>
              <a:gd name="T86" fmla="*/ 92 w 94"/>
              <a:gd name="T87" fmla="*/ 27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63">
                <a:moveTo>
                  <a:pt x="92" y="27"/>
                </a:moveTo>
                <a:lnTo>
                  <a:pt x="76" y="20"/>
                </a:lnTo>
                <a:lnTo>
                  <a:pt x="72" y="16"/>
                </a:lnTo>
                <a:lnTo>
                  <a:pt x="66" y="14"/>
                </a:lnTo>
                <a:lnTo>
                  <a:pt x="62" y="12"/>
                </a:lnTo>
                <a:lnTo>
                  <a:pt x="47" y="2"/>
                </a:lnTo>
                <a:lnTo>
                  <a:pt x="43" y="0"/>
                </a:lnTo>
                <a:lnTo>
                  <a:pt x="41" y="2"/>
                </a:lnTo>
                <a:lnTo>
                  <a:pt x="39" y="2"/>
                </a:lnTo>
                <a:lnTo>
                  <a:pt x="39" y="6"/>
                </a:lnTo>
                <a:lnTo>
                  <a:pt x="39" y="20"/>
                </a:lnTo>
                <a:lnTo>
                  <a:pt x="37" y="20"/>
                </a:lnTo>
                <a:lnTo>
                  <a:pt x="31" y="16"/>
                </a:lnTo>
                <a:lnTo>
                  <a:pt x="27" y="14"/>
                </a:lnTo>
                <a:lnTo>
                  <a:pt x="23" y="12"/>
                </a:lnTo>
                <a:lnTo>
                  <a:pt x="7" y="2"/>
                </a:lnTo>
                <a:lnTo>
                  <a:pt x="4" y="0"/>
                </a:lnTo>
                <a:lnTo>
                  <a:pt x="2" y="2"/>
                </a:lnTo>
                <a:lnTo>
                  <a:pt x="0" y="6"/>
                </a:lnTo>
                <a:lnTo>
                  <a:pt x="0" y="24"/>
                </a:lnTo>
                <a:lnTo>
                  <a:pt x="2" y="29"/>
                </a:lnTo>
                <a:lnTo>
                  <a:pt x="0" y="35"/>
                </a:lnTo>
                <a:lnTo>
                  <a:pt x="0" y="59"/>
                </a:lnTo>
                <a:lnTo>
                  <a:pt x="2" y="63"/>
                </a:lnTo>
                <a:lnTo>
                  <a:pt x="4" y="63"/>
                </a:lnTo>
                <a:lnTo>
                  <a:pt x="7" y="63"/>
                </a:lnTo>
                <a:lnTo>
                  <a:pt x="23" y="53"/>
                </a:lnTo>
                <a:lnTo>
                  <a:pt x="27" y="51"/>
                </a:lnTo>
                <a:lnTo>
                  <a:pt x="33" y="47"/>
                </a:lnTo>
                <a:lnTo>
                  <a:pt x="37" y="45"/>
                </a:lnTo>
                <a:lnTo>
                  <a:pt x="39" y="43"/>
                </a:lnTo>
                <a:lnTo>
                  <a:pt x="39" y="59"/>
                </a:lnTo>
                <a:lnTo>
                  <a:pt x="39" y="61"/>
                </a:lnTo>
                <a:lnTo>
                  <a:pt x="41" y="63"/>
                </a:lnTo>
                <a:lnTo>
                  <a:pt x="43" y="63"/>
                </a:lnTo>
                <a:lnTo>
                  <a:pt x="47" y="63"/>
                </a:lnTo>
                <a:lnTo>
                  <a:pt x="62" y="53"/>
                </a:lnTo>
                <a:lnTo>
                  <a:pt x="66" y="51"/>
                </a:lnTo>
                <a:lnTo>
                  <a:pt x="72" y="47"/>
                </a:lnTo>
                <a:lnTo>
                  <a:pt x="76" y="45"/>
                </a:lnTo>
                <a:lnTo>
                  <a:pt x="92" y="35"/>
                </a:lnTo>
                <a:lnTo>
                  <a:pt x="94" y="33"/>
                </a:lnTo>
                <a:lnTo>
                  <a:pt x="94" y="31"/>
                </a:lnTo>
                <a:lnTo>
                  <a:pt x="92" y="2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" name="Freeform 361"/>
          <p:cNvSpPr>
            <a:spLocks/>
          </p:cNvSpPr>
          <p:nvPr userDrawn="1"/>
        </p:nvSpPr>
        <p:spPr bwMode="auto">
          <a:xfrm>
            <a:off x="2546657" y="3662880"/>
            <a:ext cx="85862" cy="109085"/>
          </a:xfrm>
          <a:custGeom>
            <a:avLst/>
            <a:gdLst>
              <a:gd name="T0" fmla="*/ 55 w 61"/>
              <a:gd name="T1" fmla="*/ 2 h 63"/>
              <a:gd name="T2" fmla="*/ 39 w 61"/>
              <a:gd name="T3" fmla="*/ 12 h 63"/>
              <a:gd name="T4" fmla="*/ 33 w 61"/>
              <a:gd name="T5" fmla="*/ 14 h 63"/>
              <a:gd name="T6" fmla="*/ 29 w 61"/>
              <a:gd name="T7" fmla="*/ 16 h 63"/>
              <a:gd name="T8" fmla="*/ 25 w 61"/>
              <a:gd name="T9" fmla="*/ 20 h 63"/>
              <a:gd name="T10" fmla="*/ 16 w 61"/>
              <a:gd name="T11" fmla="*/ 25 h 63"/>
              <a:gd name="T12" fmla="*/ 16 w 61"/>
              <a:gd name="T13" fmla="*/ 6 h 63"/>
              <a:gd name="T14" fmla="*/ 14 w 61"/>
              <a:gd name="T15" fmla="*/ 4 h 63"/>
              <a:gd name="T16" fmla="*/ 12 w 61"/>
              <a:gd name="T17" fmla="*/ 2 h 63"/>
              <a:gd name="T18" fmla="*/ 4 w 61"/>
              <a:gd name="T19" fmla="*/ 2 h 63"/>
              <a:gd name="T20" fmla="*/ 2 w 61"/>
              <a:gd name="T21" fmla="*/ 4 h 63"/>
              <a:gd name="T22" fmla="*/ 0 w 61"/>
              <a:gd name="T23" fmla="*/ 6 h 63"/>
              <a:gd name="T24" fmla="*/ 0 w 61"/>
              <a:gd name="T25" fmla="*/ 57 h 63"/>
              <a:gd name="T26" fmla="*/ 2 w 61"/>
              <a:gd name="T27" fmla="*/ 61 h 63"/>
              <a:gd name="T28" fmla="*/ 4 w 61"/>
              <a:gd name="T29" fmla="*/ 61 h 63"/>
              <a:gd name="T30" fmla="*/ 12 w 61"/>
              <a:gd name="T31" fmla="*/ 61 h 63"/>
              <a:gd name="T32" fmla="*/ 14 w 61"/>
              <a:gd name="T33" fmla="*/ 61 h 63"/>
              <a:gd name="T34" fmla="*/ 16 w 61"/>
              <a:gd name="T35" fmla="*/ 57 h 63"/>
              <a:gd name="T36" fmla="*/ 16 w 61"/>
              <a:gd name="T37" fmla="*/ 39 h 63"/>
              <a:gd name="T38" fmla="*/ 25 w 61"/>
              <a:gd name="T39" fmla="*/ 45 h 63"/>
              <a:gd name="T40" fmla="*/ 29 w 61"/>
              <a:gd name="T41" fmla="*/ 47 h 63"/>
              <a:gd name="T42" fmla="*/ 33 w 61"/>
              <a:gd name="T43" fmla="*/ 51 h 63"/>
              <a:gd name="T44" fmla="*/ 39 w 61"/>
              <a:gd name="T45" fmla="*/ 53 h 63"/>
              <a:gd name="T46" fmla="*/ 55 w 61"/>
              <a:gd name="T47" fmla="*/ 63 h 63"/>
              <a:gd name="T48" fmla="*/ 59 w 61"/>
              <a:gd name="T49" fmla="*/ 63 h 63"/>
              <a:gd name="T50" fmla="*/ 61 w 61"/>
              <a:gd name="T51" fmla="*/ 63 h 63"/>
              <a:gd name="T52" fmla="*/ 61 w 61"/>
              <a:gd name="T53" fmla="*/ 59 h 63"/>
              <a:gd name="T54" fmla="*/ 61 w 61"/>
              <a:gd name="T55" fmla="*/ 6 h 63"/>
              <a:gd name="T56" fmla="*/ 61 w 61"/>
              <a:gd name="T57" fmla="*/ 2 h 63"/>
              <a:gd name="T58" fmla="*/ 59 w 61"/>
              <a:gd name="T59" fmla="*/ 0 h 63"/>
              <a:gd name="T60" fmla="*/ 55 w 61"/>
              <a:gd name="T61" fmla="*/ 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1" h="63">
                <a:moveTo>
                  <a:pt x="55" y="2"/>
                </a:moveTo>
                <a:lnTo>
                  <a:pt x="39" y="12"/>
                </a:lnTo>
                <a:lnTo>
                  <a:pt x="33" y="14"/>
                </a:lnTo>
                <a:lnTo>
                  <a:pt x="29" y="16"/>
                </a:lnTo>
                <a:lnTo>
                  <a:pt x="25" y="20"/>
                </a:lnTo>
                <a:lnTo>
                  <a:pt x="16" y="25"/>
                </a:lnTo>
                <a:lnTo>
                  <a:pt x="16" y="6"/>
                </a:lnTo>
                <a:lnTo>
                  <a:pt x="14" y="4"/>
                </a:lnTo>
                <a:lnTo>
                  <a:pt x="12" y="2"/>
                </a:lnTo>
                <a:lnTo>
                  <a:pt x="4" y="2"/>
                </a:lnTo>
                <a:lnTo>
                  <a:pt x="2" y="4"/>
                </a:lnTo>
                <a:lnTo>
                  <a:pt x="0" y="6"/>
                </a:lnTo>
                <a:lnTo>
                  <a:pt x="0" y="57"/>
                </a:lnTo>
                <a:lnTo>
                  <a:pt x="2" y="61"/>
                </a:lnTo>
                <a:lnTo>
                  <a:pt x="4" y="61"/>
                </a:lnTo>
                <a:lnTo>
                  <a:pt x="12" y="61"/>
                </a:lnTo>
                <a:lnTo>
                  <a:pt x="14" y="61"/>
                </a:lnTo>
                <a:lnTo>
                  <a:pt x="16" y="57"/>
                </a:lnTo>
                <a:lnTo>
                  <a:pt x="16" y="39"/>
                </a:lnTo>
                <a:lnTo>
                  <a:pt x="25" y="45"/>
                </a:lnTo>
                <a:lnTo>
                  <a:pt x="29" y="47"/>
                </a:lnTo>
                <a:lnTo>
                  <a:pt x="33" y="51"/>
                </a:lnTo>
                <a:lnTo>
                  <a:pt x="39" y="53"/>
                </a:lnTo>
                <a:lnTo>
                  <a:pt x="55" y="63"/>
                </a:lnTo>
                <a:lnTo>
                  <a:pt x="59" y="63"/>
                </a:lnTo>
                <a:lnTo>
                  <a:pt x="61" y="63"/>
                </a:lnTo>
                <a:lnTo>
                  <a:pt x="61" y="59"/>
                </a:lnTo>
                <a:lnTo>
                  <a:pt x="61" y="6"/>
                </a:lnTo>
                <a:lnTo>
                  <a:pt x="61" y="2"/>
                </a:lnTo>
                <a:lnTo>
                  <a:pt x="59" y="0"/>
                </a:lnTo>
                <a:lnTo>
                  <a:pt x="55" y="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" name="Freeform 362"/>
          <p:cNvSpPr>
            <a:spLocks/>
          </p:cNvSpPr>
          <p:nvPr userDrawn="1"/>
        </p:nvSpPr>
        <p:spPr bwMode="auto">
          <a:xfrm>
            <a:off x="4241740" y="3659472"/>
            <a:ext cx="85862" cy="109085"/>
          </a:xfrm>
          <a:custGeom>
            <a:avLst/>
            <a:gdLst>
              <a:gd name="T0" fmla="*/ 57 w 61"/>
              <a:gd name="T1" fmla="*/ 2 h 63"/>
              <a:gd name="T2" fmla="*/ 49 w 61"/>
              <a:gd name="T3" fmla="*/ 2 h 63"/>
              <a:gd name="T4" fmla="*/ 47 w 61"/>
              <a:gd name="T5" fmla="*/ 4 h 63"/>
              <a:gd name="T6" fmla="*/ 45 w 61"/>
              <a:gd name="T7" fmla="*/ 6 h 63"/>
              <a:gd name="T8" fmla="*/ 45 w 61"/>
              <a:gd name="T9" fmla="*/ 26 h 63"/>
              <a:gd name="T10" fmla="*/ 35 w 61"/>
              <a:gd name="T11" fmla="*/ 20 h 63"/>
              <a:gd name="T12" fmla="*/ 31 w 61"/>
              <a:gd name="T13" fmla="*/ 16 h 63"/>
              <a:gd name="T14" fmla="*/ 25 w 61"/>
              <a:gd name="T15" fmla="*/ 14 h 63"/>
              <a:gd name="T16" fmla="*/ 22 w 61"/>
              <a:gd name="T17" fmla="*/ 12 h 63"/>
              <a:gd name="T18" fmla="*/ 6 w 61"/>
              <a:gd name="T19" fmla="*/ 2 h 63"/>
              <a:gd name="T20" fmla="*/ 2 w 61"/>
              <a:gd name="T21" fmla="*/ 0 h 63"/>
              <a:gd name="T22" fmla="*/ 0 w 61"/>
              <a:gd name="T23" fmla="*/ 2 h 63"/>
              <a:gd name="T24" fmla="*/ 0 w 61"/>
              <a:gd name="T25" fmla="*/ 6 h 63"/>
              <a:gd name="T26" fmla="*/ 0 w 61"/>
              <a:gd name="T27" fmla="*/ 59 h 63"/>
              <a:gd name="T28" fmla="*/ 0 w 61"/>
              <a:gd name="T29" fmla="*/ 63 h 63"/>
              <a:gd name="T30" fmla="*/ 2 w 61"/>
              <a:gd name="T31" fmla="*/ 63 h 63"/>
              <a:gd name="T32" fmla="*/ 6 w 61"/>
              <a:gd name="T33" fmla="*/ 63 h 63"/>
              <a:gd name="T34" fmla="*/ 22 w 61"/>
              <a:gd name="T35" fmla="*/ 53 h 63"/>
              <a:gd name="T36" fmla="*/ 25 w 61"/>
              <a:gd name="T37" fmla="*/ 51 h 63"/>
              <a:gd name="T38" fmla="*/ 31 w 61"/>
              <a:gd name="T39" fmla="*/ 47 h 63"/>
              <a:gd name="T40" fmla="*/ 35 w 61"/>
              <a:gd name="T41" fmla="*/ 45 h 63"/>
              <a:gd name="T42" fmla="*/ 45 w 61"/>
              <a:gd name="T43" fmla="*/ 39 h 63"/>
              <a:gd name="T44" fmla="*/ 45 w 61"/>
              <a:gd name="T45" fmla="*/ 61 h 63"/>
              <a:gd name="T46" fmla="*/ 45 w 61"/>
              <a:gd name="T47" fmla="*/ 61 h 63"/>
              <a:gd name="T48" fmla="*/ 47 w 61"/>
              <a:gd name="T49" fmla="*/ 63 h 63"/>
              <a:gd name="T50" fmla="*/ 49 w 61"/>
              <a:gd name="T51" fmla="*/ 63 h 63"/>
              <a:gd name="T52" fmla="*/ 57 w 61"/>
              <a:gd name="T53" fmla="*/ 63 h 63"/>
              <a:gd name="T54" fmla="*/ 59 w 61"/>
              <a:gd name="T55" fmla="*/ 63 h 63"/>
              <a:gd name="T56" fmla="*/ 61 w 61"/>
              <a:gd name="T57" fmla="*/ 61 h 63"/>
              <a:gd name="T58" fmla="*/ 61 w 61"/>
              <a:gd name="T59" fmla="*/ 6 h 63"/>
              <a:gd name="T60" fmla="*/ 59 w 61"/>
              <a:gd name="T61" fmla="*/ 4 h 63"/>
              <a:gd name="T62" fmla="*/ 57 w 61"/>
              <a:gd name="T63" fmla="*/ 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" h="63">
                <a:moveTo>
                  <a:pt x="57" y="2"/>
                </a:moveTo>
                <a:lnTo>
                  <a:pt x="49" y="2"/>
                </a:lnTo>
                <a:lnTo>
                  <a:pt x="47" y="4"/>
                </a:lnTo>
                <a:lnTo>
                  <a:pt x="45" y="6"/>
                </a:lnTo>
                <a:lnTo>
                  <a:pt x="45" y="26"/>
                </a:lnTo>
                <a:lnTo>
                  <a:pt x="35" y="20"/>
                </a:lnTo>
                <a:lnTo>
                  <a:pt x="31" y="16"/>
                </a:lnTo>
                <a:lnTo>
                  <a:pt x="25" y="14"/>
                </a:lnTo>
                <a:lnTo>
                  <a:pt x="22" y="12"/>
                </a:lnTo>
                <a:lnTo>
                  <a:pt x="6" y="2"/>
                </a:lnTo>
                <a:lnTo>
                  <a:pt x="2" y="0"/>
                </a:lnTo>
                <a:lnTo>
                  <a:pt x="0" y="2"/>
                </a:lnTo>
                <a:lnTo>
                  <a:pt x="0" y="6"/>
                </a:lnTo>
                <a:lnTo>
                  <a:pt x="0" y="59"/>
                </a:lnTo>
                <a:lnTo>
                  <a:pt x="0" y="63"/>
                </a:lnTo>
                <a:lnTo>
                  <a:pt x="2" y="63"/>
                </a:lnTo>
                <a:lnTo>
                  <a:pt x="6" y="63"/>
                </a:lnTo>
                <a:lnTo>
                  <a:pt x="22" y="53"/>
                </a:lnTo>
                <a:lnTo>
                  <a:pt x="25" y="51"/>
                </a:lnTo>
                <a:lnTo>
                  <a:pt x="31" y="47"/>
                </a:lnTo>
                <a:lnTo>
                  <a:pt x="35" y="45"/>
                </a:lnTo>
                <a:lnTo>
                  <a:pt x="45" y="39"/>
                </a:lnTo>
                <a:lnTo>
                  <a:pt x="45" y="61"/>
                </a:lnTo>
                <a:lnTo>
                  <a:pt x="45" y="61"/>
                </a:lnTo>
                <a:lnTo>
                  <a:pt x="47" y="63"/>
                </a:lnTo>
                <a:lnTo>
                  <a:pt x="49" y="63"/>
                </a:lnTo>
                <a:lnTo>
                  <a:pt x="57" y="63"/>
                </a:lnTo>
                <a:lnTo>
                  <a:pt x="59" y="63"/>
                </a:lnTo>
                <a:lnTo>
                  <a:pt x="61" y="61"/>
                </a:lnTo>
                <a:lnTo>
                  <a:pt x="61" y="6"/>
                </a:lnTo>
                <a:lnTo>
                  <a:pt x="59" y="4"/>
                </a:lnTo>
                <a:lnTo>
                  <a:pt x="57" y="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" name="Freeform 363"/>
          <p:cNvSpPr>
            <a:spLocks/>
          </p:cNvSpPr>
          <p:nvPr userDrawn="1"/>
        </p:nvSpPr>
        <p:spPr bwMode="auto">
          <a:xfrm>
            <a:off x="3214164" y="3662880"/>
            <a:ext cx="33237" cy="119312"/>
          </a:xfrm>
          <a:custGeom>
            <a:avLst/>
            <a:gdLst>
              <a:gd name="T0" fmla="*/ 16 w 24"/>
              <a:gd name="T1" fmla="*/ 0 h 69"/>
              <a:gd name="T2" fmla="*/ 8 w 24"/>
              <a:gd name="T3" fmla="*/ 0 h 69"/>
              <a:gd name="T4" fmla="*/ 4 w 24"/>
              <a:gd name="T5" fmla="*/ 2 h 69"/>
              <a:gd name="T6" fmla="*/ 2 w 24"/>
              <a:gd name="T7" fmla="*/ 4 h 69"/>
              <a:gd name="T8" fmla="*/ 0 w 24"/>
              <a:gd name="T9" fmla="*/ 8 h 69"/>
              <a:gd name="T10" fmla="*/ 0 w 24"/>
              <a:gd name="T11" fmla="*/ 61 h 69"/>
              <a:gd name="T12" fmla="*/ 2 w 24"/>
              <a:gd name="T13" fmla="*/ 65 h 69"/>
              <a:gd name="T14" fmla="*/ 4 w 24"/>
              <a:gd name="T15" fmla="*/ 69 h 69"/>
              <a:gd name="T16" fmla="*/ 8 w 24"/>
              <a:gd name="T17" fmla="*/ 69 h 69"/>
              <a:gd name="T18" fmla="*/ 16 w 24"/>
              <a:gd name="T19" fmla="*/ 69 h 69"/>
              <a:gd name="T20" fmla="*/ 20 w 24"/>
              <a:gd name="T21" fmla="*/ 69 h 69"/>
              <a:gd name="T22" fmla="*/ 22 w 24"/>
              <a:gd name="T23" fmla="*/ 65 h 69"/>
              <a:gd name="T24" fmla="*/ 24 w 24"/>
              <a:gd name="T25" fmla="*/ 61 h 69"/>
              <a:gd name="T26" fmla="*/ 24 w 24"/>
              <a:gd name="T27" fmla="*/ 8 h 69"/>
              <a:gd name="T28" fmla="*/ 22 w 24"/>
              <a:gd name="T29" fmla="*/ 4 h 69"/>
              <a:gd name="T30" fmla="*/ 20 w 24"/>
              <a:gd name="T31" fmla="*/ 2 h 69"/>
              <a:gd name="T32" fmla="*/ 16 w 24"/>
              <a:gd name="T3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69">
                <a:moveTo>
                  <a:pt x="16" y="0"/>
                </a:moveTo>
                <a:lnTo>
                  <a:pt x="8" y="0"/>
                </a:lnTo>
                <a:lnTo>
                  <a:pt x="4" y="2"/>
                </a:lnTo>
                <a:lnTo>
                  <a:pt x="2" y="4"/>
                </a:lnTo>
                <a:lnTo>
                  <a:pt x="0" y="8"/>
                </a:lnTo>
                <a:lnTo>
                  <a:pt x="0" y="61"/>
                </a:lnTo>
                <a:lnTo>
                  <a:pt x="2" y="65"/>
                </a:lnTo>
                <a:lnTo>
                  <a:pt x="4" y="69"/>
                </a:lnTo>
                <a:lnTo>
                  <a:pt x="8" y="69"/>
                </a:lnTo>
                <a:lnTo>
                  <a:pt x="16" y="69"/>
                </a:lnTo>
                <a:lnTo>
                  <a:pt x="20" y="69"/>
                </a:lnTo>
                <a:lnTo>
                  <a:pt x="22" y="65"/>
                </a:lnTo>
                <a:lnTo>
                  <a:pt x="24" y="61"/>
                </a:lnTo>
                <a:lnTo>
                  <a:pt x="24" y="8"/>
                </a:lnTo>
                <a:lnTo>
                  <a:pt x="22" y="4"/>
                </a:lnTo>
                <a:lnTo>
                  <a:pt x="20" y="2"/>
                </a:lnTo>
                <a:lnTo>
                  <a:pt x="1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" name="Freeform 364"/>
          <p:cNvSpPr>
            <a:spLocks/>
          </p:cNvSpPr>
          <p:nvPr userDrawn="1"/>
        </p:nvSpPr>
        <p:spPr bwMode="auto">
          <a:xfrm>
            <a:off x="3269558" y="3662880"/>
            <a:ext cx="30468" cy="119312"/>
          </a:xfrm>
          <a:custGeom>
            <a:avLst/>
            <a:gdLst>
              <a:gd name="T0" fmla="*/ 15 w 21"/>
              <a:gd name="T1" fmla="*/ 0 h 69"/>
              <a:gd name="T2" fmla="*/ 7 w 21"/>
              <a:gd name="T3" fmla="*/ 0 h 69"/>
              <a:gd name="T4" fmla="*/ 4 w 21"/>
              <a:gd name="T5" fmla="*/ 2 h 69"/>
              <a:gd name="T6" fmla="*/ 0 w 21"/>
              <a:gd name="T7" fmla="*/ 4 h 69"/>
              <a:gd name="T8" fmla="*/ 0 w 21"/>
              <a:gd name="T9" fmla="*/ 8 h 69"/>
              <a:gd name="T10" fmla="*/ 0 w 21"/>
              <a:gd name="T11" fmla="*/ 61 h 69"/>
              <a:gd name="T12" fmla="*/ 0 w 21"/>
              <a:gd name="T13" fmla="*/ 65 h 69"/>
              <a:gd name="T14" fmla="*/ 4 w 21"/>
              <a:gd name="T15" fmla="*/ 69 h 69"/>
              <a:gd name="T16" fmla="*/ 7 w 21"/>
              <a:gd name="T17" fmla="*/ 69 h 69"/>
              <a:gd name="T18" fmla="*/ 15 w 21"/>
              <a:gd name="T19" fmla="*/ 69 h 69"/>
              <a:gd name="T20" fmla="*/ 19 w 21"/>
              <a:gd name="T21" fmla="*/ 69 h 69"/>
              <a:gd name="T22" fmla="*/ 21 w 21"/>
              <a:gd name="T23" fmla="*/ 65 h 69"/>
              <a:gd name="T24" fmla="*/ 21 w 21"/>
              <a:gd name="T25" fmla="*/ 61 h 69"/>
              <a:gd name="T26" fmla="*/ 21 w 21"/>
              <a:gd name="T27" fmla="*/ 8 h 69"/>
              <a:gd name="T28" fmla="*/ 21 w 21"/>
              <a:gd name="T29" fmla="*/ 4 h 69"/>
              <a:gd name="T30" fmla="*/ 19 w 21"/>
              <a:gd name="T31" fmla="*/ 2 h 69"/>
              <a:gd name="T32" fmla="*/ 15 w 21"/>
              <a:gd name="T3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" h="69">
                <a:moveTo>
                  <a:pt x="15" y="0"/>
                </a:moveTo>
                <a:lnTo>
                  <a:pt x="7" y="0"/>
                </a:lnTo>
                <a:lnTo>
                  <a:pt x="4" y="2"/>
                </a:lnTo>
                <a:lnTo>
                  <a:pt x="0" y="4"/>
                </a:lnTo>
                <a:lnTo>
                  <a:pt x="0" y="8"/>
                </a:lnTo>
                <a:lnTo>
                  <a:pt x="0" y="61"/>
                </a:lnTo>
                <a:lnTo>
                  <a:pt x="0" y="65"/>
                </a:lnTo>
                <a:lnTo>
                  <a:pt x="4" y="69"/>
                </a:lnTo>
                <a:lnTo>
                  <a:pt x="7" y="69"/>
                </a:lnTo>
                <a:lnTo>
                  <a:pt x="15" y="69"/>
                </a:lnTo>
                <a:lnTo>
                  <a:pt x="19" y="69"/>
                </a:lnTo>
                <a:lnTo>
                  <a:pt x="21" y="65"/>
                </a:lnTo>
                <a:lnTo>
                  <a:pt x="21" y="61"/>
                </a:lnTo>
                <a:lnTo>
                  <a:pt x="21" y="8"/>
                </a:lnTo>
                <a:lnTo>
                  <a:pt x="21" y="4"/>
                </a:lnTo>
                <a:lnTo>
                  <a:pt x="19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Freeform 365"/>
          <p:cNvSpPr>
            <a:spLocks noEditPoints="1"/>
          </p:cNvSpPr>
          <p:nvPr userDrawn="1"/>
        </p:nvSpPr>
        <p:spPr bwMode="auto">
          <a:xfrm>
            <a:off x="5513052" y="3158360"/>
            <a:ext cx="168955" cy="180672"/>
          </a:xfrm>
          <a:custGeom>
            <a:avLst/>
            <a:gdLst>
              <a:gd name="T0" fmla="*/ 114 w 122"/>
              <a:gd name="T1" fmla="*/ 22 h 106"/>
              <a:gd name="T2" fmla="*/ 73 w 122"/>
              <a:gd name="T3" fmla="*/ 22 h 106"/>
              <a:gd name="T4" fmla="*/ 89 w 122"/>
              <a:gd name="T5" fmla="*/ 6 h 106"/>
              <a:gd name="T6" fmla="*/ 91 w 122"/>
              <a:gd name="T7" fmla="*/ 2 h 106"/>
              <a:gd name="T8" fmla="*/ 89 w 122"/>
              <a:gd name="T9" fmla="*/ 0 h 106"/>
              <a:gd name="T10" fmla="*/ 87 w 122"/>
              <a:gd name="T11" fmla="*/ 0 h 106"/>
              <a:gd name="T12" fmla="*/ 83 w 122"/>
              <a:gd name="T13" fmla="*/ 0 h 106"/>
              <a:gd name="T14" fmla="*/ 61 w 122"/>
              <a:gd name="T15" fmla="*/ 22 h 106"/>
              <a:gd name="T16" fmla="*/ 57 w 122"/>
              <a:gd name="T17" fmla="*/ 22 h 106"/>
              <a:gd name="T18" fmla="*/ 36 w 122"/>
              <a:gd name="T19" fmla="*/ 0 h 106"/>
              <a:gd name="T20" fmla="*/ 32 w 122"/>
              <a:gd name="T21" fmla="*/ 0 h 106"/>
              <a:gd name="T22" fmla="*/ 30 w 122"/>
              <a:gd name="T23" fmla="*/ 0 h 106"/>
              <a:gd name="T24" fmla="*/ 28 w 122"/>
              <a:gd name="T25" fmla="*/ 2 h 106"/>
              <a:gd name="T26" fmla="*/ 30 w 122"/>
              <a:gd name="T27" fmla="*/ 6 h 106"/>
              <a:gd name="T28" fmla="*/ 46 w 122"/>
              <a:gd name="T29" fmla="*/ 22 h 106"/>
              <a:gd name="T30" fmla="*/ 8 w 122"/>
              <a:gd name="T31" fmla="*/ 22 h 106"/>
              <a:gd name="T32" fmla="*/ 4 w 122"/>
              <a:gd name="T33" fmla="*/ 24 h 106"/>
              <a:gd name="T34" fmla="*/ 0 w 122"/>
              <a:gd name="T35" fmla="*/ 26 h 106"/>
              <a:gd name="T36" fmla="*/ 0 w 122"/>
              <a:gd name="T37" fmla="*/ 30 h 106"/>
              <a:gd name="T38" fmla="*/ 0 w 122"/>
              <a:gd name="T39" fmla="*/ 99 h 106"/>
              <a:gd name="T40" fmla="*/ 0 w 122"/>
              <a:gd name="T41" fmla="*/ 103 h 106"/>
              <a:gd name="T42" fmla="*/ 4 w 122"/>
              <a:gd name="T43" fmla="*/ 106 h 106"/>
              <a:gd name="T44" fmla="*/ 8 w 122"/>
              <a:gd name="T45" fmla="*/ 106 h 106"/>
              <a:gd name="T46" fmla="*/ 114 w 122"/>
              <a:gd name="T47" fmla="*/ 106 h 106"/>
              <a:gd name="T48" fmla="*/ 118 w 122"/>
              <a:gd name="T49" fmla="*/ 106 h 106"/>
              <a:gd name="T50" fmla="*/ 122 w 122"/>
              <a:gd name="T51" fmla="*/ 103 h 106"/>
              <a:gd name="T52" fmla="*/ 122 w 122"/>
              <a:gd name="T53" fmla="*/ 99 h 106"/>
              <a:gd name="T54" fmla="*/ 122 w 122"/>
              <a:gd name="T55" fmla="*/ 30 h 106"/>
              <a:gd name="T56" fmla="*/ 122 w 122"/>
              <a:gd name="T57" fmla="*/ 26 h 106"/>
              <a:gd name="T58" fmla="*/ 118 w 122"/>
              <a:gd name="T59" fmla="*/ 24 h 106"/>
              <a:gd name="T60" fmla="*/ 114 w 122"/>
              <a:gd name="T61" fmla="*/ 22 h 106"/>
              <a:gd name="T62" fmla="*/ 85 w 122"/>
              <a:gd name="T63" fmla="*/ 91 h 106"/>
              <a:gd name="T64" fmla="*/ 16 w 122"/>
              <a:gd name="T65" fmla="*/ 91 h 106"/>
              <a:gd name="T66" fmla="*/ 16 w 122"/>
              <a:gd name="T67" fmla="*/ 38 h 106"/>
              <a:gd name="T68" fmla="*/ 85 w 122"/>
              <a:gd name="T69" fmla="*/ 38 h 106"/>
              <a:gd name="T70" fmla="*/ 85 w 122"/>
              <a:gd name="T71" fmla="*/ 91 h 106"/>
              <a:gd name="T72" fmla="*/ 106 w 122"/>
              <a:gd name="T73" fmla="*/ 69 h 106"/>
              <a:gd name="T74" fmla="*/ 99 w 122"/>
              <a:gd name="T75" fmla="*/ 69 h 106"/>
              <a:gd name="T76" fmla="*/ 99 w 122"/>
              <a:gd name="T77" fmla="*/ 61 h 106"/>
              <a:gd name="T78" fmla="*/ 106 w 122"/>
              <a:gd name="T79" fmla="*/ 61 h 106"/>
              <a:gd name="T80" fmla="*/ 106 w 122"/>
              <a:gd name="T81" fmla="*/ 69 h 106"/>
              <a:gd name="T82" fmla="*/ 106 w 122"/>
              <a:gd name="T83" fmla="*/ 53 h 106"/>
              <a:gd name="T84" fmla="*/ 99 w 122"/>
              <a:gd name="T85" fmla="*/ 53 h 106"/>
              <a:gd name="T86" fmla="*/ 99 w 122"/>
              <a:gd name="T87" fmla="*/ 46 h 106"/>
              <a:gd name="T88" fmla="*/ 106 w 122"/>
              <a:gd name="T89" fmla="*/ 46 h 106"/>
              <a:gd name="T90" fmla="*/ 106 w 122"/>
              <a:gd name="T91" fmla="*/ 5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2" h="106">
                <a:moveTo>
                  <a:pt x="114" y="22"/>
                </a:moveTo>
                <a:lnTo>
                  <a:pt x="73" y="22"/>
                </a:lnTo>
                <a:lnTo>
                  <a:pt x="89" y="6"/>
                </a:lnTo>
                <a:lnTo>
                  <a:pt x="91" y="2"/>
                </a:lnTo>
                <a:lnTo>
                  <a:pt x="89" y="0"/>
                </a:lnTo>
                <a:lnTo>
                  <a:pt x="87" y="0"/>
                </a:lnTo>
                <a:lnTo>
                  <a:pt x="83" y="0"/>
                </a:lnTo>
                <a:lnTo>
                  <a:pt x="61" y="22"/>
                </a:lnTo>
                <a:lnTo>
                  <a:pt x="57" y="22"/>
                </a:lnTo>
                <a:lnTo>
                  <a:pt x="36" y="0"/>
                </a:lnTo>
                <a:lnTo>
                  <a:pt x="32" y="0"/>
                </a:lnTo>
                <a:lnTo>
                  <a:pt x="30" y="0"/>
                </a:lnTo>
                <a:lnTo>
                  <a:pt x="28" y="2"/>
                </a:lnTo>
                <a:lnTo>
                  <a:pt x="30" y="6"/>
                </a:lnTo>
                <a:lnTo>
                  <a:pt x="46" y="22"/>
                </a:lnTo>
                <a:lnTo>
                  <a:pt x="8" y="22"/>
                </a:lnTo>
                <a:lnTo>
                  <a:pt x="4" y="24"/>
                </a:lnTo>
                <a:lnTo>
                  <a:pt x="0" y="26"/>
                </a:lnTo>
                <a:lnTo>
                  <a:pt x="0" y="30"/>
                </a:lnTo>
                <a:lnTo>
                  <a:pt x="0" y="99"/>
                </a:lnTo>
                <a:lnTo>
                  <a:pt x="0" y="103"/>
                </a:lnTo>
                <a:lnTo>
                  <a:pt x="4" y="106"/>
                </a:lnTo>
                <a:lnTo>
                  <a:pt x="8" y="106"/>
                </a:lnTo>
                <a:lnTo>
                  <a:pt x="114" y="106"/>
                </a:lnTo>
                <a:lnTo>
                  <a:pt x="118" y="106"/>
                </a:lnTo>
                <a:lnTo>
                  <a:pt x="122" y="103"/>
                </a:lnTo>
                <a:lnTo>
                  <a:pt x="122" y="99"/>
                </a:lnTo>
                <a:lnTo>
                  <a:pt x="122" y="30"/>
                </a:lnTo>
                <a:lnTo>
                  <a:pt x="122" y="26"/>
                </a:lnTo>
                <a:lnTo>
                  <a:pt x="118" y="24"/>
                </a:lnTo>
                <a:lnTo>
                  <a:pt x="114" y="22"/>
                </a:lnTo>
                <a:close/>
                <a:moveTo>
                  <a:pt x="85" y="91"/>
                </a:moveTo>
                <a:lnTo>
                  <a:pt x="16" y="91"/>
                </a:lnTo>
                <a:lnTo>
                  <a:pt x="16" y="38"/>
                </a:lnTo>
                <a:lnTo>
                  <a:pt x="85" y="38"/>
                </a:lnTo>
                <a:lnTo>
                  <a:pt x="85" y="91"/>
                </a:lnTo>
                <a:close/>
                <a:moveTo>
                  <a:pt x="106" y="69"/>
                </a:moveTo>
                <a:lnTo>
                  <a:pt x="99" y="69"/>
                </a:lnTo>
                <a:lnTo>
                  <a:pt x="99" y="61"/>
                </a:lnTo>
                <a:lnTo>
                  <a:pt x="106" y="61"/>
                </a:lnTo>
                <a:lnTo>
                  <a:pt x="106" y="69"/>
                </a:lnTo>
                <a:close/>
                <a:moveTo>
                  <a:pt x="106" y="53"/>
                </a:moveTo>
                <a:lnTo>
                  <a:pt x="99" y="53"/>
                </a:lnTo>
                <a:lnTo>
                  <a:pt x="99" y="46"/>
                </a:lnTo>
                <a:lnTo>
                  <a:pt x="106" y="46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48" name="Group 447"/>
          <p:cNvGrpSpPr/>
          <p:nvPr userDrawn="1"/>
        </p:nvGrpSpPr>
        <p:grpSpPr>
          <a:xfrm>
            <a:off x="5850959" y="3212905"/>
            <a:ext cx="171724" cy="153401"/>
            <a:chOff x="5400885" y="2409677"/>
            <a:chExt cx="158514" cy="115051"/>
          </a:xfrm>
        </p:grpSpPr>
        <p:sp>
          <p:nvSpPr>
            <p:cNvPr id="449" name="Freeform 366"/>
            <p:cNvSpPr>
              <a:spLocks noEditPoints="1"/>
            </p:cNvSpPr>
            <p:nvPr/>
          </p:nvSpPr>
          <p:spPr bwMode="auto">
            <a:xfrm>
              <a:off x="5452019" y="2468481"/>
              <a:ext cx="46020" cy="28124"/>
            </a:xfrm>
            <a:custGeom>
              <a:avLst/>
              <a:gdLst>
                <a:gd name="T0" fmla="*/ 38 w 38"/>
                <a:gd name="T1" fmla="*/ 0 h 24"/>
                <a:gd name="T2" fmla="*/ 0 w 38"/>
                <a:gd name="T3" fmla="*/ 0 h 24"/>
                <a:gd name="T4" fmla="*/ 0 w 38"/>
                <a:gd name="T5" fmla="*/ 24 h 24"/>
                <a:gd name="T6" fmla="*/ 38 w 38"/>
                <a:gd name="T7" fmla="*/ 24 h 24"/>
                <a:gd name="T8" fmla="*/ 38 w 38"/>
                <a:gd name="T9" fmla="*/ 0 h 24"/>
                <a:gd name="T10" fmla="*/ 16 w 38"/>
                <a:gd name="T11" fmla="*/ 16 h 24"/>
                <a:gd name="T12" fmla="*/ 8 w 38"/>
                <a:gd name="T13" fmla="*/ 16 h 24"/>
                <a:gd name="T14" fmla="*/ 8 w 38"/>
                <a:gd name="T15" fmla="*/ 8 h 24"/>
                <a:gd name="T16" fmla="*/ 16 w 38"/>
                <a:gd name="T17" fmla="*/ 8 h 24"/>
                <a:gd name="T18" fmla="*/ 16 w 38"/>
                <a:gd name="T19" fmla="*/ 16 h 24"/>
                <a:gd name="T20" fmla="*/ 30 w 38"/>
                <a:gd name="T21" fmla="*/ 16 h 24"/>
                <a:gd name="T22" fmla="*/ 22 w 38"/>
                <a:gd name="T23" fmla="*/ 16 h 24"/>
                <a:gd name="T24" fmla="*/ 22 w 38"/>
                <a:gd name="T25" fmla="*/ 8 h 24"/>
                <a:gd name="T26" fmla="*/ 30 w 38"/>
                <a:gd name="T27" fmla="*/ 8 h 24"/>
                <a:gd name="T28" fmla="*/ 30 w 38"/>
                <a:gd name="T29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">
                  <a:moveTo>
                    <a:pt x="38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38" y="24"/>
                  </a:lnTo>
                  <a:lnTo>
                    <a:pt x="38" y="0"/>
                  </a:lnTo>
                  <a:close/>
                  <a:moveTo>
                    <a:pt x="16" y="16"/>
                  </a:moveTo>
                  <a:lnTo>
                    <a:pt x="8" y="16"/>
                  </a:lnTo>
                  <a:lnTo>
                    <a:pt x="8" y="8"/>
                  </a:lnTo>
                  <a:lnTo>
                    <a:pt x="16" y="8"/>
                  </a:lnTo>
                  <a:lnTo>
                    <a:pt x="16" y="16"/>
                  </a:lnTo>
                  <a:close/>
                  <a:moveTo>
                    <a:pt x="30" y="16"/>
                  </a:moveTo>
                  <a:lnTo>
                    <a:pt x="22" y="16"/>
                  </a:lnTo>
                  <a:lnTo>
                    <a:pt x="22" y="8"/>
                  </a:lnTo>
                  <a:lnTo>
                    <a:pt x="30" y="8"/>
                  </a:lnTo>
                  <a:lnTo>
                    <a:pt x="30" y="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367"/>
            <p:cNvSpPr>
              <a:spLocks noEditPoints="1"/>
            </p:cNvSpPr>
            <p:nvPr/>
          </p:nvSpPr>
          <p:spPr bwMode="auto">
            <a:xfrm>
              <a:off x="5400885" y="2409677"/>
              <a:ext cx="158514" cy="115051"/>
            </a:xfrm>
            <a:custGeom>
              <a:avLst/>
              <a:gdLst>
                <a:gd name="T0" fmla="*/ 122 w 124"/>
                <a:gd name="T1" fmla="*/ 41 h 90"/>
                <a:gd name="T2" fmla="*/ 120 w 124"/>
                <a:gd name="T3" fmla="*/ 39 h 90"/>
                <a:gd name="T4" fmla="*/ 118 w 124"/>
                <a:gd name="T5" fmla="*/ 39 h 90"/>
                <a:gd name="T6" fmla="*/ 108 w 124"/>
                <a:gd name="T7" fmla="*/ 45 h 90"/>
                <a:gd name="T8" fmla="*/ 108 w 124"/>
                <a:gd name="T9" fmla="*/ 29 h 90"/>
                <a:gd name="T10" fmla="*/ 106 w 124"/>
                <a:gd name="T11" fmla="*/ 25 h 90"/>
                <a:gd name="T12" fmla="*/ 104 w 124"/>
                <a:gd name="T13" fmla="*/ 23 h 90"/>
                <a:gd name="T14" fmla="*/ 100 w 124"/>
                <a:gd name="T15" fmla="*/ 21 h 90"/>
                <a:gd name="T16" fmla="*/ 77 w 124"/>
                <a:gd name="T17" fmla="*/ 21 h 90"/>
                <a:gd name="T18" fmla="*/ 77 w 124"/>
                <a:gd name="T19" fmla="*/ 14 h 90"/>
                <a:gd name="T20" fmla="*/ 55 w 124"/>
                <a:gd name="T21" fmla="*/ 6 h 90"/>
                <a:gd name="T22" fmla="*/ 8 w 124"/>
                <a:gd name="T23" fmla="*/ 6 h 90"/>
                <a:gd name="T24" fmla="*/ 8 w 124"/>
                <a:gd name="T25" fmla="*/ 4 h 90"/>
                <a:gd name="T26" fmla="*/ 8 w 124"/>
                <a:gd name="T27" fmla="*/ 0 h 90"/>
                <a:gd name="T28" fmla="*/ 4 w 124"/>
                <a:gd name="T29" fmla="*/ 0 h 90"/>
                <a:gd name="T30" fmla="*/ 2 w 124"/>
                <a:gd name="T31" fmla="*/ 0 h 90"/>
                <a:gd name="T32" fmla="*/ 0 w 124"/>
                <a:gd name="T33" fmla="*/ 4 h 90"/>
                <a:gd name="T34" fmla="*/ 0 w 124"/>
                <a:gd name="T35" fmla="*/ 25 h 90"/>
                <a:gd name="T36" fmla="*/ 2 w 124"/>
                <a:gd name="T37" fmla="*/ 29 h 90"/>
                <a:gd name="T38" fmla="*/ 4 w 124"/>
                <a:gd name="T39" fmla="*/ 29 h 90"/>
                <a:gd name="T40" fmla="*/ 8 w 124"/>
                <a:gd name="T41" fmla="*/ 29 h 90"/>
                <a:gd name="T42" fmla="*/ 8 w 124"/>
                <a:gd name="T43" fmla="*/ 25 h 90"/>
                <a:gd name="T44" fmla="*/ 8 w 124"/>
                <a:gd name="T45" fmla="*/ 21 h 90"/>
                <a:gd name="T46" fmla="*/ 24 w 124"/>
                <a:gd name="T47" fmla="*/ 21 h 90"/>
                <a:gd name="T48" fmla="*/ 20 w 124"/>
                <a:gd name="T49" fmla="*/ 23 h 90"/>
                <a:gd name="T50" fmla="*/ 18 w 124"/>
                <a:gd name="T51" fmla="*/ 25 h 90"/>
                <a:gd name="T52" fmla="*/ 16 w 124"/>
                <a:gd name="T53" fmla="*/ 29 h 90"/>
                <a:gd name="T54" fmla="*/ 16 w 124"/>
                <a:gd name="T55" fmla="*/ 82 h 90"/>
                <a:gd name="T56" fmla="*/ 18 w 124"/>
                <a:gd name="T57" fmla="*/ 86 h 90"/>
                <a:gd name="T58" fmla="*/ 20 w 124"/>
                <a:gd name="T59" fmla="*/ 90 h 90"/>
                <a:gd name="T60" fmla="*/ 104 w 124"/>
                <a:gd name="T61" fmla="*/ 90 h 90"/>
                <a:gd name="T62" fmla="*/ 106 w 124"/>
                <a:gd name="T63" fmla="*/ 86 h 90"/>
                <a:gd name="T64" fmla="*/ 108 w 124"/>
                <a:gd name="T65" fmla="*/ 82 h 90"/>
                <a:gd name="T66" fmla="*/ 108 w 124"/>
                <a:gd name="T67" fmla="*/ 69 h 90"/>
                <a:gd name="T68" fmla="*/ 118 w 124"/>
                <a:gd name="T69" fmla="*/ 73 h 90"/>
                <a:gd name="T70" fmla="*/ 120 w 124"/>
                <a:gd name="T71" fmla="*/ 73 h 90"/>
                <a:gd name="T72" fmla="*/ 122 w 124"/>
                <a:gd name="T73" fmla="*/ 73 h 90"/>
                <a:gd name="T74" fmla="*/ 122 w 124"/>
                <a:gd name="T75" fmla="*/ 71 h 90"/>
                <a:gd name="T76" fmla="*/ 124 w 124"/>
                <a:gd name="T77" fmla="*/ 69 h 90"/>
                <a:gd name="T78" fmla="*/ 124 w 124"/>
                <a:gd name="T79" fmla="*/ 43 h 90"/>
                <a:gd name="T80" fmla="*/ 122 w 124"/>
                <a:gd name="T81" fmla="*/ 41 h 90"/>
                <a:gd name="T82" fmla="*/ 122 w 124"/>
                <a:gd name="T83" fmla="*/ 41 h 90"/>
                <a:gd name="T84" fmla="*/ 85 w 124"/>
                <a:gd name="T85" fmla="*/ 76 h 90"/>
                <a:gd name="T86" fmla="*/ 31 w 124"/>
                <a:gd name="T87" fmla="*/ 76 h 90"/>
                <a:gd name="T88" fmla="*/ 31 w 124"/>
                <a:gd name="T89" fmla="*/ 37 h 90"/>
                <a:gd name="T90" fmla="*/ 85 w 124"/>
                <a:gd name="T91" fmla="*/ 37 h 90"/>
                <a:gd name="T92" fmla="*/ 85 w 124"/>
                <a:gd name="T93" fmla="*/ 7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4" h="90">
                  <a:moveTo>
                    <a:pt x="122" y="41"/>
                  </a:moveTo>
                  <a:lnTo>
                    <a:pt x="120" y="39"/>
                  </a:lnTo>
                  <a:lnTo>
                    <a:pt x="118" y="39"/>
                  </a:lnTo>
                  <a:lnTo>
                    <a:pt x="108" y="45"/>
                  </a:lnTo>
                  <a:lnTo>
                    <a:pt x="108" y="29"/>
                  </a:lnTo>
                  <a:lnTo>
                    <a:pt x="106" y="25"/>
                  </a:lnTo>
                  <a:lnTo>
                    <a:pt x="104" y="23"/>
                  </a:lnTo>
                  <a:lnTo>
                    <a:pt x="100" y="21"/>
                  </a:lnTo>
                  <a:lnTo>
                    <a:pt x="77" y="21"/>
                  </a:lnTo>
                  <a:lnTo>
                    <a:pt x="77" y="14"/>
                  </a:lnTo>
                  <a:lnTo>
                    <a:pt x="55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24" y="21"/>
                  </a:lnTo>
                  <a:lnTo>
                    <a:pt x="20" y="23"/>
                  </a:lnTo>
                  <a:lnTo>
                    <a:pt x="18" y="25"/>
                  </a:lnTo>
                  <a:lnTo>
                    <a:pt x="16" y="29"/>
                  </a:lnTo>
                  <a:lnTo>
                    <a:pt x="16" y="82"/>
                  </a:lnTo>
                  <a:lnTo>
                    <a:pt x="18" y="86"/>
                  </a:lnTo>
                  <a:lnTo>
                    <a:pt x="20" y="90"/>
                  </a:lnTo>
                  <a:lnTo>
                    <a:pt x="104" y="90"/>
                  </a:lnTo>
                  <a:lnTo>
                    <a:pt x="106" y="86"/>
                  </a:lnTo>
                  <a:lnTo>
                    <a:pt x="108" y="82"/>
                  </a:lnTo>
                  <a:lnTo>
                    <a:pt x="108" y="69"/>
                  </a:lnTo>
                  <a:lnTo>
                    <a:pt x="118" y="73"/>
                  </a:lnTo>
                  <a:lnTo>
                    <a:pt x="120" y="73"/>
                  </a:lnTo>
                  <a:lnTo>
                    <a:pt x="122" y="73"/>
                  </a:lnTo>
                  <a:lnTo>
                    <a:pt x="122" y="71"/>
                  </a:lnTo>
                  <a:lnTo>
                    <a:pt x="124" y="69"/>
                  </a:lnTo>
                  <a:lnTo>
                    <a:pt x="124" y="43"/>
                  </a:lnTo>
                  <a:lnTo>
                    <a:pt x="122" y="41"/>
                  </a:lnTo>
                  <a:lnTo>
                    <a:pt x="122" y="41"/>
                  </a:lnTo>
                  <a:close/>
                  <a:moveTo>
                    <a:pt x="85" y="76"/>
                  </a:moveTo>
                  <a:lnTo>
                    <a:pt x="31" y="76"/>
                  </a:lnTo>
                  <a:lnTo>
                    <a:pt x="31" y="37"/>
                  </a:lnTo>
                  <a:lnTo>
                    <a:pt x="85" y="37"/>
                  </a:lnTo>
                  <a:lnTo>
                    <a:pt x="85" y="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1" name="Group 450"/>
          <p:cNvGrpSpPr/>
          <p:nvPr userDrawn="1"/>
        </p:nvGrpSpPr>
        <p:grpSpPr>
          <a:xfrm>
            <a:off x="4496556" y="3158360"/>
            <a:ext cx="168955" cy="207944"/>
            <a:chOff x="4150666" y="2368770"/>
            <a:chExt cx="155958" cy="155958"/>
          </a:xfrm>
        </p:grpSpPr>
        <p:sp>
          <p:nvSpPr>
            <p:cNvPr id="452" name="Freeform 368"/>
            <p:cNvSpPr>
              <a:spLocks/>
            </p:cNvSpPr>
            <p:nvPr/>
          </p:nvSpPr>
          <p:spPr bwMode="auto">
            <a:xfrm>
              <a:off x="4199243" y="2430131"/>
              <a:ext cx="63917" cy="61360"/>
            </a:xfrm>
            <a:custGeom>
              <a:avLst/>
              <a:gdLst>
                <a:gd name="T0" fmla="*/ 6 w 49"/>
                <a:gd name="T1" fmla="*/ 47 h 49"/>
                <a:gd name="T2" fmla="*/ 45 w 49"/>
                <a:gd name="T3" fmla="*/ 27 h 49"/>
                <a:gd name="T4" fmla="*/ 49 w 49"/>
                <a:gd name="T5" fmla="*/ 25 h 49"/>
                <a:gd name="T6" fmla="*/ 49 w 49"/>
                <a:gd name="T7" fmla="*/ 23 h 49"/>
                <a:gd name="T8" fmla="*/ 45 w 49"/>
                <a:gd name="T9" fmla="*/ 21 h 49"/>
                <a:gd name="T10" fmla="*/ 6 w 49"/>
                <a:gd name="T11" fmla="*/ 2 h 49"/>
                <a:gd name="T12" fmla="*/ 2 w 49"/>
                <a:gd name="T13" fmla="*/ 0 h 49"/>
                <a:gd name="T14" fmla="*/ 0 w 49"/>
                <a:gd name="T15" fmla="*/ 2 h 49"/>
                <a:gd name="T16" fmla="*/ 0 w 49"/>
                <a:gd name="T17" fmla="*/ 5 h 49"/>
                <a:gd name="T18" fmla="*/ 0 w 49"/>
                <a:gd name="T19" fmla="*/ 43 h 49"/>
                <a:gd name="T20" fmla="*/ 0 w 49"/>
                <a:gd name="T21" fmla="*/ 47 h 49"/>
                <a:gd name="T22" fmla="*/ 2 w 49"/>
                <a:gd name="T23" fmla="*/ 49 h 49"/>
                <a:gd name="T24" fmla="*/ 6 w 49"/>
                <a:gd name="T25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49">
                  <a:moveTo>
                    <a:pt x="6" y="47"/>
                  </a:moveTo>
                  <a:lnTo>
                    <a:pt x="45" y="27"/>
                  </a:lnTo>
                  <a:lnTo>
                    <a:pt x="49" y="25"/>
                  </a:lnTo>
                  <a:lnTo>
                    <a:pt x="49" y="23"/>
                  </a:lnTo>
                  <a:lnTo>
                    <a:pt x="45" y="21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2" y="49"/>
                  </a:lnTo>
                  <a:lnTo>
                    <a:pt x="6" y="4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369"/>
            <p:cNvSpPr>
              <a:spLocks noEditPoints="1"/>
            </p:cNvSpPr>
            <p:nvPr/>
          </p:nvSpPr>
          <p:spPr bwMode="auto">
            <a:xfrm>
              <a:off x="4150666" y="2368770"/>
              <a:ext cx="155958" cy="155958"/>
            </a:xfrm>
            <a:custGeom>
              <a:avLst/>
              <a:gdLst>
                <a:gd name="T0" fmla="*/ 112 w 121"/>
                <a:gd name="T1" fmla="*/ 0 h 122"/>
                <a:gd name="T2" fmla="*/ 11 w 121"/>
                <a:gd name="T3" fmla="*/ 0 h 122"/>
                <a:gd name="T4" fmla="*/ 7 w 121"/>
                <a:gd name="T5" fmla="*/ 0 h 122"/>
                <a:gd name="T6" fmla="*/ 4 w 121"/>
                <a:gd name="T7" fmla="*/ 2 h 122"/>
                <a:gd name="T8" fmla="*/ 2 w 121"/>
                <a:gd name="T9" fmla="*/ 6 h 122"/>
                <a:gd name="T10" fmla="*/ 0 w 121"/>
                <a:gd name="T11" fmla="*/ 10 h 122"/>
                <a:gd name="T12" fmla="*/ 0 w 121"/>
                <a:gd name="T13" fmla="*/ 110 h 122"/>
                <a:gd name="T14" fmla="*/ 2 w 121"/>
                <a:gd name="T15" fmla="*/ 114 h 122"/>
                <a:gd name="T16" fmla="*/ 4 w 121"/>
                <a:gd name="T17" fmla="*/ 118 h 122"/>
                <a:gd name="T18" fmla="*/ 7 w 121"/>
                <a:gd name="T19" fmla="*/ 120 h 122"/>
                <a:gd name="T20" fmla="*/ 11 w 121"/>
                <a:gd name="T21" fmla="*/ 122 h 122"/>
                <a:gd name="T22" fmla="*/ 112 w 121"/>
                <a:gd name="T23" fmla="*/ 122 h 122"/>
                <a:gd name="T24" fmla="*/ 116 w 121"/>
                <a:gd name="T25" fmla="*/ 120 h 122"/>
                <a:gd name="T26" fmla="*/ 119 w 121"/>
                <a:gd name="T27" fmla="*/ 118 h 122"/>
                <a:gd name="T28" fmla="*/ 121 w 121"/>
                <a:gd name="T29" fmla="*/ 114 h 122"/>
                <a:gd name="T30" fmla="*/ 121 w 121"/>
                <a:gd name="T31" fmla="*/ 110 h 122"/>
                <a:gd name="T32" fmla="*/ 121 w 121"/>
                <a:gd name="T33" fmla="*/ 10 h 122"/>
                <a:gd name="T34" fmla="*/ 121 w 121"/>
                <a:gd name="T35" fmla="*/ 6 h 122"/>
                <a:gd name="T36" fmla="*/ 119 w 121"/>
                <a:gd name="T37" fmla="*/ 2 h 122"/>
                <a:gd name="T38" fmla="*/ 116 w 121"/>
                <a:gd name="T39" fmla="*/ 0 h 122"/>
                <a:gd name="T40" fmla="*/ 112 w 121"/>
                <a:gd name="T41" fmla="*/ 0 h 122"/>
                <a:gd name="T42" fmla="*/ 76 w 121"/>
                <a:gd name="T43" fmla="*/ 6 h 122"/>
                <a:gd name="T44" fmla="*/ 84 w 121"/>
                <a:gd name="T45" fmla="*/ 22 h 122"/>
                <a:gd name="T46" fmla="*/ 68 w 121"/>
                <a:gd name="T47" fmla="*/ 22 h 122"/>
                <a:gd name="T48" fmla="*/ 61 w 121"/>
                <a:gd name="T49" fmla="*/ 6 h 122"/>
                <a:gd name="T50" fmla="*/ 76 w 121"/>
                <a:gd name="T51" fmla="*/ 6 h 122"/>
                <a:gd name="T52" fmla="*/ 47 w 121"/>
                <a:gd name="T53" fmla="*/ 6 h 122"/>
                <a:gd name="T54" fmla="*/ 53 w 121"/>
                <a:gd name="T55" fmla="*/ 22 h 122"/>
                <a:gd name="T56" fmla="*/ 39 w 121"/>
                <a:gd name="T57" fmla="*/ 22 h 122"/>
                <a:gd name="T58" fmla="*/ 31 w 121"/>
                <a:gd name="T59" fmla="*/ 6 h 122"/>
                <a:gd name="T60" fmla="*/ 47 w 121"/>
                <a:gd name="T61" fmla="*/ 6 h 122"/>
                <a:gd name="T62" fmla="*/ 7 w 121"/>
                <a:gd name="T63" fmla="*/ 10 h 122"/>
                <a:gd name="T64" fmla="*/ 9 w 121"/>
                <a:gd name="T65" fmla="*/ 8 h 122"/>
                <a:gd name="T66" fmla="*/ 11 w 121"/>
                <a:gd name="T67" fmla="*/ 6 h 122"/>
                <a:gd name="T68" fmla="*/ 15 w 121"/>
                <a:gd name="T69" fmla="*/ 6 h 122"/>
                <a:gd name="T70" fmla="*/ 23 w 121"/>
                <a:gd name="T71" fmla="*/ 22 h 122"/>
                <a:gd name="T72" fmla="*/ 7 w 121"/>
                <a:gd name="T73" fmla="*/ 22 h 122"/>
                <a:gd name="T74" fmla="*/ 7 w 121"/>
                <a:gd name="T75" fmla="*/ 10 h 122"/>
                <a:gd name="T76" fmla="*/ 116 w 121"/>
                <a:gd name="T77" fmla="*/ 110 h 122"/>
                <a:gd name="T78" fmla="*/ 114 w 121"/>
                <a:gd name="T79" fmla="*/ 112 h 122"/>
                <a:gd name="T80" fmla="*/ 112 w 121"/>
                <a:gd name="T81" fmla="*/ 114 h 122"/>
                <a:gd name="T82" fmla="*/ 11 w 121"/>
                <a:gd name="T83" fmla="*/ 114 h 122"/>
                <a:gd name="T84" fmla="*/ 9 w 121"/>
                <a:gd name="T85" fmla="*/ 112 h 122"/>
                <a:gd name="T86" fmla="*/ 7 w 121"/>
                <a:gd name="T87" fmla="*/ 110 h 122"/>
                <a:gd name="T88" fmla="*/ 7 w 121"/>
                <a:gd name="T89" fmla="*/ 30 h 122"/>
                <a:gd name="T90" fmla="*/ 116 w 121"/>
                <a:gd name="T91" fmla="*/ 30 h 122"/>
                <a:gd name="T92" fmla="*/ 116 w 121"/>
                <a:gd name="T93" fmla="*/ 110 h 122"/>
                <a:gd name="T94" fmla="*/ 100 w 121"/>
                <a:gd name="T95" fmla="*/ 22 h 122"/>
                <a:gd name="T96" fmla="*/ 92 w 121"/>
                <a:gd name="T97" fmla="*/ 6 h 122"/>
                <a:gd name="T98" fmla="*/ 108 w 121"/>
                <a:gd name="T99" fmla="*/ 6 h 122"/>
                <a:gd name="T100" fmla="*/ 116 w 121"/>
                <a:gd name="T101" fmla="*/ 22 h 122"/>
                <a:gd name="T102" fmla="*/ 100 w 121"/>
                <a:gd name="T103" fmla="*/ 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1" h="122">
                  <a:moveTo>
                    <a:pt x="112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10"/>
                  </a:lnTo>
                  <a:lnTo>
                    <a:pt x="2" y="114"/>
                  </a:lnTo>
                  <a:lnTo>
                    <a:pt x="4" y="118"/>
                  </a:lnTo>
                  <a:lnTo>
                    <a:pt x="7" y="120"/>
                  </a:lnTo>
                  <a:lnTo>
                    <a:pt x="11" y="122"/>
                  </a:lnTo>
                  <a:lnTo>
                    <a:pt x="112" y="122"/>
                  </a:lnTo>
                  <a:lnTo>
                    <a:pt x="116" y="120"/>
                  </a:lnTo>
                  <a:lnTo>
                    <a:pt x="119" y="118"/>
                  </a:lnTo>
                  <a:lnTo>
                    <a:pt x="121" y="114"/>
                  </a:lnTo>
                  <a:lnTo>
                    <a:pt x="121" y="110"/>
                  </a:lnTo>
                  <a:lnTo>
                    <a:pt x="121" y="10"/>
                  </a:lnTo>
                  <a:lnTo>
                    <a:pt x="121" y="6"/>
                  </a:lnTo>
                  <a:lnTo>
                    <a:pt x="119" y="2"/>
                  </a:lnTo>
                  <a:lnTo>
                    <a:pt x="116" y="0"/>
                  </a:lnTo>
                  <a:lnTo>
                    <a:pt x="112" y="0"/>
                  </a:lnTo>
                  <a:close/>
                  <a:moveTo>
                    <a:pt x="76" y="6"/>
                  </a:moveTo>
                  <a:lnTo>
                    <a:pt x="84" y="22"/>
                  </a:lnTo>
                  <a:lnTo>
                    <a:pt x="68" y="22"/>
                  </a:lnTo>
                  <a:lnTo>
                    <a:pt x="61" y="6"/>
                  </a:lnTo>
                  <a:lnTo>
                    <a:pt x="76" y="6"/>
                  </a:lnTo>
                  <a:close/>
                  <a:moveTo>
                    <a:pt x="47" y="6"/>
                  </a:moveTo>
                  <a:lnTo>
                    <a:pt x="53" y="22"/>
                  </a:lnTo>
                  <a:lnTo>
                    <a:pt x="39" y="22"/>
                  </a:lnTo>
                  <a:lnTo>
                    <a:pt x="31" y="6"/>
                  </a:lnTo>
                  <a:lnTo>
                    <a:pt x="47" y="6"/>
                  </a:lnTo>
                  <a:close/>
                  <a:moveTo>
                    <a:pt x="7" y="10"/>
                  </a:moveTo>
                  <a:lnTo>
                    <a:pt x="9" y="8"/>
                  </a:lnTo>
                  <a:lnTo>
                    <a:pt x="11" y="6"/>
                  </a:lnTo>
                  <a:lnTo>
                    <a:pt x="15" y="6"/>
                  </a:lnTo>
                  <a:lnTo>
                    <a:pt x="23" y="22"/>
                  </a:lnTo>
                  <a:lnTo>
                    <a:pt x="7" y="22"/>
                  </a:lnTo>
                  <a:lnTo>
                    <a:pt x="7" y="10"/>
                  </a:lnTo>
                  <a:close/>
                  <a:moveTo>
                    <a:pt x="116" y="110"/>
                  </a:moveTo>
                  <a:lnTo>
                    <a:pt x="114" y="112"/>
                  </a:lnTo>
                  <a:lnTo>
                    <a:pt x="112" y="114"/>
                  </a:lnTo>
                  <a:lnTo>
                    <a:pt x="11" y="114"/>
                  </a:lnTo>
                  <a:lnTo>
                    <a:pt x="9" y="112"/>
                  </a:lnTo>
                  <a:lnTo>
                    <a:pt x="7" y="110"/>
                  </a:lnTo>
                  <a:lnTo>
                    <a:pt x="7" y="30"/>
                  </a:lnTo>
                  <a:lnTo>
                    <a:pt x="116" y="30"/>
                  </a:lnTo>
                  <a:lnTo>
                    <a:pt x="116" y="110"/>
                  </a:lnTo>
                  <a:close/>
                  <a:moveTo>
                    <a:pt x="100" y="22"/>
                  </a:moveTo>
                  <a:lnTo>
                    <a:pt x="92" y="6"/>
                  </a:lnTo>
                  <a:lnTo>
                    <a:pt x="108" y="6"/>
                  </a:lnTo>
                  <a:lnTo>
                    <a:pt x="116" y="22"/>
                  </a:lnTo>
                  <a:lnTo>
                    <a:pt x="100" y="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4" name="Group 453"/>
          <p:cNvGrpSpPr/>
          <p:nvPr userDrawn="1"/>
        </p:nvGrpSpPr>
        <p:grpSpPr>
          <a:xfrm>
            <a:off x="6867455" y="3158360"/>
            <a:ext cx="146796" cy="207944"/>
            <a:chOff x="6339189" y="2368770"/>
            <a:chExt cx="135504" cy="155958"/>
          </a:xfrm>
        </p:grpSpPr>
        <p:sp>
          <p:nvSpPr>
            <p:cNvPr id="455" name="Freeform 370"/>
            <p:cNvSpPr>
              <a:spLocks noEditPoints="1"/>
            </p:cNvSpPr>
            <p:nvPr/>
          </p:nvSpPr>
          <p:spPr bwMode="auto">
            <a:xfrm>
              <a:off x="6339189" y="2368770"/>
              <a:ext cx="135504" cy="155958"/>
            </a:xfrm>
            <a:custGeom>
              <a:avLst/>
              <a:gdLst>
                <a:gd name="T0" fmla="*/ 8 w 106"/>
                <a:gd name="T1" fmla="*/ 0 h 122"/>
                <a:gd name="T2" fmla="*/ 0 w 106"/>
                <a:gd name="T3" fmla="*/ 2 h 122"/>
                <a:gd name="T4" fmla="*/ 0 w 106"/>
                <a:gd name="T5" fmla="*/ 114 h 122"/>
                <a:gd name="T6" fmla="*/ 4 w 106"/>
                <a:gd name="T7" fmla="*/ 120 h 122"/>
                <a:gd name="T8" fmla="*/ 98 w 106"/>
                <a:gd name="T9" fmla="*/ 122 h 122"/>
                <a:gd name="T10" fmla="*/ 106 w 106"/>
                <a:gd name="T11" fmla="*/ 118 h 122"/>
                <a:gd name="T12" fmla="*/ 106 w 106"/>
                <a:gd name="T13" fmla="*/ 6 h 122"/>
                <a:gd name="T14" fmla="*/ 102 w 106"/>
                <a:gd name="T15" fmla="*/ 0 h 122"/>
                <a:gd name="T16" fmla="*/ 12 w 106"/>
                <a:gd name="T17" fmla="*/ 6 h 122"/>
                <a:gd name="T18" fmla="*/ 16 w 106"/>
                <a:gd name="T19" fmla="*/ 10 h 122"/>
                <a:gd name="T20" fmla="*/ 12 w 106"/>
                <a:gd name="T21" fmla="*/ 14 h 122"/>
                <a:gd name="T22" fmla="*/ 8 w 106"/>
                <a:gd name="T23" fmla="*/ 10 h 122"/>
                <a:gd name="T24" fmla="*/ 12 w 106"/>
                <a:gd name="T25" fmla="*/ 6 h 122"/>
                <a:gd name="T26" fmla="*/ 53 w 106"/>
                <a:gd name="T27" fmla="*/ 91 h 122"/>
                <a:gd name="T28" fmla="*/ 45 w 106"/>
                <a:gd name="T29" fmla="*/ 103 h 122"/>
                <a:gd name="T30" fmla="*/ 41 w 106"/>
                <a:gd name="T31" fmla="*/ 108 h 122"/>
                <a:gd name="T32" fmla="*/ 37 w 106"/>
                <a:gd name="T33" fmla="*/ 112 h 122"/>
                <a:gd name="T34" fmla="*/ 25 w 106"/>
                <a:gd name="T35" fmla="*/ 114 h 122"/>
                <a:gd name="T36" fmla="*/ 16 w 106"/>
                <a:gd name="T37" fmla="*/ 112 h 122"/>
                <a:gd name="T38" fmla="*/ 10 w 106"/>
                <a:gd name="T39" fmla="*/ 106 h 122"/>
                <a:gd name="T40" fmla="*/ 8 w 106"/>
                <a:gd name="T41" fmla="*/ 97 h 122"/>
                <a:gd name="T42" fmla="*/ 10 w 106"/>
                <a:gd name="T43" fmla="*/ 87 h 122"/>
                <a:gd name="T44" fmla="*/ 17 w 106"/>
                <a:gd name="T45" fmla="*/ 79 h 122"/>
                <a:gd name="T46" fmla="*/ 17 w 106"/>
                <a:gd name="T47" fmla="*/ 69 h 122"/>
                <a:gd name="T48" fmla="*/ 16 w 106"/>
                <a:gd name="T49" fmla="*/ 53 h 122"/>
                <a:gd name="T50" fmla="*/ 33 w 106"/>
                <a:gd name="T51" fmla="*/ 20 h 122"/>
                <a:gd name="T52" fmla="*/ 72 w 106"/>
                <a:gd name="T53" fmla="*/ 20 h 122"/>
                <a:gd name="T54" fmla="*/ 92 w 106"/>
                <a:gd name="T55" fmla="*/ 53 h 122"/>
                <a:gd name="T56" fmla="*/ 72 w 106"/>
                <a:gd name="T57" fmla="*/ 87 h 122"/>
                <a:gd name="T58" fmla="*/ 98 w 106"/>
                <a:gd name="T59" fmla="*/ 110 h 122"/>
                <a:gd name="T60" fmla="*/ 96 w 106"/>
                <a:gd name="T61" fmla="*/ 114 h 122"/>
                <a:gd name="T62" fmla="*/ 92 w 106"/>
                <a:gd name="T63" fmla="*/ 110 h 122"/>
                <a:gd name="T64" fmla="*/ 92 w 106"/>
                <a:gd name="T65" fmla="*/ 101 h 122"/>
                <a:gd name="T66" fmla="*/ 98 w 106"/>
                <a:gd name="T67" fmla="*/ 101 h 122"/>
                <a:gd name="T68" fmla="*/ 98 w 106"/>
                <a:gd name="T69" fmla="*/ 110 h 122"/>
                <a:gd name="T70" fmla="*/ 92 w 106"/>
                <a:gd name="T71" fmla="*/ 14 h 122"/>
                <a:gd name="T72" fmla="*/ 92 w 106"/>
                <a:gd name="T73" fmla="*/ 8 h 122"/>
                <a:gd name="T74" fmla="*/ 98 w 106"/>
                <a:gd name="T75" fmla="*/ 8 h 122"/>
                <a:gd name="T76" fmla="*/ 98 w 106"/>
                <a:gd name="T77" fmla="*/ 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22">
                  <a:moveTo>
                    <a:pt x="98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4" y="120"/>
                  </a:lnTo>
                  <a:lnTo>
                    <a:pt x="8" y="122"/>
                  </a:lnTo>
                  <a:lnTo>
                    <a:pt x="98" y="122"/>
                  </a:lnTo>
                  <a:lnTo>
                    <a:pt x="102" y="120"/>
                  </a:lnTo>
                  <a:lnTo>
                    <a:pt x="106" y="118"/>
                  </a:lnTo>
                  <a:lnTo>
                    <a:pt x="106" y="114"/>
                  </a:lnTo>
                  <a:lnTo>
                    <a:pt x="106" y="6"/>
                  </a:lnTo>
                  <a:lnTo>
                    <a:pt x="106" y="2"/>
                  </a:lnTo>
                  <a:lnTo>
                    <a:pt x="102" y="0"/>
                  </a:lnTo>
                  <a:lnTo>
                    <a:pt x="98" y="0"/>
                  </a:lnTo>
                  <a:close/>
                  <a:moveTo>
                    <a:pt x="12" y="6"/>
                  </a:moveTo>
                  <a:lnTo>
                    <a:pt x="14" y="8"/>
                  </a:lnTo>
                  <a:lnTo>
                    <a:pt x="16" y="10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10"/>
                  </a:lnTo>
                  <a:lnTo>
                    <a:pt x="8" y="8"/>
                  </a:lnTo>
                  <a:lnTo>
                    <a:pt x="12" y="6"/>
                  </a:lnTo>
                  <a:close/>
                  <a:moveTo>
                    <a:pt x="53" y="91"/>
                  </a:moveTo>
                  <a:lnTo>
                    <a:pt x="53" y="91"/>
                  </a:lnTo>
                  <a:lnTo>
                    <a:pt x="49" y="99"/>
                  </a:lnTo>
                  <a:lnTo>
                    <a:pt x="45" y="103"/>
                  </a:lnTo>
                  <a:lnTo>
                    <a:pt x="43" y="106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37" y="112"/>
                  </a:lnTo>
                  <a:lnTo>
                    <a:pt x="31" y="114"/>
                  </a:lnTo>
                  <a:lnTo>
                    <a:pt x="25" y="114"/>
                  </a:lnTo>
                  <a:lnTo>
                    <a:pt x="21" y="114"/>
                  </a:lnTo>
                  <a:lnTo>
                    <a:pt x="16" y="112"/>
                  </a:lnTo>
                  <a:lnTo>
                    <a:pt x="12" y="110"/>
                  </a:lnTo>
                  <a:lnTo>
                    <a:pt x="10" y="106"/>
                  </a:lnTo>
                  <a:lnTo>
                    <a:pt x="8" y="103"/>
                  </a:lnTo>
                  <a:lnTo>
                    <a:pt x="8" y="97"/>
                  </a:lnTo>
                  <a:lnTo>
                    <a:pt x="8" y="91"/>
                  </a:lnTo>
                  <a:lnTo>
                    <a:pt x="10" y="87"/>
                  </a:lnTo>
                  <a:lnTo>
                    <a:pt x="14" y="81"/>
                  </a:lnTo>
                  <a:lnTo>
                    <a:pt x="17" y="79"/>
                  </a:lnTo>
                  <a:lnTo>
                    <a:pt x="23" y="75"/>
                  </a:lnTo>
                  <a:lnTo>
                    <a:pt x="17" y="69"/>
                  </a:lnTo>
                  <a:lnTo>
                    <a:pt x="16" y="61"/>
                  </a:lnTo>
                  <a:lnTo>
                    <a:pt x="16" y="53"/>
                  </a:lnTo>
                  <a:lnTo>
                    <a:pt x="19" y="34"/>
                  </a:lnTo>
                  <a:lnTo>
                    <a:pt x="33" y="20"/>
                  </a:lnTo>
                  <a:lnTo>
                    <a:pt x="53" y="14"/>
                  </a:lnTo>
                  <a:lnTo>
                    <a:pt x="72" y="20"/>
                  </a:lnTo>
                  <a:lnTo>
                    <a:pt x="86" y="34"/>
                  </a:lnTo>
                  <a:lnTo>
                    <a:pt x="92" y="53"/>
                  </a:lnTo>
                  <a:lnTo>
                    <a:pt x="86" y="73"/>
                  </a:lnTo>
                  <a:lnTo>
                    <a:pt x="72" y="87"/>
                  </a:lnTo>
                  <a:lnTo>
                    <a:pt x="53" y="91"/>
                  </a:lnTo>
                  <a:close/>
                  <a:moveTo>
                    <a:pt x="98" y="110"/>
                  </a:moveTo>
                  <a:lnTo>
                    <a:pt x="98" y="112"/>
                  </a:lnTo>
                  <a:lnTo>
                    <a:pt x="96" y="114"/>
                  </a:lnTo>
                  <a:lnTo>
                    <a:pt x="92" y="112"/>
                  </a:lnTo>
                  <a:lnTo>
                    <a:pt x="92" y="110"/>
                  </a:lnTo>
                  <a:lnTo>
                    <a:pt x="92" y="103"/>
                  </a:lnTo>
                  <a:lnTo>
                    <a:pt x="92" y="101"/>
                  </a:lnTo>
                  <a:lnTo>
                    <a:pt x="96" y="99"/>
                  </a:lnTo>
                  <a:lnTo>
                    <a:pt x="98" y="101"/>
                  </a:lnTo>
                  <a:lnTo>
                    <a:pt x="98" y="103"/>
                  </a:lnTo>
                  <a:lnTo>
                    <a:pt x="98" y="110"/>
                  </a:lnTo>
                  <a:close/>
                  <a:moveTo>
                    <a:pt x="96" y="14"/>
                  </a:moveTo>
                  <a:lnTo>
                    <a:pt x="92" y="14"/>
                  </a:lnTo>
                  <a:lnTo>
                    <a:pt x="92" y="10"/>
                  </a:lnTo>
                  <a:lnTo>
                    <a:pt x="92" y="8"/>
                  </a:lnTo>
                  <a:lnTo>
                    <a:pt x="96" y="6"/>
                  </a:lnTo>
                  <a:lnTo>
                    <a:pt x="98" y="8"/>
                  </a:lnTo>
                  <a:lnTo>
                    <a:pt x="98" y="10"/>
                  </a:lnTo>
                  <a:lnTo>
                    <a:pt x="98" y="14"/>
                  </a:lnTo>
                  <a:lnTo>
                    <a:pt x="96" y="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371"/>
            <p:cNvSpPr>
              <a:spLocks/>
            </p:cNvSpPr>
            <p:nvPr/>
          </p:nvSpPr>
          <p:spPr bwMode="auto">
            <a:xfrm>
              <a:off x="6397993" y="2427574"/>
              <a:ext cx="20453" cy="20453"/>
            </a:xfrm>
            <a:custGeom>
              <a:avLst/>
              <a:gdLst>
                <a:gd name="T0" fmla="*/ 8 w 16"/>
                <a:gd name="T1" fmla="*/ 0 h 15"/>
                <a:gd name="T2" fmla="*/ 4 w 16"/>
                <a:gd name="T3" fmla="*/ 0 h 15"/>
                <a:gd name="T4" fmla="*/ 2 w 16"/>
                <a:gd name="T5" fmla="*/ 4 h 15"/>
                <a:gd name="T6" fmla="*/ 0 w 16"/>
                <a:gd name="T7" fmla="*/ 7 h 15"/>
                <a:gd name="T8" fmla="*/ 2 w 16"/>
                <a:gd name="T9" fmla="*/ 11 h 15"/>
                <a:gd name="T10" fmla="*/ 4 w 16"/>
                <a:gd name="T11" fmla="*/ 13 h 15"/>
                <a:gd name="T12" fmla="*/ 8 w 16"/>
                <a:gd name="T13" fmla="*/ 15 h 15"/>
                <a:gd name="T14" fmla="*/ 12 w 16"/>
                <a:gd name="T15" fmla="*/ 13 h 15"/>
                <a:gd name="T16" fmla="*/ 16 w 16"/>
                <a:gd name="T17" fmla="*/ 11 h 15"/>
                <a:gd name="T18" fmla="*/ 16 w 16"/>
                <a:gd name="T19" fmla="*/ 7 h 15"/>
                <a:gd name="T20" fmla="*/ 16 w 16"/>
                <a:gd name="T21" fmla="*/ 4 h 15"/>
                <a:gd name="T22" fmla="*/ 12 w 16"/>
                <a:gd name="T23" fmla="*/ 0 h 15"/>
                <a:gd name="T24" fmla="*/ 8 w 16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8" y="15"/>
                  </a:lnTo>
                  <a:lnTo>
                    <a:pt x="12" y="13"/>
                  </a:lnTo>
                  <a:lnTo>
                    <a:pt x="16" y="11"/>
                  </a:lnTo>
                  <a:lnTo>
                    <a:pt x="16" y="7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372"/>
            <p:cNvSpPr>
              <a:spLocks/>
            </p:cNvSpPr>
            <p:nvPr/>
          </p:nvSpPr>
          <p:spPr bwMode="auto">
            <a:xfrm>
              <a:off x="6362199" y="2465924"/>
              <a:ext cx="40907" cy="35794"/>
            </a:xfrm>
            <a:custGeom>
              <a:avLst/>
              <a:gdLst>
                <a:gd name="T0" fmla="*/ 30 w 32"/>
                <a:gd name="T1" fmla="*/ 0 h 30"/>
                <a:gd name="T2" fmla="*/ 22 w 32"/>
                <a:gd name="T3" fmla="*/ 2 h 30"/>
                <a:gd name="T4" fmla="*/ 16 w 32"/>
                <a:gd name="T5" fmla="*/ 6 h 30"/>
                <a:gd name="T6" fmla="*/ 10 w 32"/>
                <a:gd name="T7" fmla="*/ 10 h 30"/>
                <a:gd name="T8" fmla="*/ 6 w 32"/>
                <a:gd name="T9" fmla="*/ 12 h 30"/>
                <a:gd name="T10" fmla="*/ 4 w 32"/>
                <a:gd name="T11" fmla="*/ 14 h 30"/>
                <a:gd name="T12" fmla="*/ 0 w 32"/>
                <a:gd name="T13" fmla="*/ 18 h 30"/>
                <a:gd name="T14" fmla="*/ 0 w 32"/>
                <a:gd name="T15" fmla="*/ 22 h 30"/>
                <a:gd name="T16" fmla="*/ 0 w 32"/>
                <a:gd name="T17" fmla="*/ 26 h 30"/>
                <a:gd name="T18" fmla="*/ 2 w 32"/>
                <a:gd name="T19" fmla="*/ 28 h 30"/>
                <a:gd name="T20" fmla="*/ 4 w 32"/>
                <a:gd name="T21" fmla="*/ 30 h 30"/>
                <a:gd name="T22" fmla="*/ 8 w 32"/>
                <a:gd name="T23" fmla="*/ 30 h 30"/>
                <a:gd name="T24" fmla="*/ 12 w 32"/>
                <a:gd name="T25" fmla="*/ 30 h 30"/>
                <a:gd name="T26" fmla="*/ 16 w 32"/>
                <a:gd name="T27" fmla="*/ 28 h 30"/>
                <a:gd name="T28" fmla="*/ 18 w 32"/>
                <a:gd name="T29" fmla="*/ 24 h 30"/>
                <a:gd name="T30" fmla="*/ 22 w 32"/>
                <a:gd name="T31" fmla="*/ 18 h 30"/>
                <a:gd name="T32" fmla="*/ 26 w 32"/>
                <a:gd name="T33" fmla="*/ 10 h 30"/>
                <a:gd name="T34" fmla="*/ 32 w 32"/>
                <a:gd name="T35" fmla="*/ 2 h 30"/>
                <a:gd name="T36" fmla="*/ 32 w 32"/>
                <a:gd name="T37" fmla="*/ 0 h 30"/>
                <a:gd name="T38" fmla="*/ 30 w 32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0">
                  <a:moveTo>
                    <a:pt x="30" y="0"/>
                  </a:move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6" y="28"/>
                  </a:lnTo>
                  <a:lnTo>
                    <a:pt x="18" y="24"/>
                  </a:lnTo>
                  <a:lnTo>
                    <a:pt x="22" y="18"/>
                  </a:lnTo>
                  <a:lnTo>
                    <a:pt x="26" y="10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8" name="Freeform 373"/>
          <p:cNvSpPr>
            <a:spLocks noEditPoints="1"/>
          </p:cNvSpPr>
          <p:nvPr userDrawn="1"/>
        </p:nvSpPr>
        <p:spPr bwMode="auto">
          <a:xfrm>
            <a:off x="6191639" y="3158362"/>
            <a:ext cx="168955" cy="194308"/>
          </a:xfrm>
          <a:custGeom>
            <a:avLst/>
            <a:gdLst>
              <a:gd name="T0" fmla="*/ 121 w 121"/>
              <a:gd name="T1" fmla="*/ 91 h 114"/>
              <a:gd name="T2" fmla="*/ 121 w 121"/>
              <a:gd name="T3" fmla="*/ 0 h 114"/>
              <a:gd name="T4" fmla="*/ 0 w 121"/>
              <a:gd name="T5" fmla="*/ 0 h 114"/>
              <a:gd name="T6" fmla="*/ 0 w 121"/>
              <a:gd name="T7" fmla="*/ 91 h 114"/>
              <a:gd name="T8" fmla="*/ 45 w 121"/>
              <a:gd name="T9" fmla="*/ 91 h 114"/>
              <a:gd name="T10" fmla="*/ 45 w 121"/>
              <a:gd name="T11" fmla="*/ 106 h 114"/>
              <a:gd name="T12" fmla="*/ 15 w 121"/>
              <a:gd name="T13" fmla="*/ 106 h 114"/>
              <a:gd name="T14" fmla="*/ 15 w 121"/>
              <a:gd name="T15" fmla="*/ 114 h 114"/>
              <a:gd name="T16" fmla="*/ 106 w 121"/>
              <a:gd name="T17" fmla="*/ 114 h 114"/>
              <a:gd name="T18" fmla="*/ 106 w 121"/>
              <a:gd name="T19" fmla="*/ 106 h 114"/>
              <a:gd name="T20" fmla="*/ 76 w 121"/>
              <a:gd name="T21" fmla="*/ 106 h 114"/>
              <a:gd name="T22" fmla="*/ 76 w 121"/>
              <a:gd name="T23" fmla="*/ 91 h 114"/>
              <a:gd name="T24" fmla="*/ 121 w 121"/>
              <a:gd name="T25" fmla="*/ 91 h 114"/>
              <a:gd name="T26" fmla="*/ 7 w 121"/>
              <a:gd name="T27" fmla="*/ 83 h 114"/>
              <a:gd name="T28" fmla="*/ 7 w 121"/>
              <a:gd name="T29" fmla="*/ 6 h 114"/>
              <a:gd name="T30" fmla="*/ 114 w 121"/>
              <a:gd name="T31" fmla="*/ 6 h 114"/>
              <a:gd name="T32" fmla="*/ 114 w 121"/>
              <a:gd name="T33" fmla="*/ 83 h 114"/>
              <a:gd name="T34" fmla="*/ 7 w 121"/>
              <a:gd name="T35" fmla="*/ 8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1" h="114">
                <a:moveTo>
                  <a:pt x="121" y="91"/>
                </a:moveTo>
                <a:lnTo>
                  <a:pt x="121" y="0"/>
                </a:lnTo>
                <a:lnTo>
                  <a:pt x="0" y="0"/>
                </a:lnTo>
                <a:lnTo>
                  <a:pt x="0" y="91"/>
                </a:lnTo>
                <a:lnTo>
                  <a:pt x="45" y="91"/>
                </a:lnTo>
                <a:lnTo>
                  <a:pt x="45" y="106"/>
                </a:lnTo>
                <a:lnTo>
                  <a:pt x="15" y="106"/>
                </a:lnTo>
                <a:lnTo>
                  <a:pt x="15" y="114"/>
                </a:lnTo>
                <a:lnTo>
                  <a:pt x="106" y="114"/>
                </a:lnTo>
                <a:lnTo>
                  <a:pt x="106" y="106"/>
                </a:lnTo>
                <a:lnTo>
                  <a:pt x="76" y="106"/>
                </a:lnTo>
                <a:lnTo>
                  <a:pt x="76" y="91"/>
                </a:lnTo>
                <a:lnTo>
                  <a:pt x="121" y="91"/>
                </a:lnTo>
                <a:close/>
                <a:moveTo>
                  <a:pt x="7" y="83"/>
                </a:moveTo>
                <a:lnTo>
                  <a:pt x="7" y="6"/>
                </a:lnTo>
                <a:lnTo>
                  <a:pt x="114" y="6"/>
                </a:lnTo>
                <a:lnTo>
                  <a:pt x="114" y="83"/>
                </a:lnTo>
                <a:lnTo>
                  <a:pt x="7" y="8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9" name="Freeform 374"/>
          <p:cNvSpPr>
            <a:spLocks noEditPoints="1"/>
          </p:cNvSpPr>
          <p:nvPr userDrawn="1"/>
        </p:nvSpPr>
        <p:spPr bwMode="auto">
          <a:xfrm>
            <a:off x="6529546" y="3158360"/>
            <a:ext cx="105250" cy="207944"/>
          </a:xfrm>
          <a:custGeom>
            <a:avLst/>
            <a:gdLst>
              <a:gd name="T0" fmla="*/ 63 w 77"/>
              <a:gd name="T1" fmla="*/ 0 h 122"/>
              <a:gd name="T2" fmla="*/ 16 w 77"/>
              <a:gd name="T3" fmla="*/ 0 h 122"/>
              <a:gd name="T4" fmla="*/ 10 w 77"/>
              <a:gd name="T5" fmla="*/ 0 h 122"/>
              <a:gd name="T6" fmla="*/ 6 w 77"/>
              <a:gd name="T7" fmla="*/ 4 h 122"/>
              <a:gd name="T8" fmla="*/ 2 w 77"/>
              <a:gd name="T9" fmla="*/ 8 h 122"/>
              <a:gd name="T10" fmla="*/ 0 w 77"/>
              <a:gd name="T11" fmla="*/ 14 h 122"/>
              <a:gd name="T12" fmla="*/ 0 w 77"/>
              <a:gd name="T13" fmla="*/ 106 h 122"/>
              <a:gd name="T14" fmla="*/ 2 w 77"/>
              <a:gd name="T15" fmla="*/ 112 h 122"/>
              <a:gd name="T16" fmla="*/ 6 w 77"/>
              <a:gd name="T17" fmla="*/ 118 h 122"/>
              <a:gd name="T18" fmla="*/ 10 w 77"/>
              <a:gd name="T19" fmla="*/ 120 h 122"/>
              <a:gd name="T20" fmla="*/ 16 w 77"/>
              <a:gd name="T21" fmla="*/ 122 h 122"/>
              <a:gd name="T22" fmla="*/ 63 w 77"/>
              <a:gd name="T23" fmla="*/ 122 h 122"/>
              <a:gd name="T24" fmla="*/ 69 w 77"/>
              <a:gd name="T25" fmla="*/ 120 h 122"/>
              <a:gd name="T26" fmla="*/ 73 w 77"/>
              <a:gd name="T27" fmla="*/ 118 h 122"/>
              <a:gd name="T28" fmla="*/ 77 w 77"/>
              <a:gd name="T29" fmla="*/ 112 h 122"/>
              <a:gd name="T30" fmla="*/ 77 w 77"/>
              <a:gd name="T31" fmla="*/ 106 h 122"/>
              <a:gd name="T32" fmla="*/ 77 w 77"/>
              <a:gd name="T33" fmla="*/ 14 h 122"/>
              <a:gd name="T34" fmla="*/ 77 w 77"/>
              <a:gd name="T35" fmla="*/ 8 h 122"/>
              <a:gd name="T36" fmla="*/ 73 w 77"/>
              <a:gd name="T37" fmla="*/ 4 h 122"/>
              <a:gd name="T38" fmla="*/ 69 w 77"/>
              <a:gd name="T39" fmla="*/ 0 h 122"/>
              <a:gd name="T40" fmla="*/ 63 w 77"/>
              <a:gd name="T41" fmla="*/ 0 h 122"/>
              <a:gd name="T42" fmla="*/ 40 w 77"/>
              <a:gd name="T43" fmla="*/ 106 h 122"/>
              <a:gd name="T44" fmla="*/ 32 w 77"/>
              <a:gd name="T45" fmla="*/ 105 h 122"/>
              <a:gd name="T46" fmla="*/ 26 w 77"/>
              <a:gd name="T47" fmla="*/ 101 h 122"/>
              <a:gd name="T48" fmla="*/ 22 w 77"/>
              <a:gd name="T49" fmla="*/ 97 h 122"/>
              <a:gd name="T50" fmla="*/ 18 w 77"/>
              <a:gd name="T51" fmla="*/ 91 h 122"/>
              <a:gd name="T52" fmla="*/ 18 w 77"/>
              <a:gd name="T53" fmla="*/ 83 h 122"/>
              <a:gd name="T54" fmla="*/ 18 w 77"/>
              <a:gd name="T55" fmla="*/ 77 h 122"/>
              <a:gd name="T56" fmla="*/ 22 w 77"/>
              <a:gd name="T57" fmla="*/ 71 h 122"/>
              <a:gd name="T58" fmla="*/ 26 w 77"/>
              <a:gd name="T59" fmla="*/ 65 h 122"/>
              <a:gd name="T60" fmla="*/ 32 w 77"/>
              <a:gd name="T61" fmla="*/ 63 h 122"/>
              <a:gd name="T62" fmla="*/ 40 w 77"/>
              <a:gd name="T63" fmla="*/ 61 h 122"/>
              <a:gd name="T64" fmla="*/ 45 w 77"/>
              <a:gd name="T65" fmla="*/ 63 h 122"/>
              <a:gd name="T66" fmla="*/ 51 w 77"/>
              <a:gd name="T67" fmla="*/ 65 h 122"/>
              <a:gd name="T68" fmla="*/ 57 w 77"/>
              <a:gd name="T69" fmla="*/ 71 h 122"/>
              <a:gd name="T70" fmla="*/ 59 w 77"/>
              <a:gd name="T71" fmla="*/ 77 h 122"/>
              <a:gd name="T72" fmla="*/ 61 w 77"/>
              <a:gd name="T73" fmla="*/ 83 h 122"/>
              <a:gd name="T74" fmla="*/ 59 w 77"/>
              <a:gd name="T75" fmla="*/ 91 h 122"/>
              <a:gd name="T76" fmla="*/ 57 w 77"/>
              <a:gd name="T77" fmla="*/ 97 h 122"/>
              <a:gd name="T78" fmla="*/ 51 w 77"/>
              <a:gd name="T79" fmla="*/ 101 h 122"/>
              <a:gd name="T80" fmla="*/ 45 w 77"/>
              <a:gd name="T81" fmla="*/ 105 h 122"/>
              <a:gd name="T82" fmla="*/ 40 w 77"/>
              <a:gd name="T83" fmla="*/ 106 h 122"/>
              <a:gd name="T84" fmla="*/ 63 w 77"/>
              <a:gd name="T85" fmla="*/ 53 h 122"/>
              <a:gd name="T86" fmla="*/ 16 w 77"/>
              <a:gd name="T87" fmla="*/ 53 h 122"/>
              <a:gd name="T88" fmla="*/ 16 w 77"/>
              <a:gd name="T89" fmla="*/ 14 h 122"/>
              <a:gd name="T90" fmla="*/ 63 w 77"/>
              <a:gd name="T91" fmla="*/ 14 h 122"/>
              <a:gd name="T92" fmla="*/ 63 w 77"/>
              <a:gd name="T93" fmla="*/ 5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7" h="122">
                <a:moveTo>
                  <a:pt x="63" y="0"/>
                </a:moveTo>
                <a:lnTo>
                  <a:pt x="16" y="0"/>
                </a:lnTo>
                <a:lnTo>
                  <a:pt x="10" y="0"/>
                </a:lnTo>
                <a:lnTo>
                  <a:pt x="6" y="4"/>
                </a:lnTo>
                <a:lnTo>
                  <a:pt x="2" y="8"/>
                </a:lnTo>
                <a:lnTo>
                  <a:pt x="0" y="14"/>
                </a:lnTo>
                <a:lnTo>
                  <a:pt x="0" y="106"/>
                </a:lnTo>
                <a:lnTo>
                  <a:pt x="2" y="112"/>
                </a:lnTo>
                <a:lnTo>
                  <a:pt x="6" y="118"/>
                </a:lnTo>
                <a:lnTo>
                  <a:pt x="10" y="120"/>
                </a:lnTo>
                <a:lnTo>
                  <a:pt x="16" y="122"/>
                </a:lnTo>
                <a:lnTo>
                  <a:pt x="63" y="122"/>
                </a:lnTo>
                <a:lnTo>
                  <a:pt x="69" y="120"/>
                </a:lnTo>
                <a:lnTo>
                  <a:pt x="73" y="118"/>
                </a:lnTo>
                <a:lnTo>
                  <a:pt x="77" y="112"/>
                </a:lnTo>
                <a:lnTo>
                  <a:pt x="77" y="106"/>
                </a:lnTo>
                <a:lnTo>
                  <a:pt x="77" y="14"/>
                </a:lnTo>
                <a:lnTo>
                  <a:pt x="77" y="8"/>
                </a:lnTo>
                <a:lnTo>
                  <a:pt x="73" y="4"/>
                </a:lnTo>
                <a:lnTo>
                  <a:pt x="69" y="0"/>
                </a:lnTo>
                <a:lnTo>
                  <a:pt x="63" y="0"/>
                </a:lnTo>
                <a:close/>
                <a:moveTo>
                  <a:pt x="40" y="106"/>
                </a:moveTo>
                <a:lnTo>
                  <a:pt x="32" y="105"/>
                </a:lnTo>
                <a:lnTo>
                  <a:pt x="26" y="101"/>
                </a:lnTo>
                <a:lnTo>
                  <a:pt x="22" y="97"/>
                </a:lnTo>
                <a:lnTo>
                  <a:pt x="18" y="91"/>
                </a:lnTo>
                <a:lnTo>
                  <a:pt x="18" y="83"/>
                </a:lnTo>
                <a:lnTo>
                  <a:pt x="18" y="77"/>
                </a:lnTo>
                <a:lnTo>
                  <a:pt x="22" y="71"/>
                </a:lnTo>
                <a:lnTo>
                  <a:pt x="26" y="65"/>
                </a:lnTo>
                <a:lnTo>
                  <a:pt x="32" y="63"/>
                </a:lnTo>
                <a:lnTo>
                  <a:pt x="40" y="61"/>
                </a:lnTo>
                <a:lnTo>
                  <a:pt x="45" y="63"/>
                </a:lnTo>
                <a:lnTo>
                  <a:pt x="51" y="65"/>
                </a:lnTo>
                <a:lnTo>
                  <a:pt x="57" y="71"/>
                </a:lnTo>
                <a:lnTo>
                  <a:pt x="59" y="77"/>
                </a:lnTo>
                <a:lnTo>
                  <a:pt x="61" y="83"/>
                </a:lnTo>
                <a:lnTo>
                  <a:pt x="59" y="91"/>
                </a:lnTo>
                <a:lnTo>
                  <a:pt x="57" y="97"/>
                </a:lnTo>
                <a:lnTo>
                  <a:pt x="51" y="101"/>
                </a:lnTo>
                <a:lnTo>
                  <a:pt x="45" y="105"/>
                </a:lnTo>
                <a:lnTo>
                  <a:pt x="40" y="106"/>
                </a:lnTo>
                <a:close/>
                <a:moveTo>
                  <a:pt x="63" y="53"/>
                </a:moveTo>
                <a:lnTo>
                  <a:pt x="16" y="53"/>
                </a:lnTo>
                <a:lnTo>
                  <a:pt x="16" y="14"/>
                </a:lnTo>
                <a:lnTo>
                  <a:pt x="63" y="14"/>
                </a:lnTo>
                <a:lnTo>
                  <a:pt x="63" y="5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" name="Freeform 375"/>
          <p:cNvSpPr>
            <a:spLocks/>
          </p:cNvSpPr>
          <p:nvPr userDrawn="1"/>
        </p:nvSpPr>
        <p:spPr bwMode="auto">
          <a:xfrm>
            <a:off x="6565552" y="3281081"/>
            <a:ext cx="33237" cy="37499"/>
          </a:xfrm>
          <a:custGeom>
            <a:avLst/>
            <a:gdLst>
              <a:gd name="T0" fmla="*/ 12 w 23"/>
              <a:gd name="T1" fmla="*/ 0 h 24"/>
              <a:gd name="T2" fmla="*/ 6 w 23"/>
              <a:gd name="T3" fmla="*/ 2 h 24"/>
              <a:gd name="T4" fmla="*/ 4 w 23"/>
              <a:gd name="T5" fmla="*/ 4 h 24"/>
              <a:gd name="T6" fmla="*/ 0 w 23"/>
              <a:gd name="T7" fmla="*/ 8 h 24"/>
              <a:gd name="T8" fmla="*/ 0 w 23"/>
              <a:gd name="T9" fmla="*/ 12 h 24"/>
              <a:gd name="T10" fmla="*/ 0 w 23"/>
              <a:gd name="T11" fmla="*/ 18 h 24"/>
              <a:gd name="T12" fmla="*/ 4 w 23"/>
              <a:gd name="T13" fmla="*/ 22 h 24"/>
              <a:gd name="T14" fmla="*/ 6 w 23"/>
              <a:gd name="T15" fmla="*/ 24 h 24"/>
              <a:gd name="T16" fmla="*/ 12 w 23"/>
              <a:gd name="T17" fmla="*/ 24 h 24"/>
              <a:gd name="T18" fmla="*/ 15 w 23"/>
              <a:gd name="T19" fmla="*/ 24 h 24"/>
              <a:gd name="T20" fmla="*/ 19 w 23"/>
              <a:gd name="T21" fmla="*/ 22 h 24"/>
              <a:gd name="T22" fmla="*/ 21 w 23"/>
              <a:gd name="T23" fmla="*/ 18 h 24"/>
              <a:gd name="T24" fmla="*/ 23 w 23"/>
              <a:gd name="T25" fmla="*/ 12 h 24"/>
              <a:gd name="T26" fmla="*/ 21 w 23"/>
              <a:gd name="T27" fmla="*/ 8 h 24"/>
              <a:gd name="T28" fmla="*/ 19 w 23"/>
              <a:gd name="T29" fmla="*/ 4 h 24"/>
              <a:gd name="T30" fmla="*/ 15 w 23"/>
              <a:gd name="T31" fmla="*/ 2 h 24"/>
              <a:gd name="T32" fmla="*/ 12 w 23"/>
              <a:gd name="T33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" h="24">
                <a:moveTo>
                  <a:pt x="12" y="0"/>
                </a:moveTo>
                <a:lnTo>
                  <a:pt x="6" y="2"/>
                </a:lnTo>
                <a:lnTo>
                  <a:pt x="4" y="4"/>
                </a:lnTo>
                <a:lnTo>
                  <a:pt x="0" y="8"/>
                </a:lnTo>
                <a:lnTo>
                  <a:pt x="0" y="12"/>
                </a:lnTo>
                <a:lnTo>
                  <a:pt x="0" y="18"/>
                </a:lnTo>
                <a:lnTo>
                  <a:pt x="4" y="22"/>
                </a:lnTo>
                <a:lnTo>
                  <a:pt x="6" y="24"/>
                </a:lnTo>
                <a:lnTo>
                  <a:pt x="12" y="24"/>
                </a:lnTo>
                <a:lnTo>
                  <a:pt x="15" y="24"/>
                </a:lnTo>
                <a:lnTo>
                  <a:pt x="19" y="22"/>
                </a:lnTo>
                <a:lnTo>
                  <a:pt x="21" y="18"/>
                </a:lnTo>
                <a:lnTo>
                  <a:pt x="23" y="12"/>
                </a:lnTo>
                <a:lnTo>
                  <a:pt x="21" y="8"/>
                </a:lnTo>
                <a:lnTo>
                  <a:pt x="19" y="4"/>
                </a:lnTo>
                <a:lnTo>
                  <a:pt x="15" y="2"/>
                </a:lnTo>
                <a:lnTo>
                  <a:pt x="1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1" name="Group 460"/>
          <p:cNvGrpSpPr/>
          <p:nvPr userDrawn="1"/>
        </p:nvGrpSpPr>
        <p:grpSpPr>
          <a:xfrm>
            <a:off x="7205364" y="3209497"/>
            <a:ext cx="171724" cy="156809"/>
            <a:chOff x="6651105" y="2407121"/>
            <a:chExt cx="158514" cy="117607"/>
          </a:xfrm>
        </p:grpSpPr>
        <p:sp>
          <p:nvSpPr>
            <p:cNvPr id="462" name="Freeform 376"/>
            <p:cNvSpPr>
              <a:spLocks noEditPoints="1"/>
            </p:cNvSpPr>
            <p:nvPr/>
          </p:nvSpPr>
          <p:spPr bwMode="auto">
            <a:xfrm>
              <a:off x="6651105" y="2407121"/>
              <a:ext cx="158514" cy="117607"/>
            </a:xfrm>
            <a:custGeom>
              <a:avLst/>
              <a:gdLst>
                <a:gd name="T0" fmla="*/ 101 w 124"/>
                <a:gd name="T1" fmla="*/ 0 h 92"/>
                <a:gd name="T2" fmla="*/ 24 w 124"/>
                <a:gd name="T3" fmla="*/ 0 h 92"/>
                <a:gd name="T4" fmla="*/ 0 w 124"/>
                <a:gd name="T5" fmla="*/ 53 h 92"/>
                <a:gd name="T6" fmla="*/ 0 w 124"/>
                <a:gd name="T7" fmla="*/ 92 h 92"/>
                <a:gd name="T8" fmla="*/ 124 w 124"/>
                <a:gd name="T9" fmla="*/ 92 h 92"/>
                <a:gd name="T10" fmla="*/ 124 w 124"/>
                <a:gd name="T11" fmla="*/ 53 h 92"/>
                <a:gd name="T12" fmla="*/ 101 w 124"/>
                <a:gd name="T13" fmla="*/ 0 h 92"/>
                <a:gd name="T14" fmla="*/ 116 w 124"/>
                <a:gd name="T15" fmla="*/ 84 h 92"/>
                <a:gd name="T16" fmla="*/ 8 w 124"/>
                <a:gd name="T17" fmla="*/ 84 h 92"/>
                <a:gd name="T18" fmla="*/ 8 w 124"/>
                <a:gd name="T19" fmla="*/ 61 h 92"/>
                <a:gd name="T20" fmla="*/ 116 w 124"/>
                <a:gd name="T21" fmla="*/ 61 h 92"/>
                <a:gd name="T22" fmla="*/ 116 w 124"/>
                <a:gd name="T23" fmla="*/ 8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92">
                  <a:moveTo>
                    <a:pt x="101" y="0"/>
                  </a:moveTo>
                  <a:lnTo>
                    <a:pt x="24" y="0"/>
                  </a:lnTo>
                  <a:lnTo>
                    <a:pt x="0" y="53"/>
                  </a:lnTo>
                  <a:lnTo>
                    <a:pt x="0" y="92"/>
                  </a:lnTo>
                  <a:lnTo>
                    <a:pt x="124" y="92"/>
                  </a:lnTo>
                  <a:lnTo>
                    <a:pt x="124" y="53"/>
                  </a:lnTo>
                  <a:lnTo>
                    <a:pt x="101" y="0"/>
                  </a:lnTo>
                  <a:close/>
                  <a:moveTo>
                    <a:pt x="116" y="84"/>
                  </a:moveTo>
                  <a:lnTo>
                    <a:pt x="8" y="84"/>
                  </a:lnTo>
                  <a:lnTo>
                    <a:pt x="8" y="61"/>
                  </a:lnTo>
                  <a:lnTo>
                    <a:pt x="116" y="61"/>
                  </a:lnTo>
                  <a:lnTo>
                    <a:pt x="116" y="8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Rectangle 377"/>
            <p:cNvSpPr>
              <a:spLocks noChangeArrowheads="1"/>
            </p:cNvSpPr>
            <p:nvPr/>
          </p:nvSpPr>
          <p:spPr bwMode="auto">
            <a:xfrm>
              <a:off x="6778939" y="2494048"/>
              <a:ext cx="10227" cy="102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4" name="Freeform 378"/>
          <p:cNvSpPr>
            <a:spLocks noEditPoints="1"/>
          </p:cNvSpPr>
          <p:nvPr userDrawn="1"/>
        </p:nvSpPr>
        <p:spPr bwMode="auto">
          <a:xfrm>
            <a:off x="4496556" y="3662880"/>
            <a:ext cx="168955" cy="119312"/>
          </a:xfrm>
          <a:custGeom>
            <a:avLst/>
            <a:gdLst>
              <a:gd name="T0" fmla="*/ 116 w 121"/>
              <a:gd name="T1" fmla="*/ 24 h 69"/>
              <a:gd name="T2" fmla="*/ 116 w 121"/>
              <a:gd name="T3" fmla="*/ 0 h 69"/>
              <a:gd name="T4" fmla="*/ 0 w 121"/>
              <a:gd name="T5" fmla="*/ 0 h 69"/>
              <a:gd name="T6" fmla="*/ 0 w 121"/>
              <a:gd name="T7" fmla="*/ 69 h 69"/>
              <a:gd name="T8" fmla="*/ 116 w 121"/>
              <a:gd name="T9" fmla="*/ 69 h 69"/>
              <a:gd name="T10" fmla="*/ 116 w 121"/>
              <a:gd name="T11" fmla="*/ 55 h 69"/>
              <a:gd name="T12" fmla="*/ 121 w 121"/>
              <a:gd name="T13" fmla="*/ 55 h 69"/>
              <a:gd name="T14" fmla="*/ 121 w 121"/>
              <a:gd name="T15" fmla="*/ 24 h 69"/>
              <a:gd name="T16" fmla="*/ 116 w 121"/>
              <a:gd name="T17" fmla="*/ 24 h 69"/>
              <a:gd name="T18" fmla="*/ 100 w 121"/>
              <a:gd name="T19" fmla="*/ 55 h 69"/>
              <a:gd name="T20" fmla="*/ 15 w 121"/>
              <a:gd name="T21" fmla="*/ 55 h 69"/>
              <a:gd name="T22" fmla="*/ 15 w 121"/>
              <a:gd name="T23" fmla="*/ 16 h 69"/>
              <a:gd name="T24" fmla="*/ 100 w 121"/>
              <a:gd name="T25" fmla="*/ 16 h 69"/>
              <a:gd name="T26" fmla="*/ 100 w 121"/>
              <a:gd name="T27" fmla="*/ 5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69">
                <a:moveTo>
                  <a:pt x="116" y="24"/>
                </a:moveTo>
                <a:lnTo>
                  <a:pt x="116" y="0"/>
                </a:lnTo>
                <a:lnTo>
                  <a:pt x="0" y="0"/>
                </a:lnTo>
                <a:lnTo>
                  <a:pt x="0" y="69"/>
                </a:lnTo>
                <a:lnTo>
                  <a:pt x="116" y="69"/>
                </a:lnTo>
                <a:lnTo>
                  <a:pt x="116" y="55"/>
                </a:lnTo>
                <a:lnTo>
                  <a:pt x="121" y="55"/>
                </a:lnTo>
                <a:lnTo>
                  <a:pt x="121" y="24"/>
                </a:lnTo>
                <a:lnTo>
                  <a:pt x="116" y="24"/>
                </a:lnTo>
                <a:close/>
                <a:moveTo>
                  <a:pt x="100" y="55"/>
                </a:moveTo>
                <a:lnTo>
                  <a:pt x="15" y="55"/>
                </a:lnTo>
                <a:lnTo>
                  <a:pt x="15" y="16"/>
                </a:lnTo>
                <a:lnTo>
                  <a:pt x="100" y="16"/>
                </a:lnTo>
                <a:lnTo>
                  <a:pt x="100" y="5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5" name="Group 464"/>
          <p:cNvGrpSpPr/>
          <p:nvPr userDrawn="1"/>
        </p:nvGrpSpPr>
        <p:grpSpPr>
          <a:xfrm>
            <a:off x="4837234" y="3662880"/>
            <a:ext cx="168955" cy="119312"/>
            <a:chOff x="4465138" y="2747160"/>
            <a:chExt cx="155958" cy="89484"/>
          </a:xfrm>
        </p:grpSpPr>
        <p:sp>
          <p:nvSpPr>
            <p:cNvPr id="466" name="Freeform 379"/>
            <p:cNvSpPr>
              <a:spLocks noEditPoints="1"/>
            </p:cNvSpPr>
            <p:nvPr/>
          </p:nvSpPr>
          <p:spPr bwMode="auto">
            <a:xfrm>
              <a:off x="4465138" y="2747160"/>
              <a:ext cx="155958" cy="89484"/>
            </a:xfrm>
            <a:custGeom>
              <a:avLst/>
              <a:gdLst>
                <a:gd name="T0" fmla="*/ 114 w 122"/>
                <a:gd name="T1" fmla="*/ 24 h 69"/>
                <a:gd name="T2" fmla="*/ 114 w 122"/>
                <a:gd name="T3" fmla="*/ 0 h 69"/>
                <a:gd name="T4" fmla="*/ 0 w 122"/>
                <a:gd name="T5" fmla="*/ 0 h 69"/>
                <a:gd name="T6" fmla="*/ 0 w 122"/>
                <a:gd name="T7" fmla="*/ 69 h 69"/>
                <a:gd name="T8" fmla="*/ 114 w 122"/>
                <a:gd name="T9" fmla="*/ 69 h 69"/>
                <a:gd name="T10" fmla="*/ 114 w 122"/>
                <a:gd name="T11" fmla="*/ 55 h 69"/>
                <a:gd name="T12" fmla="*/ 122 w 122"/>
                <a:gd name="T13" fmla="*/ 55 h 69"/>
                <a:gd name="T14" fmla="*/ 122 w 122"/>
                <a:gd name="T15" fmla="*/ 24 h 69"/>
                <a:gd name="T16" fmla="*/ 114 w 122"/>
                <a:gd name="T17" fmla="*/ 24 h 69"/>
                <a:gd name="T18" fmla="*/ 98 w 122"/>
                <a:gd name="T19" fmla="*/ 55 h 69"/>
                <a:gd name="T20" fmla="*/ 16 w 122"/>
                <a:gd name="T21" fmla="*/ 55 h 69"/>
                <a:gd name="T22" fmla="*/ 16 w 122"/>
                <a:gd name="T23" fmla="*/ 16 h 69"/>
                <a:gd name="T24" fmla="*/ 98 w 122"/>
                <a:gd name="T25" fmla="*/ 16 h 69"/>
                <a:gd name="T26" fmla="*/ 98 w 122"/>
                <a:gd name="T27" fmla="*/ 5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69">
                  <a:moveTo>
                    <a:pt x="114" y="24"/>
                  </a:moveTo>
                  <a:lnTo>
                    <a:pt x="114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114" y="69"/>
                  </a:lnTo>
                  <a:lnTo>
                    <a:pt x="114" y="55"/>
                  </a:lnTo>
                  <a:lnTo>
                    <a:pt x="122" y="55"/>
                  </a:lnTo>
                  <a:lnTo>
                    <a:pt x="122" y="24"/>
                  </a:lnTo>
                  <a:lnTo>
                    <a:pt x="114" y="24"/>
                  </a:lnTo>
                  <a:close/>
                  <a:moveTo>
                    <a:pt x="98" y="55"/>
                  </a:moveTo>
                  <a:lnTo>
                    <a:pt x="16" y="55"/>
                  </a:lnTo>
                  <a:lnTo>
                    <a:pt x="16" y="16"/>
                  </a:lnTo>
                  <a:lnTo>
                    <a:pt x="98" y="16"/>
                  </a:lnTo>
                  <a:lnTo>
                    <a:pt x="98" y="5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380"/>
            <p:cNvSpPr>
              <a:spLocks/>
            </p:cNvSpPr>
            <p:nvPr/>
          </p:nvSpPr>
          <p:spPr bwMode="auto">
            <a:xfrm>
              <a:off x="4490705" y="2777840"/>
              <a:ext cx="61360" cy="30680"/>
            </a:xfrm>
            <a:custGeom>
              <a:avLst/>
              <a:gdLst>
                <a:gd name="T0" fmla="*/ 23 w 47"/>
                <a:gd name="T1" fmla="*/ 0 h 23"/>
                <a:gd name="T2" fmla="*/ 0 w 47"/>
                <a:gd name="T3" fmla="*/ 0 h 23"/>
                <a:gd name="T4" fmla="*/ 0 w 47"/>
                <a:gd name="T5" fmla="*/ 23 h 23"/>
                <a:gd name="T6" fmla="*/ 47 w 47"/>
                <a:gd name="T7" fmla="*/ 23 h 23"/>
                <a:gd name="T8" fmla="*/ 23 w 4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23" y="0"/>
                  </a:moveTo>
                  <a:lnTo>
                    <a:pt x="0" y="0"/>
                  </a:lnTo>
                  <a:lnTo>
                    <a:pt x="0" y="23"/>
                  </a:lnTo>
                  <a:lnTo>
                    <a:pt x="47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8" name="Group 467"/>
          <p:cNvGrpSpPr/>
          <p:nvPr userDrawn="1"/>
        </p:nvGrpSpPr>
        <p:grpSpPr>
          <a:xfrm>
            <a:off x="5172372" y="3662880"/>
            <a:ext cx="171724" cy="119312"/>
            <a:chOff x="4774497" y="2747160"/>
            <a:chExt cx="158514" cy="89484"/>
          </a:xfrm>
        </p:grpSpPr>
        <p:sp>
          <p:nvSpPr>
            <p:cNvPr id="469" name="Freeform 381"/>
            <p:cNvSpPr>
              <a:spLocks noEditPoints="1"/>
            </p:cNvSpPr>
            <p:nvPr/>
          </p:nvSpPr>
          <p:spPr bwMode="auto">
            <a:xfrm>
              <a:off x="4774497" y="2747160"/>
              <a:ext cx="158514" cy="89484"/>
            </a:xfrm>
            <a:custGeom>
              <a:avLst/>
              <a:gdLst>
                <a:gd name="T0" fmla="*/ 116 w 124"/>
                <a:gd name="T1" fmla="*/ 24 h 69"/>
                <a:gd name="T2" fmla="*/ 116 w 124"/>
                <a:gd name="T3" fmla="*/ 0 h 69"/>
                <a:gd name="T4" fmla="*/ 0 w 124"/>
                <a:gd name="T5" fmla="*/ 0 h 69"/>
                <a:gd name="T6" fmla="*/ 0 w 124"/>
                <a:gd name="T7" fmla="*/ 69 h 69"/>
                <a:gd name="T8" fmla="*/ 116 w 124"/>
                <a:gd name="T9" fmla="*/ 69 h 69"/>
                <a:gd name="T10" fmla="*/ 116 w 124"/>
                <a:gd name="T11" fmla="*/ 55 h 69"/>
                <a:gd name="T12" fmla="*/ 124 w 124"/>
                <a:gd name="T13" fmla="*/ 55 h 69"/>
                <a:gd name="T14" fmla="*/ 124 w 124"/>
                <a:gd name="T15" fmla="*/ 24 h 69"/>
                <a:gd name="T16" fmla="*/ 116 w 124"/>
                <a:gd name="T17" fmla="*/ 24 h 69"/>
                <a:gd name="T18" fmla="*/ 100 w 124"/>
                <a:gd name="T19" fmla="*/ 55 h 69"/>
                <a:gd name="T20" fmla="*/ 16 w 124"/>
                <a:gd name="T21" fmla="*/ 55 h 69"/>
                <a:gd name="T22" fmla="*/ 16 w 124"/>
                <a:gd name="T23" fmla="*/ 16 h 69"/>
                <a:gd name="T24" fmla="*/ 100 w 124"/>
                <a:gd name="T25" fmla="*/ 16 h 69"/>
                <a:gd name="T26" fmla="*/ 100 w 124"/>
                <a:gd name="T27" fmla="*/ 5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69">
                  <a:moveTo>
                    <a:pt x="116" y="24"/>
                  </a:moveTo>
                  <a:lnTo>
                    <a:pt x="116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116" y="69"/>
                  </a:lnTo>
                  <a:lnTo>
                    <a:pt x="116" y="55"/>
                  </a:lnTo>
                  <a:lnTo>
                    <a:pt x="124" y="55"/>
                  </a:lnTo>
                  <a:lnTo>
                    <a:pt x="124" y="24"/>
                  </a:lnTo>
                  <a:lnTo>
                    <a:pt x="116" y="24"/>
                  </a:lnTo>
                  <a:close/>
                  <a:moveTo>
                    <a:pt x="100" y="55"/>
                  </a:moveTo>
                  <a:lnTo>
                    <a:pt x="16" y="55"/>
                  </a:lnTo>
                  <a:lnTo>
                    <a:pt x="16" y="16"/>
                  </a:lnTo>
                  <a:lnTo>
                    <a:pt x="100" y="16"/>
                  </a:lnTo>
                  <a:lnTo>
                    <a:pt x="100" y="5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Rectangle 382"/>
            <p:cNvSpPr>
              <a:spLocks noChangeArrowheads="1"/>
            </p:cNvSpPr>
            <p:nvPr/>
          </p:nvSpPr>
          <p:spPr bwMode="auto">
            <a:xfrm>
              <a:off x="4805178" y="2777840"/>
              <a:ext cx="89484" cy="30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1" name="Group 470"/>
          <p:cNvGrpSpPr/>
          <p:nvPr userDrawn="1"/>
        </p:nvGrpSpPr>
        <p:grpSpPr>
          <a:xfrm>
            <a:off x="5513052" y="3662880"/>
            <a:ext cx="168955" cy="119312"/>
            <a:chOff x="5088970" y="2747160"/>
            <a:chExt cx="155958" cy="89484"/>
          </a:xfrm>
        </p:grpSpPr>
        <p:sp>
          <p:nvSpPr>
            <p:cNvPr id="472" name="Freeform 383"/>
            <p:cNvSpPr>
              <a:spLocks noEditPoints="1"/>
            </p:cNvSpPr>
            <p:nvPr/>
          </p:nvSpPr>
          <p:spPr bwMode="auto">
            <a:xfrm>
              <a:off x="5088970" y="2747160"/>
              <a:ext cx="155958" cy="89484"/>
            </a:xfrm>
            <a:custGeom>
              <a:avLst/>
              <a:gdLst>
                <a:gd name="T0" fmla="*/ 114 w 122"/>
                <a:gd name="T1" fmla="*/ 24 h 69"/>
                <a:gd name="T2" fmla="*/ 114 w 122"/>
                <a:gd name="T3" fmla="*/ 0 h 69"/>
                <a:gd name="T4" fmla="*/ 0 w 122"/>
                <a:gd name="T5" fmla="*/ 0 h 69"/>
                <a:gd name="T6" fmla="*/ 0 w 122"/>
                <a:gd name="T7" fmla="*/ 69 h 69"/>
                <a:gd name="T8" fmla="*/ 114 w 122"/>
                <a:gd name="T9" fmla="*/ 69 h 69"/>
                <a:gd name="T10" fmla="*/ 114 w 122"/>
                <a:gd name="T11" fmla="*/ 55 h 69"/>
                <a:gd name="T12" fmla="*/ 122 w 122"/>
                <a:gd name="T13" fmla="*/ 55 h 69"/>
                <a:gd name="T14" fmla="*/ 122 w 122"/>
                <a:gd name="T15" fmla="*/ 24 h 69"/>
                <a:gd name="T16" fmla="*/ 114 w 122"/>
                <a:gd name="T17" fmla="*/ 24 h 69"/>
                <a:gd name="T18" fmla="*/ 99 w 122"/>
                <a:gd name="T19" fmla="*/ 55 h 69"/>
                <a:gd name="T20" fmla="*/ 16 w 122"/>
                <a:gd name="T21" fmla="*/ 55 h 69"/>
                <a:gd name="T22" fmla="*/ 16 w 122"/>
                <a:gd name="T23" fmla="*/ 16 h 69"/>
                <a:gd name="T24" fmla="*/ 99 w 122"/>
                <a:gd name="T25" fmla="*/ 16 h 69"/>
                <a:gd name="T26" fmla="*/ 99 w 122"/>
                <a:gd name="T27" fmla="*/ 5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69">
                  <a:moveTo>
                    <a:pt x="114" y="24"/>
                  </a:moveTo>
                  <a:lnTo>
                    <a:pt x="114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114" y="69"/>
                  </a:lnTo>
                  <a:lnTo>
                    <a:pt x="114" y="55"/>
                  </a:lnTo>
                  <a:lnTo>
                    <a:pt x="122" y="55"/>
                  </a:lnTo>
                  <a:lnTo>
                    <a:pt x="122" y="24"/>
                  </a:lnTo>
                  <a:lnTo>
                    <a:pt x="114" y="24"/>
                  </a:lnTo>
                  <a:close/>
                  <a:moveTo>
                    <a:pt x="99" y="55"/>
                  </a:moveTo>
                  <a:lnTo>
                    <a:pt x="16" y="55"/>
                  </a:lnTo>
                  <a:lnTo>
                    <a:pt x="16" y="16"/>
                  </a:lnTo>
                  <a:lnTo>
                    <a:pt x="99" y="16"/>
                  </a:lnTo>
                  <a:lnTo>
                    <a:pt x="99" y="5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384"/>
            <p:cNvSpPr>
              <a:spLocks/>
            </p:cNvSpPr>
            <p:nvPr/>
          </p:nvSpPr>
          <p:spPr bwMode="auto">
            <a:xfrm>
              <a:off x="5117093" y="2777840"/>
              <a:ext cx="86927" cy="30680"/>
            </a:xfrm>
            <a:custGeom>
              <a:avLst/>
              <a:gdLst>
                <a:gd name="T0" fmla="*/ 39 w 69"/>
                <a:gd name="T1" fmla="*/ 23 h 23"/>
                <a:gd name="T2" fmla="*/ 69 w 69"/>
                <a:gd name="T3" fmla="*/ 0 h 23"/>
                <a:gd name="T4" fmla="*/ 39 w 69"/>
                <a:gd name="T5" fmla="*/ 7 h 23"/>
                <a:gd name="T6" fmla="*/ 31 w 69"/>
                <a:gd name="T7" fmla="*/ 0 h 23"/>
                <a:gd name="T8" fmla="*/ 0 w 69"/>
                <a:gd name="T9" fmla="*/ 23 h 23"/>
                <a:gd name="T10" fmla="*/ 31 w 69"/>
                <a:gd name="T11" fmla="*/ 15 h 23"/>
                <a:gd name="T12" fmla="*/ 39 w 69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3">
                  <a:moveTo>
                    <a:pt x="39" y="23"/>
                  </a:moveTo>
                  <a:lnTo>
                    <a:pt x="69" y="0"/>
                  </a:lnTo>
                  <a:lnTo>
                    <a:pt x="39" y="7"/>
                  </a:lnTo>
                  <a:lnTo>
                    <a:pt x="31" y="0"/>
                  </a:lnTo>
                  <a:lnTo>
                    <a:pt x="0" y="23"/>
                  </a:lnTo>
                  <a:lnTo>
                    <a:pt x="31" y="15"/>
                  </a:lnTo>
                  <a:lnTo>
                    <a:pt x="39" y="2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4" name="Group 473"/>
          <p:cNvGrpSpPr/>
          <p:nvPr userDrawn="1"/>
        </p:nvGrpSpPr>
        <p:grpSpPr>
          <a:xfrm>
            <a:off x="6529546" y="3574248"/>
            <a:ext cx="149566" cy="207944"/>
            <a:chOff x="6027273" y="2680686"/>
            <a:chExt cx="138061" cy="155958"/>
          </a:xfrm>
        </p:grpSpPr>
        <p:sp>
          <p:nvSpPr>
            <p:cNvPr id="475" name="Freeform 385"/>
            <p:cNvSpPr>
              <a:spLocks/>
            </p:cNvSpPr>
            <p:nvPr/>
          </p:nvSpPr>
          <p:spPr bwMode="auto">
            <a:xfrm>
              <a:off x="6027273" y="2680686"/>
              <a:ext cx="17897" cy="155958"/>
            </a:xfrm>
            <a:custGeom>
              <a:avLst/>
              <a:gdLst>
                <a:gd name="T0" fmla="*/ 0 w 16"/>
                <a:gd name="T1" fmla="*/ 8 h 122"/>
                <a:gd name="T2" fmla="*/ 0 w 16"/>
                <a:gd name="T3" fmla="*/ 114 h 122"/>
                <a:gd name="T4" fmla="*/ 2 w 16"/>
                <a:gd name="T5" fmla="*/ 118 h 122"/>
                <a:gd name="T6" fmla="*/ 4 w 16"/>
                <a:gd name="T7" fmla="*/ 122 h 122"/>
                <a:gd name="T8" fmla="*/ 8 w 16"/>
                <a:gd name="T9" fmla="*/ 122 h 122"/>
                <a:gd name="T10" fmla="*/ 16 w 16"/>
                <a:gd name="T11" fmla="*/ 122 h 122"/>
                <a:gd name="T12" fmla="*/ 16 w 16"/>
                <a:gd name="T13" fmla="*/ 0 h 122"/>
                <a:gd name="T14" fmla="*/ 8 w 16"/>
                <a:gd name="T15" fmla="*/ 0 h 122"/>
                <a:gd name="T16" fmla="*/ 4 w 16"/>
                <a:gd name="T17" fmla="*/ 2 h 122"/>
                <a:gd name="T18" fmla="*/ 2 w 16"/>
                <a:gd name="T19" fmla="*/ 4 h 122"/>
                <a:gd name="T20" fmla="*/ 0 w 16"/>
                <a:gd name="T21" fmla="*/ 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22">
                  <a:moveTo>
                    <a:pt x="0" y="8"/>
                  </a:moveTo>
                  <a:lnTo>
                    <a:pt x="0" y="114"/>
                  </a:lnTo>
                  <a:lnTo>
                    <a:pt x="2" y="118"/>
                  </a:lnTo>
                  <a:lnTo>
                    <a:pt x="4" y="122"/>
                  </a:lnTo>
                  <a:lnTo>
                    <a:pt x="8" y="122"/>
                  </a:lnTo>
                  <a:lnTo>
                    <a:pt x="16" y="122"/>
                  </a:lnTo>
                  <a:lnTo>
                    <a:pt x="16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386"/>
            <p:cNvSpPr>
              <a:spLocks noEditPoints="1"/>
            </p:cNvSpPr>
            <p:nvPr/>
          </p:nvSpPr>
          <p:spPr bwMode="auto">
            <a:xfrm>
              <a:off x="6055397" y="2680686"/>
              <a:ext cx="109937" cy="155958"/>
            </a:xfrm>
            <a:custGeom>
              <a:avLst/>
              <a:gdLst>
                <a:gd name="T0" fmla="*/ 0 w 84"/>
                <a:gd name="T1" fmla="*/ 0 h 122"/>
                <a:gd name="T2" fmla="*/ 0 w 84"/>
                <a:gd name="T3" fmla="*/ 122 h 122"/>
                <a:gd name="T4" fmla="*/ 84 w 84"/>
                <a:gd name="T5" fmla="*/ 122 h 122"/>
                <a:gd name="T6" fmla="*/ 84 w 84"/>
                <a:gd name="T7" fmla="*/ 0 h 122"/>
                <a:gd name="T8" fmla="*/ 0 w 84"/>
                <a:gd name="T9" fmla="*/ 0 h 122"/>
                <a:gd name="T10" fmla="*/ 61 w 84"/>
                <a:gd name="T11" fmla="*/ 45 h 122"/>
                <a:gd name="T12" fmla="*/ 31 w 84"/>
                <a:gd name="T13" fmla="*/ 45 h 122"/>
                <a:gd name="T14" fmla="*/ 31 w 84"/>
                <a:gd name="T15" fmla="*/ 23 h 122"/>
                <a:gd name="T16" fmla="*/ 61 w 84"/>
                <a:gd name="T17" fmla="*/ 23 h 122"/>
                <a:gd name="T18" fmla="*/ 61 w 84"/>
                <a:gd name="T19" fmla="*/ 4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22">
                  <a:moveTo>
                    <a:pt x="0" y="0"/>
                  </a:moveTo>
                  <a:lnTo>
                    <a:pt x="0" y="122"/>
                  </a:lnTo>
                  <a:lnTo>
                    <a:pt x="84" y="122"/>
                  </a:lnTo>
                  <a:lnTo>
                    <a:pt x="84" y="0"/>
                  </a:lnTo>
                  <a:lnTo>
                    <a:pt x="0" y="0"/>
                  </a:lnTo>
                  <a:close/>
                  <a:moveTo>
                    <a:pt x="61" y="45"/>
                  </a:moveTo>
                  <a:lnTo>
                    <a:pt x="31" y="45"/>
                  </a:lnTo>
                  <a:lnTo>
                    <a:pt x="31" y="23"/>
                  </a:lnTo>
                  <a:lnTo>
                    <a:pt x="61" y="23"/>
                  </a:lnTo>
                  <a:lnTo>
                    <a:pt x="61" y="4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7" name="Freeform 387"/>
          <p:cNvSpPr>
            <a:spLocks noEditPoints="1"/>
          </p:cNvSpPr>
          <p:nvPr userDrawn="1"/>
        </p:nvSpPr>
        <p:spPr bwMode="auto">
          <a:xfrm>
            <a:off x="6191640" y="3577656"/>
            <a:ext cx="157875" cy="207944"/>
          </a:xfrm>
          <a:custGeom>
            <a:avLst/>
            <a:gdLst>
              <a:gd name="T0" fmla="*/ 106 w 114"/>
              <a:gd name="T1" fmla="*/ 0 h 122"/>
              <a:gd name="T2" fmla="*/ 15 w 114"/>
              <a:gd name="T3" fmla="*/ 0 h 122"/>
              <a:gd name="T4" fmla="*/ 11 w 114"/>
              <a:gd name="T5" fmla="*/ 2 h 122"/>
              <a:gd name="T6" fmla="*/ 7 w 114"/>
              <a:gd name="T7" fmla="*/ 4 h 122"/>
              <a:gd name="T8" fmla="*/ 7 w 114"/>
              <a:gd name="T9" fmla="*/ 8 h 122"/>
              <a:gd name="T10" fmla="*/ 7 w 114"/>
              <a:gd name="T11" fmla="*/ 23 h 122"/>
              <a:gd name="T12" fmla="*/ 19 w 114"/>
              <a:gd name="T13" fmla="*/ 23 h 122"/>
              <a:gd name="T14" fmla="*/ 21 w 114"/>
              <a:gd name="T15" fmla="*/ 23 h 122"/>
              <a:gd name="T16" fmla="*/ 23 w 114"/>
              <a:gd name="T17" fmla="*/ 27 h 122"/>
              <a:gd name="T18" fmla="*/ 21 w 114"/>
              <a:gd name="T19" fmla="*/ 29 h 122"/>
              <a:gd name="T20" fmla="*/ 19 w 114"/>
              <a:gd name="T21" fmla="*/ 31 h 122"/>
              <a:gd name="T22" fmla="*/ 4 w 114"/>
              <a:gd name="T23" fmla="*/ 31 h 122"/>
              <a:gd name="T24" fmla="*/ 0 w 114"/>
              <a:gd name="T25" fmla="*/ 31 h 122"/>
              <a:gd name="T26" fmla="*/ 0 w 114"/>
              <a:gd name="T27" fmla="*/ 35 h 122"/>
              <a:gd name="T28" fmla="*/ 0 w 114"/>
              <a:gd name="T29" fmla="*/ 37 h 122"/>
              <a:gd name="T30" fmla="*/ 4 w 114"/>
              <a:gd name="T31" fmla="*/ 39 h 122"/>
              <a:gd name="T32" fmla="*/ 7 w 114"/>
              <a:gd name="T33" fmla="*/ 39 h 122"/>
              <a:gd name="T34" fmla="*/ 7 w 114"/>
              <a:gd name="T35" fmla="*/ 53 h 122"/>
              <a:gd name="T36" fmla="*/ 19 w 114"/>
              <a:gd name="T37" fmla="*/ 53 h 122"/>
              <a:gd name="T38" fmla="*/ 21 w 114"/>
              <a:gd name="T39" fmla="*/ 55 h 122"/>
              <a:gd name="T40" fmla="*/ 23 w 114"/>
              <a:gd name="T41" fmla="*/ 57 h 122"/>
              <a:gd name="T42" fmla="*/ 21 w 114"/>
              <a:gd name="T43" fmla="*/ 61 h 122"/>
              <a:gd name="T44" fmla="*/ 19 w 114"/>
              <a:gd name="T45" fmla="*/ 61 h 122"/>
              <a:gd name="T46" fmla="*/ 4 w 114"/>
              <a:gd name="T47" fmla="*/ 61 h 122"/>
              <a:gd name="T48" fmla="*/ 0 w 114"/>
              <a:gd name="T49" fmla="*/ 63 h 122"/>
              <a:gd name="T50" fmla="*/ 0 w 114"/>
              <a:gd name="T51" fmla="*/ 65 h 122"/>
              <a:gd name="T52" fmla="*/ 0 w 114"/>
              <a:gd name="T53" fmla="*/ 69 h 122"/>
              <a:gd name="T54" fmla="*/ 4 w 114"/>
              <a:gd name="T55" fmla="*/ 69 h 122"/>
              <a:gd name="T56" fmla="*/ 7 w 114"/>
              <a:gd name="T57" fmla="*/ 69 h 122"/>
              <a:gd name="T58" fmla="*/ 7 w 114"/>
              <a:gd name="T59" fmla="*/ 84 h 122"/>
              <a:gd name="T60" fmla="*/ 19 w 114"/>
              <a:gd name="T61" fmla="*/ 84 h 122"/>
              <a:gd name="T62" fmla="*/ 21 w 114"/>
              <a:gd name="T63" fmla="*/ 86 h 122"/>
              <a:gd name="T64" fmla="*/ 23 w 114"/>
              <a:gd name="T65" fmla="*/ 88 h 122"/>
              <a:gd name="T66" fmla="*/ 21 w 114"/>
              <a:gd name="T67" fmla="*/ 90 h 122"/>
              <a:gd name="T68" fmla="*/ 19 w 114"/>
              <a:gd name="T69" fmla="*/ 92 h 122"/>
              <a:gd name="T70" fmla="*/ 4 w 114"/>
              <a:gd name="T71" fmla="*/ 92 h 122"/>
              <a:gd name="T72" fmla="*/ 0 w 114"/>
              <a:gd name="T73" fmla="*/ 92 h 122"/>
              <a:gd name="T74" fmla="*/ 0 w 114"/>
              <a:gd name="T75" fmla="*/ 96 h 122"/>
              <a:gd name="T76" fmla="*/ 0 w 114"/>
              <a:gd name="T77" fmla="*/ 98 h 122"/>
              <a:gd name="T78" fmla="*/ 4 w 114"/>
              <a:gd name="T79" fmla="*/ 100 h 122"/>
              <a:gd name="T80" fmla="*/ 7 w 114"/>
              <a:gd name="T81" fmla="*/ 100 h 122"/>
              <a:gd name="T82" fmla="*/ 7 w 114"/>
              <a:gd name="T83" fmla="*/ 116 h 122"/>
              <a:gd name="T84" fmla="*/ 7 w 114"/>
              <a:gd name="T85" fmla="*/ 120 h 122"/>
              <a:gd name="T86" fmla="*/ 11 w 114"/>
              <a:gd name="T87" fmla="*/ 122 h 122"/>
              <a:gd name="T88" fmla="*/ 15 w 114"/>
              <a:gd name="T89" fmla="*/ 122 h 122"/>
              <a:gd name="T90" fmla="*/ 106 w 114"/>
              <a:gd name="T91" fmla="*/ 122 h 122"/>
              <a:gd name="T92" fmla="*/ 110 w 114"/>
              <a:gd name="T93" fmla="*/ 122 h 122"/>
              <a:gd name="T94" fmla="*/ 114 w 114"/>
              <a:gd name="T95" fmla="*/ 120 h 122"/>
              <a:gd name="T96" fmla="*/ 114 w 114"/>
              <a:gd name="T97" fmla="*/ 116 h 122"/>
              <a:gd name="T98" fmla="*/ 114 w 114"/>
              <a:gd name="T99" fmla="*/ 8 h 122"/>
              <a:gd name="T100" fmla="*/ 114 w 114"/>
              <a:gd name="T101" fmla="*/ 4 h 122"/>
              <a:gd name="T102" fmla="*/ 110 w 114"/>
              <a:gd name="T103" fmla="*/ 2 h 122"/>
              <a:gd name="T104" fmla="*/ 106 w 114"/>
              <a:gd name="T105" fmla="*/ 0 h 122"/>
              <a:gd name="T106" fmla="*/ 92 w 114"/>
              <a:gd name="T107" fmla="*/ 53 h 122"/>
              <a:gd name="T108" fmla="*/ 45 w 114"/>
              <a:gd name="T109" fmla="*/ 53 h 122"/>
              <a:gd name="T110" fmla="*/ 45 w 114"/>
              <a:gd name="T111" fmla="*/ 23 h 122"/>
              <a:gd name="T112" fmla="*/ 92 w 114"/>
              <a:gd name="T113" fmla="*/ 23 h 122"/>
              <a:gd name="T114" fmla="*/ 92 w 114"/>
              <a:gd name="T115" fmla="*/ 5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4" h="122">
                <a:moveTo>
                  <a:pt x="106" y="0"/>
                </a:moveTo>
                <a:lnTo>
                  <a:pt x="15" y="0"/>
                </a:lnTo>
                <a:lnTo>
                  <a:pt x="11" y="2"/>
                </a:lnTo>
                <a:lnTo>
                  <a:pt x="7" y="4"/>
                </a:lnTo>
                <a:lnTo>
                  <a:pt x="7" y="8"/>
                </a:lnTo>
                <a:lnTo>
                  <a:pt x="7" y="23"/>
                </a:lnTo>
                <a:lnTo>
                  <a:pt x="19" y="23"/>
                </a:lnTo>
                <a:lnTo>
                  <a:pt x="21" y="23"/>
                </a:lnTo>
                <a:lnTo>
                  <a:pt x="23" y="27"/>
                </a:lnTo>
                <a:lnTo>
                  <a:pt x="21" y="29"/>
                </a:lnTo>
                <a:lnTo>
                  <a:pt x="19" y="31"/>
                </a:lnTo>
                <a:lnTo>
                  <a:pt x="4" y="31"/>
                </a:lnTo>
                <a:lnTo>
                  <a:pt x="0" y="31"/>
                </a:lnTo>
                <a:lnTo>
                  <a:pt x="0" y="35"/>
                </a:lnTo>
                <a:lnTo>
                  <a:pt x="0" y="37"/>
                </a:lnTo>
                <a:lnTo>
                  <a:pt x="4" y="39"/>
                </a:lnTo>
                <a:lnTo>
                  <a:pt x="7" y="39"/>
                </a:lnTo>
                <a:lnTo>
                  <a:pt x="7" y="53"/>
                </a:lnTo>
                <a:lnTo>
                  <a:pt x="19" y="53"/>
                </a:lnTo>
                <a:lnTo>
                  <a:pt x="21" y="55"/>
                </a:lnTo>
                <a:lnTo>
                  <a:pt x="23" y="57"/>
                </a:lnTo>
                <a:lnTo>
                  <a:pt x="21" y="61"/>
                </a:lnTo>
                <a:lnTo>
                  <a:pt x="19" y="61"/>
                </a:lnTo>
                <a:lnTo>
                  <a:pt x="4" y="61"/>
                </a:lnTo>
                <a:lnTo>
                  <a:pt x="0" y="63"/>
                </a:lnTo>
                <a:lnTo>
                  <a:pt x="0" y="65"/>
                </a:lnTo>
                <a:lnTo>
                  <a:pt x="0" y="69"/>
                </a:lnTo>
                <a:lnTo>
                  <a:pt x="4" y="69"/>
                </a:lnTo>
                <a:lnTo>
                  <a:pt x="7" y="69"/>
                </a:lnTo>
                <a:lnTo>
                  <a:pt x="7" y="84"/>
                </a:lnTo>
                <a:lnTo>
                  <a:pt x="19" y="84"/>
                </a:lnTo>
                <a:lnTo>
                  <a:pt x="21" y="86"/>
                </a:lnTo>
                <a:lnTo>
                  <a:pt x="23" y="88"/>
                </a:lnTo>
                <a:lnTo>
                  <a:pt x="21" y="90"/>
                </a:lnTo>
                <a:lnTo>
                  <a:pt x="19" y="92"/>
                </a:lnTo>
                <a:lnTo>
                  <a:pt x="4" y="92"/>
                </a:lnTo>
                <a:lnTo>
                  <a:pt x="0" y="92"/>
                </a:lnTo>
                <a:lnTo>
                  <a:pt x="0" y="96"/>
                </a:lnTo>
                <a:lnTo>
                  <a:pt x="0" y="98"/>
                </a:lnTo>
                <a:lnTo>
                  <a:pt x="4" y="100"/>
                </a:lnTo>
                <a:lnTo>
                  <a:pt x="7" y="100"/>
                </a:lnTo>
                <a:lnTo>
                  <a:pt x="7" y="116"/>
                </a:lnTo>
                <a:lnTo>
                  <a:pt x="7" y="120"/>
                </a:lnTo>
                <a:lnTo>
                  <a:pt x="11" y="122"/>
                </a:lnTo>
                <a:lnTo>
                  <a:pt x="15" y="122"/>
                </a:lnTo>
                <a:lnTo>
                  <a:pt x="106" y="122"/>
                </a:lnTo>
                <a:lnTo>
                  <a:pt x="110" y="122"/>
                </a:lnTo>
                <a:lnTo>
                  <a:pt x="114" y="120"/>
                </a:lnTo>
                <a:lnTo>
                  <a:pt x="114" y="116"/>
                </a:lnTo>
                <a:lnTo>
                  <a:pt x="114" y="8"/>
                </a:lnTo>
                <a:lnTo>
                  <a:pt x="114" y="4"/>
                </a:lnTo>
                <a:lnTo>
                  <a:pt x="110" y="2"/>
                </a:lnTo>
                <a:lnTo>
                  <a:pt x="106" y="0"/>
                </a:lnTo>
                <a:close/>
                <a:moveTo>
                  <a:pt x="92" y="53"/>
                </a:moveTo>
                <a:lnTo>
                  <a:pt x="45" y="53"/>
                </a:lnTo>
                <a:lnTo>
                  <a:pt x="45" y="23"/>
                </a:lnTo>
                <a:lnTo>
                  <a:pt x="92" y="23"/>
                </a:lnTo>
                <a:lnTo>
                  <a:pt x="92" y="5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8" name="Group 477"/>
          <p:cNvGrpSpPr/>
          <p:nvPr userDrawn="1"/>
        </p:nvGrpSpPr>
        <p:grpSpPr>
          <a:xfrm>
            <a:off x="5862038" y="3574248"/>
            <a:ext cx="160645" cy="207944"/>
            <a:chOff x="5411112" y="2680686"/>
            <a:chExt cx="148288" cy="155958"/>
          </a:xfrm>
        </p:grpSpPr>
        <p:sp>
          <p:nvSpPr>
            <p:cNvPr id="479" name="Freeform 388"/>
            <p:cNvSpPr>
              <a:spLocks noEditPoints="1"/>
            </p:cNvSpPr>
            <p:nvPr/>
          </p:nvSpPr>
          <p:spPr bwMode="auto">
            <a:xfrm>
              <a:off x="5411112" y="2680686"/>
              <a:ext cx="148288" cy="155958"/>
            </a:xfrm>
            <a:custGeom>
              <a:avLst/>
              <a:gdLst>
                <a:gd name="T0" fmla="*/ 108 w 116"/>
                <a:gd name="T1" fmla="*/ 0 h 122"/>
                <a:gd name="T2" fmla="*/ 8 w 116"/>
                <a:gd name="T3" fmla="*/ 0 h 122"/>
                <a:gd name="T4" fmla="*/ 4 w 116"/>
                <a:gd name="T5" fmla="*/ 2 h 122"/>
                <a:gd name="T6" fmla="*/ 2 w 116"/>
                <a:gd name="T7" fmla="*/ 4 h 122"/>
                <a:gd name="T8" fmla="*/ 0 w 116"/>
                <a:gd name="T9" fmla="*/ 8 h 122"/>
                <a:gd name="T10" fmla="*/ 0 w 116"/>
                <a:gd name="T11" fmla="*/ 108 h 122"/>
                <a:gd name="T12" fmla="*/ 2 w 116"/>
                <a:gd name="T13" fmla="*/ 112 h 122"/>
                <a:gd name="T14" fmla="*/ 4 w 116"/>
                <a:gd name="T15" fmla="*/ 114 h 122"/>
                <a:gd name="T16" fmla="*/ 8 w 116"/>
                <a:gd name="T17" fmla="*/ 114 h 122"/>
                <a:gd name="T18" fmla="*/ 16 w 116"/>
                <a:gd name="T19" fmla="*/ 114 h 122"/>
                <a:gd name="T20" fmla="*/ 18 w 116"/>
                <a:gd name="T21" fmla="*/ 118 h 122"/>
                <a:gd name="T22" fmla="*/ 20 w 116"/>
                <a:gd name="T23" fmla="*/ 122 h 122"/>
                <a:gd name="T24" fmla="*/ 23 w 116"/>
                <a:gd name="T25" fmla="*/ 122 h 122"/>
                <a:gd name="T26" fmla="*/ 27 w 116"/>
                <a:gd name="T27" fmla="*/ 122 h 122"/>
                <a:gd name="T28" fmla="*/ 29 w 116"/>
                <a:gd name="T29" fmla="*/ 118 h 122"/>
                <a:gd name="T30" fmla="*/ 31 w 116"/>
                <a:gd name="T31" fmla="*/ 114 h 122"/>
                <a:gd name="T32" fmla="*/ 84 w 116"/>
                <a:gd name="T33" fmla="*/ 114 h 122"/>
                <a:gd name="T34" fmla="*/ 86 w 116"/>
                <a:gd name="T35" fmla="*/ 118 h 122"/>
                <a:gd name="T36" fmla="*/ 88 w 116"/>
                <a:gd name="T37" fmla="*/ 122 h 122"/>
                <a:gd name="T38" fmla="*/ 92 w 116"/>
                <a:gd name="T39" fmla="*/ 122 h 122"/>
                <a:gd name="T40" fmla="*/ 96 w 116"/>
                <a:gd name="T41" fmla="*/ 122 h 122"/>
                <a:gd name="T42" fmla="*/ 98 w 116"/>
                <a:gd name="T43" fmla="*/ 118 h 122"/>
                <a:gd name="T44" fmla="*/ 100 w 116"/>
                <a:gd name="T45" fmla="*/ 114 h 122"/>
                <a:gd name="T46" fmla="*/ 108 w 116"/>
                <a:gd name="T47" fmla="*/ 114 h 122"/>
                <a:gd name="T48" fmla="*/ 112 w 116"/>
                <a:gd name="T49" fmla="*/ 114 h 122"/>
                <a:gd name="T50" fmla="*/ 114 w 116"/>
                <a:gd name="T51" fmla="*/ 112 h 122"/>
                <a:gd name="T52" fmla="*/ 116 w 116"/>
                <a:gd name="T53" fmla="*/ 108 h 122"/>
                <a:gd name="T54" fmla="*/ 116 w 116"/>
                <a:gd name="T55" fmla="*/ 8 h 122"/>
                <a:gd name="T56" fmla="*/ 114 w 116"/>
                <a:gd name="T57" fmla="*/ 4 h 122"/>
                <a:gd name="T58" fmla="*/ 112 w 116"/>
                <a:gd name="T59" fmla="*/ 2 h 122"/>
                <a:gd name="T60" fmla="*/ 108 w 116"/>
                <a:gd name="T61" fmla="*/ 0 h 122"/>
                <a:gd name="T62" fmla="*/ 100 w 116"/>
                <a:gd name="T63" fmla="*/ 100 h 122"/>
                <a:gd name="T64" fmla="*/ 16 w 116"/>
                <a:gd name="T65" fmla="*/ 100 h 122"/>
                <a:gd name="T66" fmla="*/ 16 w 116"/>
                <a:gd name="T67" fmla="*/ 61 h 122"/>
                <a:gd name="T68" fmla="*/ 100 w 116"/>
                <a:gd name="T69" fmla="*/ 61 h 122"/>
                <a:gd name="T70" fmla="*/ 100 w 116"/>
                <a:gd name="T71" fmla="*/ 100 h 122"/>
                <a:gd name="T72" fmla="*/ 100 w 116"/>
                <a:gd name="T73" fmla="*/ 53 h 122"/>
                <a:gd name="T74" fmla="*/ 16 w 116"/>
                <a:gd name="T75" fmla="*/ 53 h 122"/>
                <a:gd name="T76" fmla="*/ 16 w 116"/>
                <a:gd name="T77" fmla="*/ 16 h 122"/>
                <a:gd name="T78" fmla="*/ 100 w 116"/>
                <a:gd name="T79" fmla="*/ 16 h 122"/>
                <a:gd name="T80" fmla="*/ 100 w 116"/>
                <a:gd name="T81" fmla="*/ 5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122">
                  <a:moveTo>
                    <a:pt x="10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08"/>
                  </a:lnTo>
                  <a:lnTo>
                    <a:pt x="2" y="112"/>
                  </a:lnTo>
                  <a:lnTo>
                    <a:pt x="4" y="114"/>
                  </a:lnTo>
                  <a:lnTo>
                    <a:pt x="8" y="114"/>
                  </a:lnTo>
                  <a:lnTo>
                    <a:pt x="16" y="114"/>
                  </a:lnTo>
                  <a:lnTo>
                    <a:pt x="18" y="118"/>
                  </a:lnTo>
                  <a:lnTo>
                    <a:pt x="20" y="122"/>
                  </a:lnTo>
                  <a:lnTo>
                    <a:pt x="23" y="122"/>
                  </a:lnTo>
                  <a:lnTo>
                    <a:pt x="27" y="122"/>
                  </a:lnTo>
                  <a:lnTo>
                    <a:pt x="29" y="118"/>
                  </a:lnTo>
                  <a:lnTo>
                    <a:pt x="31" y="114"/>
                  </a:lnTo>
                  <a:lnTo>
                    <a:pt x="84" y="114"/>
                  </a:lnTo>
                  <a:lnTo>
                    <a:pt x="86" y="118"/>
                  </a:lnTo>
                  <a:lnTo>
                    <a:pt x="88" y="122"/>
                  </a:lnTo>
                  <a:lnTo>
                    <a:pt x="92" y="122"/>
                  </a:lnTo>
                  <a:lnTo>
                    <a:pt x="96" y="122"/>
                  </a:lnTo>
                  <a:lnTo>
                    <a:pt x="98" y="118"/>
                  </a:lnTo>
                  <a:lnTo>
                    <a:pt x="100" y="114"/>
                  </a:lnTo>
                  <a:lnTo>
                    <a:pt x="108" y="114"/>
                  </a:lnTo>
                  <a:lnTo>
                    <a:pt x="112" y="114"/>
                  </a:lnTo>
                  <a:lnTo>
                    <a:pt x="114" y="112"/>
                  </a:lnTo>
                  <a:lnTo>
                    <a:pt x="116" y="108"/>
                  </a:lnTo>
                  <a:lnTo>
                    <a:pt x="116" y="8"/>
                  </a:lnTo>
                  <a:lnTo>
                    <a:pt x="114" y="4"/>
                  </a:lnTo>
                  <a:lnTo>
                    <a:pt x="112" y="2"/>
                  </a:lnTo>
                  <a:lnTo>
                    <a:pt x="108" y="0"/>
                  </a:lnTo>
                  <a:close/>
                  <a:moveTo>
                    <a:pt x="100" y="100"/>
                  </a:moveTo>
                  <a:lnTo>
                    <a:pt x="16" y="100"/>
                  </a:lnTo>
                  <a:lnTo>
                    <a:pt x="16" y="61"/>
                  </a:lnTo>
                  <a:lnTo>
                    <a:pt x="100" y="61"/>
                  </a:lnTo>
                  <a:lnTo>
                    <a:pt x="100" y="100"/>
                  </a:lnTo>
                  <a:close/>
                  <a:moveTo>
                    <a:pt x="100" y="53"/>
                  </a:moveTo>
                  <a:lnTo>
                    <a:pt x="16" y="53"/>
                  </a:lnTo>
                  <a:lnTo>
                    <a:pt x="16" y="16"/>
                  </a:lnTo>
                  <a:lnTo>
                    <a:pt x="100" y="16"/>
                  </a:lnTo>
                  <a:lnTo>
                    <a:pt x="100" y="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389"/>
            <p:cNvSpPr>
              <a:spLocks noEditPoints="1"/>
            </p:cNvSpPr>
            <p:nvPr/>
          </p:nvSpPr>
          <p:spPr bwMode="auto">
            <a:xfrm>
              <a:off x="5441792" y="2767613"/>
              <a:ext cx="86927" cy="30680"/>
            </a:xfrm>
            <a:custGeom>
              <a:avLst/>
              <a:gdLst>
                <a:gd name="T0" fmla="*/ 69 w 69"/>
                <a:gd name="T1" fmla="*/ 0 h 23"/>
                <a:gd name="T2" fmla="*/ 0 w 69"/>
                <a:gd name="T3" fmla="*/ 0 h 23"/>
                <a:gd name="T4" fmla="*/ 0 w 69"/>
                <a:gd name="T5" fmla="*/ 23 h 23"/>
                <a:gd name="T6" fmla="*/ 69 w 69"/>
                <a:gd name="T7" fmla="*/ 23 h 23"/>
                <a:gd name="T8" fmla="*/ 69 w 69"/>
                <a:gd name="T9" fmla="*/ 0 h 23"/>
                <a:gd name="T10" fmla="*/ 46 w 69"/>
                <a:gd name="T11" fmla="*/ 15 h 23"/>
                <a:gd name="T12" fmla="*/ 24 w 69"/>
                <a:gd name="T13" fmla="*/ 15 h 23"/>
                <a:gd name="T14" fmla="*/ 24 w 69"/>
                <a:gd name="T15" fmla="*/ 8 h 23"/>
                <a:gd name="T16" fmla="*/ 46 w 69"/>
                <a:gd name="T17" fmla="*/ 8 h 23"/>
                <a:gd name="T18" fmla="*/ 46 w 69"/>
                <a:gd name="T19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23">
                  <a:moveTo>
                    <a:pt x="69" y="0"/>
                  </a:moveTo>
                  <a:lnTo>
                    <a:pt x="0" y="0"/>
                  </a:lnTo>
                  <a:lnTo>
                    <a:pt x="0" y="23"/>
                  </a:lnTo>
                  <a:lnTo>
                    <a:pt x="69" y="23"/>
                  </a:lnTo>
                  <a:lnTo>
                    <a:pt x="69" y="0"/>
                  </a:lnTo>
                  <a:close/>
                  <a:moveTo>
                    <a:pt x="46" y="15"/>
                  </a:moveTo>
                  <a:lnTo>
                    <a:pt x="24" y="15"/>
                  </a:lnTo>
                  <a:lnTo>
                    <a:pt x="24" y="8"/>
                  </a:lnTo>
                  <a:lnTo>
                    <a:pt x="46" y="8"/>
                  </a:lnTo>
                  <a:lnTo>
                    <a:pt x="46" y="1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390"/>
            <p:cNvSpPr>
              <a:spLocks noEditPoints="1"/>
            </p:cNvSpPr>
            <p:nvPr/>
          </p:nvSpPr>
          <p:spPr bwMode="auto">
            <a:xfrm>
              <a:off x="5441792" y="2711366"/>
              <a:ext cx="86927" cy="28124"/>
            </a:xfrm>
            <a:custGeom>
              <a:avLst/>
              <a:gdLst>
                <a:gd name="T0" fmla="*/ 69 w 69"/>
                <a:gd name="T1" fmla="*/ 0 h 22"/>
                <a:gd name="T2" fmla="*/ 0 w 69"/>
                <a:gd name="T3" fmla="*/ 0 h 22"/>
                <a:gd name="T4" fmla="*/ 0 w 69"/>
                <a:gd name="T5" fmla="*/ 22 h 22"/>
                <a:gd name="T6" fmla="*/ 69 w 69"/>
                <a:gd name="T7" fmla="*/ 22 h 22"/>
                <a:gd name="T8" fmla="*/ 69 w 69"/>
                <a:gd name="T9" fmla="*/ 0 h 22"/>
                <a:gd name="T10" fmla="*/ 46 w 69"/>
                <a:gd name="T11" fmla="*/ 16 h 22"/>
                <a:gd name="T12" fmla="*/ 24 w 69"/>
                <a:gd name="T13" fmla="*/ 16 h 22"/>
                <a:gd name="T14" fmla="*/ 24 w 69"/>
                <a:gd name="T15" fmla="*/ 8 h 22"/>
                <a:gd name="T16" fmla="*/ 46 w 69"/>
                <a:gd name="T17" fmla="*/ 8 h 22"/>
                <a:gd name="T18" fmla="*/ 46 w 69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  <a:moveTo>
                    <a:pt x="46" y="16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46" y="8"/>
                  </a:lnTo>
                  <a:lnTo>
                    <a:pt x="46" y="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2" name="Freeform 391"/>
          <p:cNvSpPr>
            <a:spLocks noEditPoints="1"/>
          </p:cNvSpPr>
          <p:nvPr userDrawn="1"/>
        </p:nvSpPr>
        <p:spPr bwMode="auto">
          <a:xfrm>
            <a:off x="6867456" y="3615155"/>
            <a:ext cx="168955" cy="167037"/>
          </a:xfrm>
          <a:custGeom>
            <a:avLst/>
            <a:gdLst>
              <a:gd name="T0" fmla="*/ 61 w 122"/>
              <a:gd name="T1" fmla="*/ 22 h 99"/>
              <a:gd name="T2" fmla="*/ 57 w 122"/>
              <a:gd name="T3" fmla="*/ 12 h 99"/>
              <a:gd name="T4" fmla="*/ 45 w 122"/>
              <a:gd name="T5" fmla="*/ 6 h 99"/>
              <a:gd name="T6" fmla="*/ 29 w 122"/>
              <a:gd name="T7" fmla="*/ 2 h 99"/>
              <a:gd name="T8" fmla="*/ 14 w 122"/>
              <a:gd name="T9" fmla="*/ 0 h 99"/>
              <a:gd name="T10" fmla="*/ 0 w 122"/>
              <a:gd name="T11" fmla="*/ 0 h 99"/>
              <a:gd name="T12" fmla="*/ 0 w 122"/>
              <a:gd name="T13" fmla="*/ 85 h 99"/>
              <a:gd name="T14" fmla="*/ 4 w 122"/>
              <a:gd name="T15" fmla="*/ 85 h 99"/>
              <a:gd name="T16" fmla="*/ 8 w 122"/>
              <a:gd name="T17" fmla="*/ 85 h 99"/>
              <a:gd name="T18" fmla="*/ 8 w 122"/>
              <a:gd name="T19" fmla="*/ 91 h 99"/>
              <a:gd name="T20" fmla="*/ 17 w 122"/>
              <a:gd name="T21" fmla="*/ 91 h 99"/>
              <a:gd name="T22" fmla="*/ 29 w 122"/>
              <a:gd name="T23" fmla="*/ 91 h 99"/>
              <a:gd name="T24" fmla="*/ 41 w 122"/>
              <a:gd name="T25" fmla="*/ 91 h 99"/>
              <a:gd name="T26" fmla="*/ 49 w 122"/>
              <a:gd name="T27" fmla="*/ 95 h 99"/>
              <a:gd name="T28" fmla="*/ 53 w 122"/>
              <a:gd name="T29" fmla="*/ 99 h 99"/>
              <a:gd name="T30" fmla="*/ 69 w 122"/>
              <a:gd name="T31" fmla="*/ 99 h 99"/>
              <a:gd name="T32" fmla="*/ 72 w 122"/>
              <a:gd name="T33" fmla="*/ 95 h 99"/>
              <a:gd name="T34" fmla="*/ 80 w 122"/>
              <a:gd name="T35" fmla="*/ 91 h 99"/>
              <a:gd name="T36" fmla="*/ 92 w 122"/>
              <a:gd name="T37" fmla="*/ 91 h 99"/>
              <a:gd name="T38" fmla="*/ 104 w 122"/>
              <a:gd name="T39" fmla="*/ 91 h 99"/>
              <a:gd name="T40" fmla="*/ 114 w 122"/>
              <a:gd name="T41" fmla="*/ 91 h 99"/>
              <a:gd name="T42" fmla="*/ 114 w 122"/>
              <a:gd name="T43" fmla="*/ 85 h 99"/>
              <a:gd name="T44" fmla="*/ 118 w 122"/>
              <a:gd name="T45" fmla="*/ 85 h 99"/>
              <a:gd name="T46" fmla="*/ 122 w 122"/>
              <a:gd name="T47" fmla="*/ 85 h 99"/>
              <a:gd name="T48" fmla="*/ 122 w 122"/>
              <a:gd name="T49" fmla="*/ 0 h 99"/>
              <a:gd name="T50" fmla="*/ 108 w 122"/>
              <a:gd name="T51" fmla="*/ 0 h 99"/>
              <a:gd name="T52" fmla="*/ 92 w 122"/>
              <a:gd name="T53" fmla="*/ 2 h 99"/>
              <a:gd name="T54" fmla="*/ 76 w 122"/>
              <a:gd name="T55" fmla="*/ 6 h 99"/>
              <a:gd name="T56" fmla="*/ 65 w 122"/>
              <a:gd name="T57" fmla="*/ 12 h 99"/>
              <a:gd name="T58" fmla="*/ 61 w 122"/>
              <a:gd name="T59" fmla="*/ 22 h 99"/>
              <a:gd name="T60" fmla="*/ 53 w 122"/>
              <a:gd name="T61" fmla="*/ 79 h 99"/>
              <a:gd name="T62" fmla="*/ 39 w 122"/>
              <a:gd name="T63" fmla="*/ 75 h 99"/>
              <a:gd name="T64" fmla="*/ 23 w 122"/>
              <a:gd name="T65" fmla="*/ 73 h 99"/>
              <a:gd name="T66" fmla="*/ 8 w 122"/>
              <a:gd name="T67" fmla="*/ 73 h 99"/>
              <a:gd name="T68" fmla="*/ 8 w 122"/>
              <a:gd name="T69" fmla="*/ 8 h 99"/>
              <a:gd name="T70" fmla="*/ 17 w 122"/>
              <a:gd name="T71" fmla="*/ 8 h 99"/>
              <a:gd name="T72" fmla="*/ 19 w 122"/>
              <a:gd name="T73" fmla="*/ 8 h 99"/>
              <a:gd name="T74" fmla="*/ 19 w 122"/>
              <a:gd name="T75" fmla="*/ 8 h 99"/>
              <a:gd name="T76" fmla="*/ 35 w 122"/>
              <a:gd name="T77" fmla="*/ 10 h 99"/>
              <a:gd name="T78" fmla="*/ 47 w 122"/>
              <a:gd name="T79" fmla="*/ 14 h 99"/>
              <a:gd name="T80" fmla="*/ 53 w 122"/>
              <a:gd name="T81" fmla="*/ 22 h 99"/>
              <a:gd name="T82" fmla="*/ 53 w 122"/>
              <a:gd name="T83" fmla="*/ 22 h 99"/>
              <a:gd name="T84" fmla="*/ 53 w 122"/>
              <a:gd name="T85" fmla="*/ 79 h 99"/>
              <a:gd name="T86" fmla="*/ 114 w 122"/>
              <a:gd name="T87" fmla="*/ 73 h 99"/>
              <a:gd name="T88" fmla="*/ 98 w 122"/>
              <a:gd name="T89" fmla="*/ 73 h 99"/>
              <a:gd name="T90" fmla="*/ 82 w 122"/>
              <a:gd name="T91" fmla="*/ 75 h 99"/>
              <a:gd name="T92" fmla="*/ 69 w 122"/>
              <a:gd name="T93" fmla="*/ 79 h 99"/>
              <a:gd name="T94" fmla="*/ 69 w 122"/>
              <a:gd name="T95" fmla="*/ 22 h 99"/>
              <a:gd name="T96" fmla="*/ 71 w 122"/>
              <a:gd name="T97" fmla="*/ 18 h 99"/>
              <a:gd name="T98" fmla="*/ 76 w 122"/>
              <a:gd name="T99" fmla="*/ 14 h 99"/>
              <a:gd name="T100" fmla="*/ 92 w 122"/>
              <a:gd name="T101" fmla="*/ 10 h 99"/>
              <a:gd name="T102" fmla="*/ 114 w 122"/>
              <a:gd name="T103" fmla="*/ 8 h 99"/>
              <a:gd name="T104" fmla="*/ 114 w 122"/>
              <a:gd name="T105" fmla="*/ 73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2" h="99">
                <a:moveTo>
                  <a:pt x="61" y="22"/>
                </a:moveTo>
                <a:lnTo>
                  <a:pt x="57" y="12"/>
                </a:lnTo>
                <a:lnTo>
                  <a:pt x="45" y="6"/>
                </a:lnTo>
                <a:lnTo>
                  <a:pt x="29" y="2"/>
                </a:lnTo>
                <a:lnTo>
                  <a:pt x="14" y="0"/>
                </a:lnTo>
                <a:lnTo>
                  <a:pt x="0" y="0"/>
                </a:lnTo>
                <a:lnTo>
                  <a:pt x="0" y="85"/>
                </a:lnTo>
                <a:lnTo>
                  <a:pt x="4" y="85"/>
                </a:lnTo>
                <a:lnTo>
                  <a:pt x="8" y="85"/>
                </a:lnTo>
                <a:lnTo>
                  <a:pt x="8" y="91"/>
                </a:lnTo>
                <a:lnTo>
                  <a:pt x="17" y="91"/>
                </a:lnTo>
                <a:lnTo>
                  <a:pt x="29" y="91"/>
                </a:lnTo>
                <a:lnTo>
                  <a:pt x="41" y="91"/>
                </a:lnTo>
                <a:lnTo>
                  <a:pt x="49" y="95"/>
                </a:lnTo>
                <a:lnTo>
                  <a:pt x="53" y="99"/>
                </a:lnTo>
                <a:lnTo>
                  <a:pt x="69" y="99"/>
                </a:lnTo>
                <a:lnTo>
                  <a:pt x="72" y="95"/>
                </a:lnTo>
                <a:lnTo>
                  <a:pt x="80" y="91"/>
                </a:lnTo>
                <a:lnTo>
                  <a:pt x="92" y="91"/>
                </a:lnTo>
                <a:lnTo>
                  <a:pt x="104" y="91"/>
                </a:lnTo>
                <a:lnTo>
                  <a:pt x="114" y="91"/>
                </a:lnTo>
                <a:lnTo>
                  <a:pt x="114" y="85"/>
                </a:lnTo>
                <a:lnTo>
                  <a:pt x="118" y="85"/>
                </a:lnTo>
                <a:lnTo>
                  <a:pt x="122" y="85"/>
                </a:lnTo>
                <a:lnTo>
                  <a:pt x="122" y="0"/>
                </a:lnTo>
                <a:lnTo>
                  <a:pt x="108" y="0"/>
                </a:lnTo>
                <a:lnTo>
                  <a:pt x="92" y="2"/>
                </a:lnTo>
                <a:lnTo>
                  <a:pt x="76" y="6"/>
                </a:lnTo>
                <a:lnTo>
                  <a:pt x="65" y="12"/>
                </a:lnTo>
                <a:lnTo>
                  <a:pt x="61" y="22"/>
                </a:lnTo>
                <a:close/>
                <a:moveTo>
                  <a:pt x="53" y="79"/>
                </a:moveTo>
                <a:lnTo>
                  <a:pt x="39" y="75"/>
                </a:lnTo>
                <a:lnTo>
                  <a:pt x="23" y="73"/>
                </a:lnTo>
                <a:lnTo>
                  <a:pt x="8" y="73"/>
                </a:lnTo>
                <a:lnTo>
                  <a:pt x="8" y="8"/>
                </a:lnTo>
                <a:lnTo>
                  <a:pt x="17" y="8"/>
                </a:lnTo>
                <a:lnTo>
                  <a:pt x="19" y="8"/>
                </a:lnTo>
                <a:lnTo>
                  <a:pt x="19" y="8"/>
                </a:lnTo>
                <a:lnTo>
                  <a:pt x="35" y="10"/>
                </a:lnTo>
                <a:lnTo>
                  <a:pt x="47" y="14"/>
                </a:lnTo>
                <a:lnTo>
                  <a:pt x="53" y="22"/>
                </a:lnTo>
                <a:lnTo>
                  <a:pt x="53" y="22"/>
                </a:lnTo>
                <a:lnTo>
                  <a:pt x="53" y="79"/>
                </a:lnTo>
                <a:close/>
                <a:moveTo>
                  <a:pt x="114" y="73"/>
                </a:moveTo>
                <a:lnTo>
                  <a:pt x="98" y="73"/>
                </a:lnTo>
                <a:lnTo>
                  <a:pt x="82" y="75"/>
                </a:lnTo>
                <a:lnTo>
                  <a:pt x="69" y="79"/>
                </a:lnTo>
                <a:lnTo>
                  <a:pt x="69" y="22"/>
                </a:lnTo>
                <a:lnTo>
                  <a:pt x="71" y="18"/>
                </a:lnTo>
                <a:lnTo>
                  <a:pt x="76" y="14"/>
                </a:lnTo>
                <a:lnTo>
                  <a:pt x="92" y="10"/>
                </a:lnTo>
                <a:lnTo>
                  <a:pt x="114" y="8"/>
                </a:lnTo>
                <a:lnTo>
                  <a:pt x="114" y="7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3" name="Freeform 392"/>
          <p:cNvSpPr>
            <a:spLocks noEditPoints="1"/>
          </p:cNvSpPr>
          <p:nvPr userDrawn="1"/>
        </p:nvSpPr>
        <p:spPr bwMode="auto">
          <a:xfrm>
            <a:off x="7205364" y="3574248"/>
            <a:ext cx="171724" cy="207944"/>
          </a:xfrm>
          <a:custGeom>
            <a:avLst/>
            <a:gdLst>
              <a:gd name="T0" fmla="*/ 101 w 124"/>
              <a:gd name="T1" fmla="*/ 77 h 122"/>
              <a:gd name="T2" fmla="*/ 101 w 124"/>
              <a:gd name="T3" fmla="*/ 53 h 122"/>
              <a:gd name="T4" fmla="*/ 69 w 124"/>
              <a:gd name="T5" fmla="*/ 53 h 122"/>
              <a:gd name="T6" fmla="*/ 69 w 124"/>
              <a:gd name="T7" fmla="*/ 45 h 122"/>
              <a:gd name="T8" fmla="*/ 93 w 124"/>
              <a:gd name="T9" fmla="*/ 45 h 122"/>
              <a:gd name="T10" fmla="*/ 93 w 124"/>
              <a:gd name="T11" fmla="*/ 0 h 122"/>
              <a:gd name="T12" fmla="*/ 40 w 124"/>
              <a:gd name="T13" fmla="*/ 0 h 122"/>
              <a:gd name="T14" fmla="*/ 40 w 124"/>
              <a:gd name="T15" fmla="*/ 45 h 122"/>
              <a:gd name="T16" fmla="*/ 63 w 124"/>
              <a:gd name="T17" fmla="*/ 45 h 122"/>
              <a:gd name="T18" fmla="*/ 63 w 124"/>
              <a:gd name="T19" fmla="*/ 53 h 122"/>
              <a:gd name="T20" fmla="*/ 24 w 124"/>
              <a:gd name="T21" fmla="*/ 53 h 122"/>
              <a:gd name="T22" fmla="*/ 24 w 124"/>
              <a:gd name="T23" fmla="*/ 77 h 122"/>
              <a:gd name="T24" fmla="*/ 0 w 124"/>
              <a:gd name="T25" fmla="*/ 77 h 122"/>
              <a:gd name="T26" fmla="*/ 0 w 124"/>
              <a:gd name="T27" fmla="*/ 122 h 122"/>
              <a:gd name="T28" fmla="*/ 55 w 124"/>
              <a:gd name="T29" fmla="*/ 122 h 122"/>
              <a:gd name="T30" fmla="*/ 55 w 124"/>
              <a:gd name="T31" fmla="*/ 77 h 122"/>
              <a:gd name="T32" fmla="*/ 32 w 124"/>
              <a:gd name="T33" fmla="*/ 77 h 122"/>
              <a:gd name="T34" fmla="*/ 32 w 124"/>
              <a:gd name="T35" fmla="*/ 61 h 122"/>
              <a:gd name="T36" fmla="*/ 93 w 124"/>
              <a:gd name="T37" fmla="*/ 61 h 122"/>
              <a:gd name="T38" fmla="*/ 93 w 124"/>
              <a:gd name="T39" fmla="*/ 77 h 122"/>
              <a:gd name="T40" fmla="*/ 69 w 124"/>
              <a:gd name="T41" fmla="*/ 77 h 122"/>
              <a:gd name="T42" fmla="*/ 69 w 124"/>
              <a:gd name="T43" fmla="*/ 122 h 122"/>
              <a:gd name="T44" fmla="*/ 124 w 124"/>
              <a:gd name="T45" fmla="*/ 122 h 122"/>
              <a:gd name="T46" fmla="*/ 124 w 124"/>
              <a:gd name="T47" fmla="*/ 77 h 122"/>
              <a:gd name="T48" fmla="*/ 101 w 124"/>
              <a:gd name="T49" fmla="*/ 77 h 122"/>
              <a:gd name="T50" fmla="*/ 48 w 124"/>
              <a:gd name="T51" fmla="*/ 84 h 122"/>
              <a:gd name="T52" fmla="*/ 48 w 124"/>
              <a:gd name="T53" fmla="*/ 92 h 122"/>
              <a:gd name="T54" fmla="*/ 8 w 124"/>
              <a:gd name="T55" fmla="*/ 92 h 122"/>
              <a:gd name="T56" fmla="*/ 8 w 124"/>
              <a:gd name="T57" fmla="*/ 84 h 122"/>
              <a:gd name="T58" fmla="*/ 48 w 124"/>
              <a:gd name="T59" fmla="*/ 84 h 122"/>
              <a:gd name="T60" fmla="*/ 48 w 124"/>
              <a:gd name="T61" fmla="*/ 16 h 122"/>
              <a:gd name="T62" fmla="*/ 48 w 124"/>
              <a:gd name="T63" fmla="*/ 8 h 122"/>
              <a:gd name="T64" fmla="*/ 85 w 124"/>
              <a:gd name="T65" fmla="*/ 8 h 122"/>
              <a:gd name="T66" fmla="*/ 85 w 124"/>
              <a:gd name="T67" fmla="*/ 16 h 122"/>
              <a:gd name="T68" fmla="*/ 48 w 124"/>
              <a:gd name="T69" fmla="*/ 16 h 122"/>
              <a:gd name="T70" fmla="*/ 116 w 124"/>
              <a:gd name="T71" fmla="*/ 92 h 122"/>
              <a:gd name="T72" fmla="*/ 77 w 124"/>
              <a:gd name="T73" fmla="*/ 92 h 122"/>
              <a:gd name="T74" fmla="*/ 77 w 124"/>
              <a:gd name="T75" fmla="*/ 84 h 122"/>
              <a:gd name="T76" fmla="*/ 116 w 124"/>
              <a:gd name="T77" fmla="*/ 84 h 122"/>
              <a:gd name="T78" fmla="*/ 116 w 124"/>
              <a:gd name="T79" fmla="*/ 9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4" h="122">
                <a:moveTo>
                  <a:pt x="101" y="77"/>
                </a:moveTo>
                <a:lnTo>
                  <a:pt x="101" y="53"/>
                </a:lnTo>
                <a:lnTo>
                  <a:pt x="69" y="53"/>
                </a:lnTo>
                <a:lnTo>
                  <a:pt x="69" y="45"/>
                </a:lnTo>
                <a:lnTo>
                  <a:pt x="93" y="45"/>
                </a:lnTo>
                <a:lnTo>
                  <a:pt x="93" y="0"/>
                </a:lnTo>
                <a:lnTo>
                  <a:pt x="40" y="0"/>
                </a:lnTo>
                <a:lnTo>
                  <a:pt x="40" y="45"/>
                </a:lnTo>
                <a:lnTo>
                  <a:pt x="63" y="45"/>
                </a:lnTo>
                <a:lnTo>
                  <a:pt x="63" y="53"/>
                </a:lnTo>
                <a:lnTo>
                  <a:pt x="24" y="53"/>
                </a:lnTo>
                <a:lnTo>
                  <a:pt x="24" y="77"/>
                </a:lnTo>
                <a:lnTo>
                  <a:pt x="0" y="77"/>
                </a:lnTo>
                <a:lnTo>
                  <a:pt x="0" y="122"/>
                </a:lnTo>
                <a:lnTo>
                  <a:pt x="55" y="122"/>
                </a:lnTo>
                <a:lnTo>
                  <a:pt x="55" y="77"/>
                </a:lnTo>
                <a:lnTo>
                  <a:pt x="32" y="77"/>
                </a:lnTo>
                <a:lnTo>
                  <a:pt x="32" y="61"/>
                </a:lnTo>
                <a:lnTo>
                  <a:pt x="93" y="61"/>
                </a:lnTo>
                <a:lnTo>
                  <a:pt x="93" y="77"/>
                </a:lnTo>
                <a:lnTo>
                  <a:pt x="69" y="77"/>
                </a:lnTo>
                <a:lnTo>
                  <a:pt x="69" y="122"/>
                </a:lnTo>
                <a:lnTo>
                  <a:pt x="124" y="122"/>
                </a:lnTo>
                <a:lnTo>
                  <a:pt x="124" y="77"/>
                </a:lnTo>
                <a:lnTo>
                  <a:pt x="101" y="77"/>
                </a:lnTo>
                <a:close/>
                <a:moveTo>
                  <a:pt x="48" y="84"/>
                </a:moveTo>
                <a:lnTo>
                  <a:pt x="48" y="92"/>
                </a:lnTo>
                <a:lnTo>
                  <a:pt x="8" y="92"/>
                </a:lnTo>
                <a:lnTo>
                  <a:pt x="8" y="84"/>
                </a:lnTo>
                <a:lnTo>
                  <a:pt x="48" y="84"/>
                </a:lnTo>
                <a:close/>
                <a:moveTo>
                  <a:pt x="48" y="16"/>
                </a:moveTo>
                <a:lnTo>
                  <a:pt x="48" y="8"/>
                </a:lnTo>
                <a:lnTo>
                  <a:pt x="85" y="8"/>
                </a:lnTo>
                <a:lnTo>
                  <a:pt x="85" y="16"/>
                </a:lnTo>
                <a:lnTo>
                  <a:pt x="48" y="16"/>
                </a:lnTo>
                <a:close/>
                <a:moveTo>
                  <a:pt x="116" y="92"/>
                </a:moveTo>
                <a:lnTo>
                  <a:pt x="77" y="92"/>
                </a:lnTo>
                <a:lnTo>
                  <a:pt x="77" y="84"/>
                </a:lnTo>
                <a:lnTo>
                  <a:pt x="116" y="84"/>
                </a:lnTo>
                <a:lnTo>
                  <a:pt x="116" y="9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4" name="Group 483"/>
          <p:cNvGrpSpPr/>
          <p:nvPr userDrawn="1"/>
        </p:nvGrpSpPr>
        <p:grpSpPr>
          <a:xfrm>
            <a:off x="3142152" y="3993544"/>
            <a:ext cx="168955" cy="207944"/>
            <a:chOff x="2900447" y="2995158"/>
            <a:chExt cx="155958" cy="155958"/>
          </a:xfrm>
        </p:grpSpPr>
        <p:sp>
          <p:nvSpPr>
            <p:cNvPr id="485" name="Freeform 393"/>
            <p:cNvSpPr>
              <a:spLocks/>
            </p:cNvSpPr>
            <p:nvPr/>
          </p:nvSpPr>
          <p:spPr bwMode="auto">
            <a:xfrm>
              <a:off x="2900447" y="2995158"/>
              <a:ext cx="155958" cy="35794"/>
            </a:xfrm>
            <a:custGeom>
              <a:avLst/>
              <a:gdLst>
                <a:gd name="T0" fmla="*/ 118 w 122"/>
                <a:gd name="T1" fmla="*/ 0 h 30"/>
                <a:gd name="T2" fmla="*/ 4 w 122"/>
                <a:gd name="T3" fmla="*/ 0 h 30"/>
                <a:gd name="T4" fmla="*/ 2 w 122"/>
                <a:gd name="T5" fmla="*/ 0 h 30"/>
                <a:gd name="T6" fmla="*/ 0 w 122"/>
                <a:gd name="T7" fmla="*/ 4 h 30"/>
                <a:gd name="T8" fmla="*/ 0 w 122"/>
                <a:gd name="T9" fmla="*/ 26 h 30"/>
                <a:gd name="T10" fmla="*/ 2 w 122"/>
                <a:gd name="T11" fmla="*/ 30 h 30"/>
                <a:gd name="T12" fmla="*/ 4 w 122"/>
                <a:gd name="T13" fmla="*/ 30 h 30"/>
                <a:gd name="T14" fmla="*/ 118 w 122"/>
                <a:gd name="T15" fmla="*/ 30 h 30"/>
                <a:gd name="T16" fmla="*/ 122 w 122"/>
                <a:gd name="T17" fmla="*/ 30 h 30"/>
                <a:gd name="T18" fmla="*/ 122 w 122"/>
                <a:gd name="T19" fmla="*/ 26 h 30"/>
                <a:gd name="T20" fmla="*/ 122 w 122"/>
                <a:gd name="T21" fmla="*/ 4 h 30"/>
                <a:gd name="T22" fmla="*/ 122 w 122"/>
                <a:gd name="T23" fmla="*/ 0 h 30"/>
                <a:gd name="T24" fmla="*/ 118 w 122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30">
                  <a:moveTo>
                    <a:pt x="118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118" y="30"/>
                  </a:lnTo>
                  <a:lnTo>
                    <a:pt x="122" y="30"/>
                  </a:lnTo>
                  <a:lnTo>
                    <a:pt x="122" y="26"/>
                  </a:lnTo>
                  <a:lnTo>
                    <a:pt x="122" y="4"/>
                  </a:lnTo>
                  <a:lnTo>
                    <a:pt x="122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394"/>
            <p:cNvSpPr>
              <a:spLocks/>
            </p:cNvSpPr>
            <p:nvPr/>
          </p:nvSpPr>
          <p:spPr bwMode="auto">
            <a:xfrm>
              <a:off x="2900447" y="3051405"/>
              <a:ext cx="155958" cy="40907"/>
            </a:xfrm>
            <a:custGeom>
              <a:avLst/>
              <a:gdLst>
                <a:gd name="T0" fmla="*/ 118 w 122"/>
                <a:gd name="T1" fmla="*/ 0 h 31"/>
                <a:gd name="T2" fmla="*/ 4 w 122"/>
                <a:gd name="T3" fmla="*/ 0 h 31"/>
                <a:gd name="T4" fmla="*/ 2 w 122"/>
                <a:gd name="T5" fmla="*/ 2 h 31"/>
                <a:gd name="T6" fmla="*/ 0 w 122"/>
                <a:gd name="T7" fmla="*/ 3 h 31"/>
                <a:gd name="T8" fmla="*/ 0 w 122"/>
                <a:gd name="T9" fmla="*/ 27 h 31"/>
                <a:gd name="T10" fmla="*/ 2 w 122"/>
                <a:gd name="T11" fmla="*/ 29 h 31"/>
                <a:gd name="T12" fmla="*/ 4 w 122"/>
                <a:gd name="T13" fmla="*/ 31 h 31"/>
                <a:gd name="T14" fmla="*/ 118 w 122"/>
                <a:gd name="T15" fmla="*/ 31 h 31"/>
                <a:gd name="T16" fmla="*/ 122 w 122"/>
                <a:gd name="T17" fmla="*/ 29 h 31"/>
                <a:gd name="T18" fmla="*/ 122 w 122"/>
                <a:gd name="T19" fmla="*/ 27 h 31"/>
                <a:gd name="T20" fmla="*/ 122 w 122"/>
                <a:gd name="T21" fmla="*/ 3 h 31"/>
                <a:gd name="T22" fmla="*/ 122 w 122"/>
                <a:gd name="T23" fmla="*/ 2 h 31"/>
                <a:gd name="T24" fmla="*/ 118 w 122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31">
                  <a:moveTo>
                    <a:pt x="11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118" y="31"/>
                  </a:lnTo>
                  <a:lnTo>
                    <a:pt x="122" y="29"/>
                  </a:lnTo>
                  <a:lnTo>
                    <a:pt x="122" y="27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395"/>
            <p:cNvSpPr>
              <a:spLocks/>
            </p:cNvSpPr>
            <p:nvPr/>
          </p:nvSpPr>
          <p:spPr bwMode="auto">
            <a:xfrm>
              <a:off x="2900447" y="3110209"/>
              <a:ext cx="155958" cy="40907"/>
            </a:xfrm>
            <a:custGeom>
              <a:avLst/>
              <a:gdLst>
                <a:gd name="T0" fmla="*/ 118 w 122"/>
                <a:gd name="T1" fmla="*/ 0 h 31"/>
                <a:gd name="T2" fmla="*/ 4 w 122"/>
                <a:gd name="T3" fmla="*/ 0 h 31"/>
                <a:gd name="T4" fmla="*/ 2 w 122"/>
                <a:gd name="T5" fmla="*/ 2 h 31"/>
                <a:gd name="T6" fmla="*/ 0 w 122"/>
                <a:gd name="T7" fmla="*/ 4 h 31"/>
                <a:gd name="T8" fmla="*/ 0 w 122"/>
                <a:gd name="T9" fmla="*/ 27 h 31"/>
                <a:gd name="T10" fmla="*/ 2 w 122"/>
                <a:gd name="T11" fmla="*/ 29 h 31"/>
                <a:gd name="T12" fmla="*/ 4 w 122"/>
                <a:gd name="T13" fmla="*/ 31 h 31"/>
                <a:gd name="T14" fmla="*/ 118 w 122"/>
                <a:gd name="T15" fmla="*/ 31 h 31"/>
                <a:gd name="T16" fmla="*/ 122 w 122"/>
                <a:gd name="T17" fmla="*/ 29 h 31"/>
                <a:gd name="T18" fmla="*/ 122 w 122"/>
                <a:gd name="T19" fmla="*/ 27 h 31"/>
                <a:gd name="T20" fmla="*/ 122 w 122"/>
                <a:gd name="T21" fmla="*/ 4 h 31"/>
                <a:gd name="T22" fmla="*/ 122 w 122"/>
                <a:gd name="T23" fmla="*/ 2 h 31"/>
                <a:gd name="T24" fmla="*/ 118 w 122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31">
                  <a:moveTo>
                    <a:pt x="11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118" y="31"/>
                  </a:lnTo>
                  <a:lnTo>
                    <a:pt x="122" y="29"/>
                  </a:lnTo>
                  <a:lnTo>
                    <a:pt x="122" y="27"/>
                  </a:lnTo>
                  <a:lnTo>
                    <a:pt x="122" y="4"/>
                  </a:lnTo>
                  <a:lnTo>
                    <a:pt x="122" y="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88" name="Group 487"/>
          <p:cNvGrpSpPr/>
          <p:nvPr userDrawn="1"/>
        </p:nvGrpSpPr>
        <p:grpSpPr>
          <a:xfrm>
            <a:off x="2463565" y="3993544"/>
            <a:ext cx="168955" cy="207944"/>
            <a:chOff x="2274059" y="2995158"/>
            <a:chExt cx="155958" cy="155958"/>
          </a:xfrm>
        </p:grpSpPr>
        <p:sp>
          <p:nvSpPr>
            <p:cNvPr id="489" name="Freeform 396"/>
            <p:cNvSpPr>
              <a:spLocks/>
            </p:cNvSpPr>
            <p:nvPr/>
          </p:nvSpPr>
          <p:spPr bwMode="auto">
            <a:xfrm>
              <a:off x="2274059" y="2995158"/>
              <a:ext cx="40907" cy="35794"/>
            </a:xfrm>
            <a:custGeom>
              <a:avLst/>
              <a:gdLst>
                <a:gd name="T0" fmla="*/ 28 w 31"/>
                <a:gd name="T1" fmla="*/ 0 h 30"/>
                <a:gd name="T2" fmla="*/ 4 w 31"/>
                <a:gd name="T3" fmla="*/ 0 h 30"/>
                <a:gd name="T4" fmla="*/ 2 w 31"/>
                <a:gd name="T5" fmla="*/ 0 h 30"/>
                <a:gd name="T6" fmla="*/ 0 w 31"/>
                <a:gd name="T7" fmla="*/ 4 h 30"/>
                <a:gd name="T8" fmla="*/ 0 w 31"/>
                <a:gd name="T9" fmla="*/ 26 h 30"/>
                <a:gd name="T10" fmla="*/ 2 w 31"/>
                <a:gd name="T11" fmla="*/ 30 h 30"/>
                <a:gd name="T12" fmla="*/ 4 w 31"/>
                <a:gd name="T13" fmla="*/ 30 h 30"/>
                <a:gd name="T14" fmla="*/ 28 w 31"/>
                <a:gd name="T15" fmla="*/ 30 h 30"/>
                <a:gd name="T16" fmla="*/ 30 w 31"/>
                <a:gd name="T17" fmla="*/ 30 h 30"/>
                <a:gd name="T18" fmla="*/ 31 w 31"/>
                <a:gd name="T19" fmla="*/ 26 h 30"/>
                <a:gd name="T20" fmla="*/ 31 w 31"/>
                <a:gd name="T21" fmla="*/ 4 h 30"/>
                <a:gd name="T22" fmla="*/ 30 w 31"/>
                <a:gd name="T23" fmla="*/ 0 h 30"/>
                <a:gd name="T24" fmla="*/ 28 w 31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28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1" y="26"/>
                  </a:lnTo>
                  <a:lnTo>
                    <a:pt x="31" y="4"/>
                  </a:lnTo>
                  <a:lnTo>
                    <a:pt x="3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397"/>
            <p:cNvSpPr>
              <a:spLocks/>
            </p:cNvSpPr>
            <p:nvPr/>
          </p:nvSpPr>
          <p:spPr bwMode="auto">
            <a:xfrm>
              <a:off x="2274059" y="3051405"/>
              <a:ext cx="40907" cy="40907"/>
            </a:xfrm>
            <a:custGeom>
              <a:avLst/>
              <a:gdLst>
                <a:gd name="T0" fmla="*/ 28 w 31"/>
                <a:gd name="T1" fmla="*/ 0 h 31"/>
                <a:gd name="T2" fmla="*/ 4 w 31"/>
                <a:gd name="T3" fmla="*/ 0 h 31"/>
                <a:gd name="T4" fmla="*/ 2 w 31"/>
                <a:gd name="T5" fmla="*/ 2 h 31"/>
                <a:gd name="T6" fmla="*/ 0 w 31"/>
                <a:gd name="T7" fmla="*/ 3 h 31"/>
                <a:gd name="T8" fmla="*/ 0 w 31"/>
                <a:gd name="T9" fmla="*/ 27 h 31"/>
                <a:gd name="T10" fmla="*/ 2 w 31"/>
                <a:gd name="T11" fmla="*/ 29 h 31"/>
                <a:gd name="T12" fmla="*/ 4 w 31"/>
                <a:gd name="T13" fmla="*/ 31 h 31"/>
                <a:gd name="T14" fmla="*/ 28 w 31"/>
                <a:gd name="T15" fmla="*/ 31 h 31"/>
                <a:gd name="T16" fmla="*/ 30 w 31"/>
                <a:gd name="T17" fmla="*/ 29 h 31"/>
                <a:gd name="T18" fmla="*/ 31 w 31"/>
                <a:gd name="T19" fmla="*/ 27 h 31"/>
                <a:gd name="T20" fmla="*/ 31 w 31"/>
                <a:gd name="T21" fmla="*/ 3 h 31"/>
                <a:gd name="T22" fmla="*/ 30 w 31"/>
                <a:gd name="T23" fmla="*/ 2 h 31"/>
                <a:gd name="T24" fmla="*/ 28 w 3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1">
                  <a:moveTo>
                    <a:pt x="2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28" y="31"/>
                  </a:lnTo>
                  <a:lnTo>
                    <a:pt x="30" y="29"/>
                  </a:lnTo>
                  <a:lnTo>
                    <a:pt x="31" y="27"/>
                  </a:lnTo>
                  <a:lnTo>
                    <a:pt x="31" y="3"/>
                  </a:lnTo>
                  <a:lnTo>
                    <a:pt x="30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398"/>
            <p:cNvSpPr>
              <a:spLocks/>
            </p:cNvSpPr>
            <p:nvPr/>
          </p:nvSpPr>
          <p:spPr bwMode="auto">
            <a:xfrm>
              <a:off x="2274059" y="3110209"/>
              <a:ext cx="40907" cy="40907"/>
            </a:xfrm>
            <a:custGeom>
              <a:avLst/>
              <a:gdLst>
                <a:gd name="T0" fmla="*/ 28 w 31"/>
                <a:gd name="T1" fmla="*/ 0 h 31"/>
                <a:gd name="T2" fmla="*/ 4 w 31"/>
                <a:gd name="T3" fmla="*/ 0 h 31"/>
                <a:gd name="T4" fmla="*/ 2 w 31"/>
                <a:gd name="T5" fmla="*/ 2 h 31"/>
                <a:gd name="T6" fmla="*/ 0 w 31"/>
                <a:gd name="T7" fmla="*/ 4 h 31"/>
                <a:gd name="T8" fmla="*/ 0 w 31"/>
                <a:gd name="T9" fmla="*/ 27 h 31"/>
                <a:gd name="T10" fmla="*/ 2 w 31"/>
                <a:gd name="T11" fmla="*/ 29 h 31"/>
                <a:gd name="T12" fmla="*/ 4 w 31"/>
                <a:gd name="T13" fmla="*/ 31 h 31"/>
                <a:gd name="T14" fmla="*/ 28 w 31"/>
                <a:gd name="T15" fmla="*/ 31 h 31"/>
                <a:gd name="T16" fmla="*/ 30 w 31"/>
                <a:gd name="T17" fmla="*/ 29 h 31"/>
                <a:gd name="T18" fmla="*/ 31 w 31"/>
                <a:gd name="T19" fmla="*/ 27 h 31"/>
                <a:gd name="T20" fmla="*/ 31 w 31"/>
                <a:gd name="T21" fmla="*/ 4 h 31"/>
                <a:gd name="T22" fmla="*/ 30 w 31"/>
                <a:gd name="T23" fmla="*/ 2 h 31"/>
                <a:gd name="T24" fmla="*/ 28 w 3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1">
                  <a:moveTo>
                    <a:pt x="2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28" y="31"/>
                  </a:lnTo>
                  <a:lnTo>
                    <a:pt x="30" y="29"/>
                  </a:lnTo>
                  <a:lnTo>
                    <a:pt x="31" y="27"/>
                  </a:lnTo>
                  <a:lnTo>
                    <a:pt x="31" y="4"/>
                  </a:lnTo>
                  <a:lnTo>
                    <a:pt x="30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Freeform 399"/>
            <p:cNvSpPr>
              <a:spLocks/>
            </p:cNvSpPr>
            <p:nvPr/>
          </p:nvSpPr>
          <p:spPr bwMode="auto">
            <a:xfrm>
              <a:off x="2332863" y="2995158"/>
              <a:ext cx="38350" cy="35794"/>
            </a:xfrm>
            <a:custGeom>
              <a:avLst/>
              <a:gdLst>
                <a:gd name="T0" fmla="*/ 28 w 32"/>
                <a:gd name="T1" fmla="*/ 0 h 30"/>
                <a:gd name="T2" fmla="*/ 4 w 32"/>
                <a:gd name="T3" fmla="*/ 0 h 30"/>
                <a:gd name="T4" fmla="*/ 2 w 32"/>
                <a:gd name="T5" fmla="*/ 0 h 30"/>
                <a:gd name="T6" fmla="*/ 0 w 32"/>
                <a:gd name="T7" fmla="*/ 4 h 30"/>
                <a:gd name="T8" fmla="*/ 0 w 32"/>
                <a:gd name="T9" fmla="*/ 26 h 30"/>
                <a:gd name="T10" fmla="*/ 2 w 32"/>
                <a:gd name="T11" fmla="*/ 30 h 30"/>
                <a:gd name="T12" fmla="*/ 4 w 32"/>
                <a:gd name="T13" fmla="*/ 30 h 30"/>
                <a:gd name="T14" fmla="*/ 28 w 32"/>
                <a:gd name="T15" fmla="*/ 30 h 30"/>
                <a:gd name="T16" fmla="*/ 30 w 32"/>
                <a:gd name="T17" fmla="*/ 30 h 30"/>
                <a:gd name="T18" fmla="*/ 32 w 32"/>
                <a:gd name="T19" fmla="*/ 26 h 30"/>
                <a:gd name="T20" fmla="*/ 32 w 32"/>
                <a:gd name="T21" fmla="*/ 4 h 30"/>
                <a:gd name="T22" fmla="*/ 30 w 32"/>
                <a:gd name="T23" fmla="*/ 0 h 30"/>
                <a:gd name="T24" fmla="*/ 28 w 32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28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2" y="26"/>
                  </a:lnTo>
                  <a:lnTo>
                    <a:pt x="32" y="4"/>
                  </a:lnTo>
                  <a:lnTo>
                    <a:pt x="3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Freeform 400"/>
            <p:cNvSpPr>
              <a:spLocks/>
            </p:cNvSpPr>
            <p:nvPr/>
          </p:nvSpPr>
          <p:spPr bwMode="auto">
            <a:xfrm>
              <a:off x="2332863" y="3051405"/>
              <a:ext cx="38350" cy="40907"/>
            </a:xfrm>
            <a:custGeom>
              <a:avLst/>
              <a:gdLst>
                <a:gd name="T0" fmla="*/ 28 w 32"/>
                <a:gd name="T1" fmla="*/ 0 h 31"/>
                <a:gd name="T2" fmla="*/ 4 w 32"/>
                <a:gd name="T3" fmla="*/ 0 h 31"/>
                <a:gd name="T4" fmla="*/ 2 w 32"/>
                <a:gd name="T5" fmla="*/ 2 h 31"/>
                <a:gd name="T6" fmla="*/ 0 w 32"/>
                <a:gd name="T7" fmla="*/ 3 h 31"/>
                <a:gd name="T8" fmla="*/ 0 w 32"/>
                <a:gd name="T9" fmla="*/ 27 h 31"/>
                <a:gd name="T10" fmla="*/ 2 w 32"/>
                <a:gd name="T11" fmla="*/ 29 h 31"/>
                <a:gd name="T12" fmla="*/ 4 w 32"/>
                <a:gd name="T13" fmla="*/ 31 h 31"/>
                <a:gd name="T14" fmla="*/ 28 w 32"/>
                <a:gd name="T15" fmla="*/ 31 h 31"/>
                <a:gd name="T16" fmla="*/ 30 w 32"/>
                <a:gd name="T17" fmla="*/ 29 h 31"/>
                <a:gd name="T18" fmla="*/ 32 w 32"/>
                <a:gd name="T19" fmla="*/ 27 h 31"/>
                <a:gd name="T20" fmla="*/ 32 w 32"/>
                <a:gd name="T21" fmla="*/ 3 h 31"/>
                <a:gd name="T22" fmla="*/ 30 w 32"/>
                <a:gd name="T23" fmla="*/ 2 h 31"/>
                <a:gd name="T24" fmla="*/ 28 w 32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1">
                  <a:moveTo>
                    <a:pt x="2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28" y="31"/>
                  </a:lnTo>
                  <a:lnTo>
                    <a:pt x="30" y="29"/>
                  </a:lnTo>
                  <a:lnTo>
                    <a:pt x="32" y="27"/>
                  </a:lnTo>
                  <a:lnTo>
                    <a:pt x="32" y="3"/>
                  </a:lnTo>
                  <a:lnTo>
                    <a:pt x="30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Freeform 401"/>
            <p:cNvSpPr>
              <a:spLocks/>
            </p:cNvSpPr>
            <p:nvPr/>
          </p:nvSpPr>
          <p:spPr bwMode="auto">
            <a:xfrm>
              <a:off x="2332863" y="3110209"/>
              <a:ext cx="38350" cy="40907"/>
            </a:xfrm>
            <a:custGeom>
              <a:avLst/>
              <a:gdLst>
                <a:gd name="T0" fmla="*/ 28 w 32"/>
                <a:gd name="T1" fmla="*/ 0 h 31"/>
                <a:gd name="T2" fmla="*/ 4 w 32"/>
                <a:gd name="T3" fmla="*/ 0 h 31"/>
                <a:gd name="T4" fmla="*/ 2 w 32"/>
                <a:gd name="T5" fmla="*/ 2 h 31"/>
                <a:gd name="T6" fmla="*/ 0 w 32"/>
                <a:gd name="T7" fmla="*/ 4 h 31"/>
                <a:gd name="T8" fmla="*/ 0 w 32"/>
                <a:gd name="T9" fmla="*/ 27 h 31"/>
                <a:gd name="T10" fmla="*/ 2 w 32"/>
                <a:gd name="T11" fmla="*/ 29 h 31"/>
                <a:gd name="T12" fmla="*/ 4 w 32"/>
                <a:gd name="T13" fmla="*/ 31 h 31"/>
                <a:gd name="T14" fmla="*/ 28 w 32"/>
                <a:gd name="T15" fmla="*/ 31 h 31"/>
                <a:gd name="T16" fmla="*/ 30 w 32"/>
                <a:gd name="T17" fmla="*/ 29 h 31"/>
                <a:gd name="T18" fmla="*/ 32 w 32"/>
                <a:gd name="T19" fmla="*/ 27 h 31"/>
                <a:gd name="T20" fmla="*/ 32 w 32"/>
                <a:gd name="T21" fmla="*/ 4 h 31"/>
                <a:gd name="T22" fmla="*/ 30 w 32"/>
                <a:gd name="T23" fmla="*/ 2 h 31"/>
                <a:gd name="T24" fmla="*/ 28 w 32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1">
                  <a:moveTo>
                    <a:pt x="2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28" y="31"/>
                  </a:lnTo>
                  <a:lnTo>
                    <a:pt x="30" y="29"/>
                  </a:lnTo>
                  <a:lnTo>
                    <a:pt x="32" y="27"/>
                  </a:lnTo>
                  <a:lnTo>
                    <a:pt x="32" y="4"/>
                  </a:lnTo>
                  <a:lnTo>
                    <a:pt x="30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Freeform 402"/>
            <p:cNvSpPr>
              <a:spLocks/>
            </p:cNvSpPr>
            <p:nvPr/>
          </p:nvSpPr>
          <p:spPr bwMode="auto">
            <a:xfrm>
              <a:off x="2391667" y="2995158"/>
              <a:ext cx="38350" cy="35794"/>
            </a:xfrm>
            <a:custGeom>
              <a:avLst/>
              <a:gdLst>
                <a:gd name="T0" fmla="*/ 26 w 30"/>
                <a:gd name="T1" fmla="*/ 0 h 30"/>
                <a:gd name="T2" fmla="*/ 4 w 30"/>
                <a:gd name="T3" fmla="*/ 0 h 30"/>
                <a:gd name="T4" fmla="*/ 0 w 30"/>
                <a:gd name="T5" fmla="*/ 0 h 30"/>
                <a:gd name="T6" fmla="*/ 0 w 30"/>
                <a:gd name="T7" fmla="*/ 4 h 30"/>
                <a:gd name="T8" fmla="*/ 0 w 30"/>
                <a:gd name="T9" fmla="*/ 26 h 30"/>
                <a:gd name="T10" fmla="*/ 0 w 30"/>
                <a:gd name="T11" fmla="*/ 30 h 30"/>
                <a:gd name="T12" fmla="*/ 4 w 30"/>
                <a:gd name="T13" fmla="*/ 30 h 30"/>
                <a:gd name="T14" fmla="*/ 26 w 30"/>
                <a:gd name="T15" fmla="*/ 30 h 30"/>
                <a:gd name="T16" fmla="*/ 30 w 30"/>
                <a:gd name="T17" fmla="*/ 30 h 30"/>
                <a:gd name="T18" fmla="*/ 30 w 30"/>
                <a:gd name="T19" fmla="*/ 26 h 30"/>
                <a:gd name="T20" fmla="*/ 30 w 30"/>
                <a:gd name="T21" fmla="*/ 4 h 30"/>
                <a:gd name="T22" fmla="*/ 30 w 30"/>
                <a:gd name="T23" fmla="*/ 0 h 30"/>
                <a:gd name="T24" fmla="*/ 26 w 30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0">
                  <a:moveTo>
                    <a:pt x="2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6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403"/>
            <p:cNvSpPr>
              <a:spLocks/>
            </p:cNvSpPr>
            <p:nvPr/>
          </p:nvSpPr>
          <p:spPr bwMode="auto">
            <a:xfrm>
              <a:off x="2391667" y="3051405"/>
              <a:ext cx="38350" cy="40907"/>
            </a:xfrm>
            <a:custGeom>
              <a:avLst/>
              <a:gdLst>
                <a:gd name="T0" fmla="*/ 26 w 30"/>
                <a:gd name="T1" fmla="*/ 0 h 31"/>
                <a:gd name="T2" fmla="*/ 4 w 30"/>
                <a:gd name="T3" fmla="*/ 0 h 31"/>
                <a:gd name="T4" fmla="*/ 0 w 30"/>
                <a:gd name="T5" fmla="*/ 2 h 31"/>
                <a:gd name="T6" fmla="*/ 0 w 30"/>
                <a:gd name="T7" fmla="*/ 3 h 31"/>
                <a:gd name="T8" fmla="*/ 0 w 30"/>
                <a:gd name="T9" fmla="*/ 27 h 31"/>
                <a:gd name="T10" fmla="*/ 0 w 30"/>
                <a:gd name="T11" fmla="*/ 29 h 31"/>
                <a:gd name="T12" fmla="*/ 4 w 30"/>
                <a:gd name="T13" fmla="*/ 31 h 31"/>
                <a:gd name="T14" fmla="*/ 26 w 30"/>
                <a:gd name="T15" fmla="*/ 31 h 31"/>
                <a:gd name="T16" fmla="*/ 30 w 30"/>
                <a:gd name="T17" fmla="*/ 29 h 31"/>
                <a:gd name="T18" fmla="*/ 30 w 30"/>
                <a:gd name="T19" fmla="*/ 27 h 31"/>
                <a:gd name="T20" fmla="*/ 30 w 30"/>
                <a:gd name="T21" fmla="*/ 3 h 31"/>
                <a:gd name="T22" fmla="*/ 30 w 30"/>
                <a:gd name="T23" fmla="*/ 2 h 31"/>
                <a:gd name="T24" fmla="*/ 26 w 30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1">
                  <a:moveTo>
                    <a:pt x="2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4" y="31"/>
                  </a:lnTo>
                  <a:lnTo>
                    <a:pt x="26" y="31"/>
                  </a:lnTo>
                  <a:lnTo>
                    <a:pt x="30" y="29"/>
                  </a:lnTo>
                  <a:lnTo>
                    <a:pt x="30" y="27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Freeform 404"/>
            <p:cNvSpPr>
              <a:spLocks/>
            </p:cNvSpPr>
            <p:nvPr/>
          </p:nvSpPr>
          <p:spPr bwMode="auto">
            <a:xfrm>
              <a:off x="2391667" y="3110209"/>
              <a:ext cx="38350" cy="40907"/>
            </a:xfrm>
            <a:custGeom>
              <a:avLst/>
              <a:gdLst>
                <a:gd name="T0" fmla="*/ 26 w 30"/>
                <a:gd name="T1" fmla="*/ 0 h 31"/>
                <a:gd name="T2" fmla="*/ 4 w 30"/>
                <a:gd name="T3" fmla="*/ 0 h 31"/>
                <a:gd name="T4" fmla="*/ 0 w 30"/>
                <a:gd name="T5" fmla="*/ 2 h 31"/>
                <a:gd name="T6" fmla="*/ 0 w 30"/>
                <a:gd name="T7" fmla="*/ 4 h 31"/>
                <a:gd name="T8" fmla="*/ 0 w 30"/>
                <a:gd name="T9" fmla="*/ 27 h 31"/>
                <a:gd name="T10" fmla="*/ 0 w 30"/>
                <a:gd name="T11" fmla="*/ 29 h 31"/>
                <a:gd name="T12" fmla="*/ 4 w 30"/>
                <a:gd name="T13" fmla="*/ 31 h 31"/>
                <a:gd name="T14" fmla="*/ 26 w 30"/>
                <a:gd name="T15" fmla="*/ 31 h 31"/>
                <a:gd name="T16" fmla="*/ 30 w 30"/>
                <a:gd name="T17" fmla="*/ 29 h 31"/>
                <a:gd name="T18" fmla="*/ 30 w 30"/>
                <a:gd name="T19" fmla="*/ 27 h 31"/>
                <a:gd name="T20" fmla="*/ 30 w 30"/>
                <a:gd name="T21" fmla="*/ 4 h 31"/>
                <a:gd name="T22" fmla="*/ 30 w 30"/>
                <a:gd name="T23" fmla="*/ 2 h 31"/>
                <a:gd name="T24" fmla="*/ 26 w 30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1">
                  <a:moveTo>
                    <a:pt x="2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4" y="31"/>
                  </a:lnTo>
                  <a:lnTo>
                    <a:pt x="26" y="31"/>
                  </a:lnTo>
                  <a:lnTo>
                    <a:pt x="30" y="29"/>
                  </a:lnTo>
                  <a:lnTo>
                    <a:pt x="30" y="27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98" name="Group 497"/>
          <p:cNvGrpSpPr/>
          <p:nvPr userDrawn="1"/>
        </p:nvGrpSpPr>
        <p:grpSpPr>
          <a:xfrm>
            <a:off x="3480060" y="3993546"/>
            <a:ext cx="168955" cy="207943"/>
            <a:chOff x="3212362" y="2995158"/>
            <a:chExt cx="155958" cy="155957"/>
          </a:xfrm>
        </p:grpSpPr>
        <p:sp>
          <p:nvSpPr>
            <p:cNvPr id="499" name="Freeform 405"/>
            <p:cNvSpPr>
              <a:spLocks/>
            </p:cNvSpPr>
            <p:nvPr/>
          </p:nvSpPr>
          <p:spPr bwMode="auto">
            <a:xfrm>
              <a:off x="3212363" y="2995158"/>
              <a:ext cx="38350" cy="35794"/>
            </a:xfrm>
            <a:custGeom>
              <a:avLst/>
              <a:gdLst>
                <a:gd name="T0" fmla="*/ 25 w 29"/>
                <a:gd name="T1" fmla="*/ 0 h 30"/>
                <a:gd name="T2" fmla="*/ 4 w 29"/>
                <a:gd name="T3" fmla="*/ 0 h 30"/>
                <a:gd name="T4" fmla="*/ 0 w 29"/>
                <a:gd name="T5" fmla="*/ 0 h 30"/>
                <a:gd name="T6" fmla="*/ 0 w 29"/>
                <a:gd name="T7" fmla="*/ 4 h 30"/>
                <a:gd name="T8" fmla="*/ 0 w 29"/>
                <a:gd name="T9" fmla="*/ 26 h 30"/>
                <a:gd name="T10" fmla="*/ 0 w 29"/>
                <a:gd name="T11" fmla="*/ 30 h 30"/>
                <a:gd name="T12" fmla="*/ 4 w 29"/>
                <a:gd name="T13" fmla="*/ 30 h 30"/>
                <a:gd name="T14" fmla="*/ 25 w 29"/>
                <a:gd name="T15" fmla="*/ 30 h 30"/>
                <a:gd name="T16" fmla="*/ 29 w 29"/>
                <a:gd name="T17" fmla="*/ 30 h 30"/>
                <a:gd name="T18" fmla="*/ 29 w 29"/>
                <a:gd name="T19" fmla="*/ 26 h 30"/>
                <a:gd name="T20" fmla="*/ 29 w 29"/>
                <a:gd name="T21" fmla="*/ 4 h 30"/>
                <a:gd name="T22" fmla="*/ 29 w 29"/>
                <a:gd name="T23" fmla="*/ 0 h 30"/>
                <a:gd name="T24" fmla="*/ 25 w 29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25" y="30"/>
                  </a:lnTo>
                  <a:lnTo>
                    <a:pt x="29" y="30"/>
                  </a:lnTo>
                  <a:lnTo>
                    <a:pt x="29" y="26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Freeform 407"/>
            <p:cNvSpPr>
              <a:spLocks/>
            </p:cNvSpPr>
            <p:nvPr/>
          </p:nvSpPr>
          <p:spPr bwMode="auto">
            <a:xfrm>
              <a:off x="3212362" y="3051405"/>
              <a:ext cx="38351" cy="40907"/>
            </a:xfrm>
            <a:custGeom>
              <a:avLst/>
              <a:gdLst>
                <a:gd name="T0" fmla="*/ 25 w 29"/>
                <a:gd name="T1" fmla="*/ 0 h 31"/>
                <a:gd name="T2" fmla="*/ 4 w 29"/>
                <a:gd name="T3" fmla="*/ 0 h 31"/>
                <a:gd name="T4" fmla="*/ 0 w 29"/>
                <a:gd name="T5" fmla="*/ 2 h 31"/>
                <a:gd name="T6" fmla="*/ 0 w 29"/>
                <a:gd name="T7" fmla="*/ 3 h 31"/>
                <a:gd name="T8" fmla="*/ 0 w 29"/>
                <a:gd name="T9" fmla="*/ 27 h 31"/>
                <a:gd name="T10" fmla="*/ 0 w 29"/>
                <a:gd name="T11" fmla="*/ 29 h 31"/>
                <a:gd name="T12" fmla="*/ 4 w 29"/>
                <a:gd name="T13" fmla="*/ 31 h 31"/>
                <a:gd name="T14" fmla="*/ 25 w 29"/>
                <a:gd name="T15" fmla="*/ 31 h 31"/>
                <a:gd name="T16" fmla="*/ 29 w 29"/>
                <a:gd name="T17" fmla="*/ 29 h 31"/>
                <a:gd name="T18" fmla="*/ 29 w 29"/>
                <a:gd name="T19" fmla="*/ 27 h 31"/>
                <a:gd name="T20" fmla="*/ 29 w 29"/>
                <a:gd name="T21" fmla="*/ 3 h 31"/>
                <a:gd name="T22" fmla="*/ 29 w 29"/>
                <a:gd name="T23" fmla="*/ 2 h 31"/>
                <a:gd name="T24" fmla="*/ 25 w 29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1">
                  <a:moveTo>
                    <a:pt x="25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4" y="31"/>
                  </a:lnTo>
                  <a:lnTo>
                    <a:pt x="25" y="31"/>
                  </a:lnTo>
                  <a:lnTo>
                    <a:pt x="29" y="29"/>
                  </a:lnTo>
                  <a:lnTo>
                    <a:pt x="29" y="27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Freeform 408"/>
            <p:cNvSpPr>
              <a:spLocks/>
            </p:cNvSpPr>
            <p:nvPr/>
          </p:nvSpPr>
          <p:spPr bwMode="auto">
            <a:xfrm>
              <a:off x="3212362" y="3110208"/>
              <a:ext cx="38351" cy="40907"/>
            </a:xfrm>
            <a:custGeom>
              <a:avLst/>
              <a:gdLst>
                <a:gd name="T0" fmla="*/ 25 w 29"/>
                <a:gd name="T1" fmla="*/ 0 h 31"/>
                <a:gd name="T2" fmla="*/ 4 w 29"/>
                <a:gd name="T3" fmla="*/ 0 h 31"/>
                <a:gd name="T4" fmla="*/ 0 w 29"/>
                <a:gd name="T5" fmla="*/ 2 h 31"/>
                <a:gd name="T6" fmla="*/ 0 w 29"/>
                <a:gd name="T7" fmla="*/ 4 h 31"/>
                <a:gd name="T8" fmla="*/ 0 w 29"/>
                <a:gd name="T9" fmla="*/ 27 h 31"/>
                <a:gd name="T10" fmla="*/ 0 w 29"/>
                <a:gd name="T11" fmla="*/ 29 h 31"/>
                <a:gd name="T12" fmla="*/ 4 w 29"/>
                <a:gd name="T13" fmla="*/ 31 h 31"/>
                <a:gd name="T14" fmla="*/ 25 w 29"/>
                <a:gd name="T15" fmla="*/ 31 h 31"/>
                <a:gd name="T16" fmla="*/ 29 w 29"/>
                <a:gd name="T17" fmla="*/ 29 h 31"/>
                <a:gd name="T18" fmla="*/ 29 w 29"/>
                <a:gd name="T19" fmla="*/ 27 h 31"/>
                <a:gd name="T20" fmla="*/ 29 w 29"/>
                <a:gd name="T21" fmla="*/ 4 h 31"/>
                <a:gd name="T22" fmla="*/ 29 w 29"/>
                <a:gd name="T23" fmla="*/ 2 h 31"/>
                <a:gd name="T24" fmla="*/ 25 w 29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1">
                  <a:moveTo>
                    <a:pt x="25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4" y="31"/>
                  </a:lnTo>
                  <a:lnTo>
                    <a:pt x="25" y="31"/>
                  </a:lnTo>
                  <a:lnTo>
                    <a:pt x="29" y="29"/>
                  </a:lnTo>
                  <a:lnTo>
                    <a:pt x="29" y="27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Freeform 409"/>
            <p:cNvSpPr>
              <a:spLocks/>
            </p:cNvSpPr>
            <p:nvPr/>
          </p:nvSpPr>
          <p:spPr bwMode="auto">
            <a:xfrm>
              <a:off x="3271166" y="2995158"/>
              <a:ext cx="97154" cy="35794"/>
            </a:xfrm>
            <a:custGeom>
              <a:avLst/>
              <a:gdLst>
                <a:gd name="T0" fmla="*/ 73 w 77"/>
                <a:gd name="T1" fmla="*/ 0 h 30"/>
                <a:gd name="T2" fmla="*/ 4 w 77"/>
                <a:gd name="T3" fmla="*/ 0 h 30"/>
                <a:gd name="T4" fmla="*/ 2 w 77"/>
                <a:gd name="T5" fmla="*/ 0 h 30"/>
                <a:gd name="T6" fmla="*/ 0 w 77"/>
                <a:gd name="T7" fmla="*/ 4 h 30"/>
                <a:gd name="T8" fmla="*/ 0 w 77"/>
                <a:gd name="T9" fmla="*/ 26 h 30"/>
                <a:gd name="T10" fmla="*/ 2 w 77"/>
                <a:gd name="T11" fmla="*/ 30 h 30"/>
                <a:gd name="T12" fmla="*/ 4 w 77"/>
                <a:gd name="T13" fmla="*/ 30 h 30"/>
                <a:gd name="T14" fmla="*/ 73 w 77"/>
                <a:gd name="T15" fmla="*/ 30 h 30"/>
                <a:gd name="T16" fmla="*/ 75 w 77"/>
                <a:gd name="T17" fmla="*/ 30 h 30"/>
                <a:gd name="T18" fmla="*/ 77 w 77"/>
                <a:gd name="T19" fmla="*/ 26 h 30"/>
                <a:gd name="T20" fmla="*/ 77 w 77"/>
                <a:gd name="T21" fmla="*/ 4 h 30"/>
                <a:gd name="T22" fmla="*/ 75 w 77"/>
                <a:gd name="T23" fmla="*/ 0 h 30"/>
                <a:gd name="T24" fmla="*/ 73 w 77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30">
                  <a:moveTo>
                    <a:pt x="73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73" y="30"/>
                  </a:lnTo>
                  <a:lnTo>
                    <a:pt x="75" y="30"/>
                  </a:lnTo>
                  <a:lnTo>
                    <a:pt x="77" y="26"/>
                  </a:lnTo>
                  <a:lnTo>
                    <a:pt x="77" y="4"/>
                  </a:lnTo>
                  <a:lnTo>
                    <a:pt x="75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Freeform 410"/>
            <p:cNvSpPr>
              <a:spLocks/>
            </p:cNvSpPr>
            <p:nvPr/>
          </p:nvSpPr>
          <p:spPr bwMode="auto">
            <a:xfrm>
              <a:off x="3271166" y="3051405"/>
              <a:ext cx="97154" cy="40907"/>
            </a:xfrm>
            <a:custGeom>
              <a:avLst/>
              <a:gdLst>
                <a:gd name="T0" fmla="*/ 73 w 77"/>
                <a:gd name="T1" fmla="*/ 0 h 31"/>
                <a:gd name="T2" fmla="*/ 4 w 77"/>
                <a:gd name="T3" fmla="*/ 0 h 31"/>
                <a:gd name="T4" fmla="*/ 2 w 77"/>
                <a:gd name="T5" fmla="*/ 2 h 31"/>
                <a:gd name="T6" fmla="*/ 0 w 77"/>
                <a:gd name="T7" fmla="*/ 3 h 31"/>
                <a:gd name="T8" fmla="*/ 0 w 77"/>
                <a:gd name="T9" fmla="*/ 27 h 31"/>
                <a:gd name="T10" fmla="*/ 2 w 77"/>
                <a:gd name="T11" fmla="*/ 29 h 31"/>
                <a:gd name="T12" fmla="*/ 4 w 77"/>
                <a:gd name="T13" fmla="*/ 31 h 31"/>
                <a:gd name="T14" fmla="*/ 73 w 77"/>
                <a:gd name="T15" fmla="*/ 31 h 31"/>
                <a:gd name="T16" fmla="*/ 75 w 77"/>
                <a:gd name="T17" fmla="*/ 29 h 31"/>
                <a:gd name="T18" fmla="*/ 77 w 77"/>
                <a:gd name="T19" fmla="*/ 27 h 31"/>
                <a:gd name="T20" fmla="*/ 77 w 77"/>
                <a:gd name="T21" fmla="*/ 3 h 31"/>
                <a:gd name="T22" fmla="*/ 75 w 77"/>
                <a:gd name="T23" fmla="*/ 2 h 31"/>
                <a:gd name="T24" fmla="*/ 73 w 77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31">
                  <a:moveTo>
                    <a:pt x="73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7" y="27"/>
                  </a:lnTo>
                  <a:lnTo>
                    <a:pt x="77" y="3"/>
                  </a:lnTo>
                  <a:lnTo>
                    <a:pt x="75" y="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411"/>
            <p:cNvSpPr>
              <a:spLocks/>
            </p:cNvSpPr>
            <p:nvPr/>
          </p:nvSpPr>
          <p:spPr bwMode="auto">
            <a:xfrm>
              <a:off x="3271166" y="3110208"/>
              <a:ext cx="97154" cy="40907"/>
            </a:xfrm>
            <a:custGeom>
              <a:avLst/>
              <a:gdLst>
                <a:gd name="T0" fmla="*/ 73 w 77"/>
                <a:gd name="T1" fmla="*/ 0 h 31"/>
                <a:gd name="T2" fmla="*/ 4 w 77"/>
                <a:gd name="T3" fmla="*/ 0 h 31"/>
                <a:gd name="T4" fmla="*/ 2 w 77"/>
                <a:gd name="T5" fmla="*/ 2 h 31"/>
                <a:gd name="T6" fmla="*/ 0 w 77"/>
                <a:gd name="T7" fmla="*/ 4 h 31"/>
                <a:gd name="T8" fmla="*/ 0 w 77"/>
                <a:gd name="T9" fmla="*/ 27 h 31"/>
                <a:gd name="T10" fmla="*/ 2 w 77"/>
                <a:gd name="T11" fmla="*/ 29 h 31"/>
                <a:gd name="T12" fmla="*/ 4 w 77"/>
                <a:gd name="T13" fmla="*/ 31 h 31"/>
                <a:gd name="T14" fmla="*/ 73 w 77"/>
                <a:gd name="T15" fmla="*/ 31 h 31"/>
                <a:gd name="T16" fmla="*/ 75 w 77"/>
                <a:gd name="T17" fmla="*/ 29 h 31"/>
                <a:gd name="T18" fmla="*/ 77 w 77"/>
                <a:gd name="T19" fmla="*/ 27 h 31"/>
                <a:gd name="T20" fmla="*/ 77 w 77"/>
                <a:gd name="T21" fmla="*/ 4 h 31"/>
                <a:gd name="T22" fmla="*/ 75 w 77"/>
                <a:gd name="T23" fmla="*/ 2 h 31"/>
                <a:gd name="T24" fmla="*/ 73 w 77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31">
                  <a:moveTo>
                    <a:pt x="73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7" y="27"/>
                  </a:lnTo>
                  <a:lnTo>
                    <a:pt x="77" y="4"/>
                  </a:lnTo>
                  <a:lnTo>
                    <a:pt x="75" y="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05" name="Group 504"/>
          <p:cNvGrpSpPr/>
          <p:nvPr userDrawn="1"/>
        </p:nvGrpSpPr>
        <p:grpSpPr>
          <a:xfrm>
            <a:off x="2804243" y="3993544"/>
            <a:ext cx="168955" cy="207944"/>
            <a:chOff x="2588531" y="2995158"/>
            <a:chExt cx="155958" cy="155958"/>
          </a:xfrm>
        </p:grpSpPr>
        <p:sp>
          <p:nvSpPr>
            <p:cNvPr id="506" name="Freeform 412"/>
            <p:cNvSpPr>
              <a:spLocks/>
            </p:cNvSpPr>
            <p:nvPr/>
          </p:nvSpPr>
          <p:spPr bwMode="auto">
            <a:xfrm>
              <a:off x="2588531" y="2995158"/>
              <a:ext cx="66474" cy="66474"/>
            </a:xfrm>
            <a:custGeom>
              <a:avLst/>
              <a:gdLst>
                <a:gd name="T0" fmla="*/ 49 w 53"/>
                <a:gd name="T1" fmla="*/ 0 h 53"/>
                <a:gd name="T2" fmla="*/ 4 w 53"/>
                <a:gd name="T3" fmla="*/ 0 h 53"/>
                <a:gd name="T4" fmla="*/ 0 w 53"/>
                <a:gd name="T5" fmla="*/ 0 h 53"/>
                <a:gd name="T6" fmla="*/ 0 w 53"/>
                <a:gd name="T7" fmla="*/ 4 h 53"/>
                <a:gd name="T8" fmla="*/ 0 w 53"/>
                <a:gd name="T9" fmla="*/ 49 h 53"/>
                <a:gd name="T10" fmla="*/ 0 w 53"/>
                <a:gd name="T11" fmla="*/ 51 h 53"/>
                <a:gd name="T12" fmla="*/ 4 w 53"/>
                <a:gd name="T13" fmla="*/ 53 h 53"/>
                <a:gd name="T14" fmla="*/ 49 w 53"/>
                <a:gd name="T15" fmla="*/ 53 h 53"/>
                <a:gd name="T16" fmla="*/ 51 w 53"/>
                <a:gd name="T17" fmla="*/ 51 h 53"/>
                <a:gd name="T18" fmla="*/ 53 w 53"/>
                <a:gd name="T19" fmla="*/ 49 h 53"/>
                <a:gd name="T20" fmla="*/ 53 w 53"/>
                <a:gd name="T21" fmla="*/ 4 h 53"/>
                <a:gd name="T22" fmla="*/ 51 w 53"/>
                <a:gd name="T23" fmla="*/ 0 h 53"/>
                <a:gd name="T24" fmla="*/ 49 w 53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53">
                  <a:moveTo>
                    <a:pt x="49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4" y="53"/>
                  </a:lnTo>
                  <a:lnTo>
                    <a:pt x="49" y="53"/>
                  </a:lnTo>
                  <a:lnTo>
                    <a:pt x="51" y="51"/>
                  </a:lnTo>
                  <a:lnTo>
                    <a:pt x="53" y="49"/>
                  </a:lnTo>
                  <a:lnTo>
                    <a:pt x="53" y="4"/>
                  </a:lnTo>
                  <a:lnTo>
                    <a:pt x="51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Freeform 413"/>
            <p:cNvSpPr>
              <a:spLocks/>
            </p:cNvSpPr>
            <p:nvPr/>
          </p:nvSpPr>
          <p:spPr bwMode="auto">
            <a:xfrm>
              <a:off x="2675458" y="2995158"/>
              <a:ext cx="69031" cy="66474"/>
            </a:xfrm>
            <a:custGeom>
              <a:avLst/>
              <a:gdLst>
                <a:gd name="T0" fmla="*/ 49 w 53"/>
                <a:gd name="T1" fmla="*/ 0 h 53"/>
                <a:gd name="T2" fmla="*/ 4 w 53"/>
                <a:gd name="T3" fmla="*/ 0 h 53"/>
                <a:gd name="T4" fmla="*/ 0 w 53"/>
                <a:gd name="T5" fmla="*/ 0 h 53"/>
                <a:gd name="T6" fmla="*/ 0 w 53"/>
                <a:gd name="T7" fmla="*/ 4 h 53"/>
                <a:gd name="T8" fmla="*/ 0 w 53"/>
                <a:gd name="T9" fmla="*/ 49 h 53"/>
                <a:gd name="T10" fmla="*/ 0 w 53"/>
                <a:gd name="T11" fmla="*/ 51 h 53"/>
                <a:gd name="T12" fmla="*/ 4 w 53"/>
                <a:gd name="T13" fmla="*/ 53 h 53"/>
                <a:gd name="T14" fmla="*/ 49 w 53"/>
                <a:gd name="T15" fmla="*/ 53 h 53"/>
                <a:gd name="T16" fmla="*/ 51 w 53"/>
                <a:gd name="T17" fmla="*/ 51 h 53"/>
                <a:gd name="T18" fmla="*/ 53 w 53"/>
                <a:gd name="T19" fmla="*/ 49 h 53"/>
                <a:gd name="T20" fmla="*/ 53 w 53"/>
                <a:gd name="T21" fmla="*/ 4 h 53"/>
                <a:gd name="T22" fmla="*/ 51 w 53"/>
                <a:gd name="T23" fmla="*/ 0 h 53"/>
                <a:gd name="T24" fmla="*/ 49 w 53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53">
                  <a:moveTo>
                    <a:pt x="49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4" y="53"/>
                  </a:lnTo>
                  <a:lnTo>
                    <a:pt x="49" y="53"/>
                  </a:lnTo>
                  <a:lnTo>
                    <a:pt x="51" y="51"/>
                  </a:lnTo>
                  <a:lnTo>
                    <a:pt x="53" y="49"/>
                  </a:lnTo>
                  <a:lnTo>
                    <a:pt x="53" y="4"/>
                  </a:lnTo>
                  <a:lnTo>
                    <a:pt x="51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Freeform 414"/>
            <p:cNvSpPr>
              <a:spLocks/>
            </p:cNvSpPr>
            <p:nvPr/>
          </p:nvSpPr>
          <p:spPr bwMode="auto">
            <a:xfrm>
              <a:off x="2588531" y="3082085"/>
              <a:ext cx="66474" cy="69031"/>
            </a:xfrm>
            <a:custGeom>
              <a:avLst/>
              <a:gdLst>
                <a:gd name="T0" fmla="*/ 49 w 53"/>
                <a:gd name="T1" fmla="*/ 0 h 53"/>
                <a:gd name="T2" fmla="*/ 4 w 53"/>
                <a:gd name="T3" fmla="*/ 0 h 53"/>
                <a:gd name="T4" fmla="*/ 0 w 53"/>
                <a:gd name="T5" fmla="*/ 0 h 53"/>
                <a:gd name="T6" fmla="*/ 0 w 53"/>
                <a:gd name="T7" fmla="*/ 4 h 53"/>
                <a:gd name="T8" fmla="*/ 0 w 53"/>
                <a:gd name="T9" fmla="*/ 49 h 53"/>
                <a:gd name="T10" fmla="*/ 0 w 53"/>
                <a:gd name="T11" fmla="*/ 51 h 53"/>
                <a:gd name="T12" fmla="*/ 4 w 53"/>
                <a:gd name="T13" fmla="*/ 53 h 53"/>
                <a:gd name="T14" fmla="*/ 49 w 53"/>
                <a:gd name="T15" fmla="*/ 53 h 53"/>
                <a:gd name="T16" fmla="*/ 51 w 53"/>
                <a:gd name="T17" fmla="*/ 51 h 53"/>
                <a:gd name="T18" fmla="*/ 53 w 53"/>
                <a:gd name="T19" fmla="*/ 49 h 53"/>
                <a:gd name="T20" fmla="*/ 53 w 53"/>
                <a:gd name="T21" fmla="*/ 4 h 53"/>
                <a:gd name="T22" fmla="*/ 51 w 53"/>
                <a:gd name="T23" fmla="*/ 0 h 53"/>
                <a:gd name="T24" fmla="*/ 49 w 53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53">
                  <a:moveTo>
                    <a:pt x="49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4" y="53"/>
                  </a:lnTo>
                  <a:lnTo>
                    <a:pt x="49" y="53"/>
                  </a:lnTo>
                  <a:lnTo>
                    <a:pt x="51" y="51"/>
                  </a:lnTo>
                  <a:lnTo>
                    <a:pt x="53" y="49"/>
                  </a:lnTo>
                  <a:lnTo>
                    <a:pt x="53" y="4"/>
                  </a:lnTo>
                  <a:lnTo>
                    <a:pt x="51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Freeform 415"/>
            <p:cNvSpPr>
              <a:spLocks/>
            </p:cNvSpPr>
            <p:nvPr/>
          </p:nvSpPr>
          <p:spPr bwMode="auto">
            <a:xfrm>
              <a:off x="2675458" y="3082085"/>
              <a:ext cx="69031" cy="69031"/>
            </a:xfrm>
            <a:custGeom>
              <a:avLst/>
              <a:gdLst>
                <a:gd name="T0" fmla="*/ 49 w 53"/>
                <a:gd name="T1" fmla="*/ 0 h 53"/>
                <a:gd name="T2" fmla="*/ 4 w 53"/>
                <a:gd name="T3" fmla="*/ 0 h 53"/>
                <a:gd name="T4" fmla="*/ 0 w 53"/>
                <a:gd name="T5" fmla="*/ 0 h 53"/>
                <a:gd name="T6" fmla="*/ 0 w 53"/>
                <a:gd name="T7" fmla="*/ 4 h 53"/>
                <a:gd name="T8" fmla="*/ 0 w 53"/>
                <a:gd name="T9" fmla="*/ 49 h 53"/>
                <a:gd name="T10" fmla="*/ 0 w 53"/>
                <a:gd name="T11" fmla="*/ 51 h 53"/>
                <a:gd name="T12" fmla="*/ 4 w 53"/>
                <a:gd name="T13" fmla="*/ 53 h 53"/>
                <a:gd name="T14" fmla="*/ 49 w 53"/>
                <a:gd name="T15" fmla="*/ 53 h 53"/>
                <a:gd name="T16" fmla="*/ 51 w 53"/>
                <a:gd name="T17" fmla="*/ 51 h 53"/>
                <a:gd name="T18" fmla="*/ 53 w 53"/>
                <a:gd name="T19" fmla="*/ 49 h 53"/>
                <a:gd name="T20" fmla="*/ 53 w 53"/>
                <a:gd name="T21" fmla="*/ 4 h 53"/>
                <a:gd name="T22" fmla="*/ 51 w 53"/>
                <a:gd name="T23" fmla="*/ 0 h 53"/>
                <a:gd name="T24" fmla="*/ 49 w 53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53">
                  <a:moveTo>
                    <a:pt x="49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4" y="53"/>
                  </a:lnTo>
                  <a:lnTo>
                    <a:pt x="49" y="53"/>
                  </a:lnTo>
                  <a:lnTo>
                    <a:pt x="51" y="51"/>
                  </a:lnTo>
                  <a:lnTo>
                    <a:pt x="53" y="49"/>
                  </a:lnTo>
                  <a:lnTo>
                    <a:pt x="53" y="4"/>
                  </a:lnTo>
                  <a:lnTo>
                    <a:pt x="51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0" name="Freeform 416"/>
          <p:cNvSpPr>
            <a:spLocks noEditPoints="1"/>
          </p:cNvSpPr>
          <p:nvPr userDrawn="1"/>
        </p:nvSpPr>
        <p:spPr bwMode="auto">
          <a:xfrm>
            <a:off x="5172372" y="3993546"/>
            <a:ext cx="171724" cy="180673"/>
          </a:xfrm>
          <a:custGeom>
            <a:avLst/>
            <a:gdLst>
              <a:gd name="T0" fmla="*/ 112 w 124"/>
              <a:gd name="T1" fmla="*/ 73 h 106"/>
              <a:gd name="T2" fmla="*/ 69 w 124"/>
              <a:gd name="T3" fmla="*/ 49 h 106"/>
              <a:gd name="T4" fmla="*/ 71 w 124"/>
              <a:gd name="T5" fmla="*/ 46 h 106"/>
              <a:gd name="T6" fmla="*/ 73 w 124"/>
              <a:gd name="T7" fmla="*/ 42 h 106"/>
              <a:gd name="T8" fmla="*/ 78 w 124"/>
              <a:gd name="T9" fmla="*/ 40 h 106"/>
              <a:gd name="T10" fmla="*/ 82 w 124"/>
              <a:gd name="T11" fmla="*/ 34 h 106"/>
              <a:gd name="T12" fmla="*/ 84 w 124"/>
              <a:gd name="T13" fmla="*/ 28 h 106"/>
              <a:gd name="T14" fmla="*/ 84 w 124"/>
              <a:gd name="T15" fmla="*/ 22 h 106"/>
              <a:gd name="T16" fmla="*/ 82 w 124"/>
              <a:gd name="T17" fmla="*/ 16 h 106"/>
              <a:gd name="T18" fmla="*/ 80 w 124"/>
              <a:gd name="T19" fmla="*/ 8 h 106"/>
              <a:gd name="T20" fmla="*/ 74 w 124"/>
              <a:gd name="T21" fmla="*/ 4 h 106"/>
              <a:gd name="T22" fmla="*/ 69 w 124"/>
              <a:gd name="T23" fmla="*/ 0 h 106"/>
              <a:gd name="T24" fmla="*/ 61 w 124"/>
              <a:gd name="T25" fmla="*/ 0 h 106"/>
              <a:gd name="T26" fmla="*/ 55 w 124"/>
              <a:gd name="T27" fmla="*/ 0 h 106"/>
              <a:gd name="T28" fmla="*/ 49 w 124"/>
              <a:gd name="T29" fmla="*/ 4 h 106"/>
              <a:gd name="T30" fmla="*/ 43 w 124"/>
              <a:gd name="T31" fmla="*/ 8 h 106"/>
              <a:gd name="T32" fmla="*/ 39 w 124"/>
              <a:gd name="T33" fmla="*/ 16 h 106"/>
              <a:gd name="T34" fmla="*/ 39 w 124"/>
              <a:gd name="T35" fmla="*/ 22 h 106"/>
              <a:gd name="T36" fmla="*/ 39 w 124"/>
              <a:gd name="T37" fmla="*/ 26 h 106"/>
              <a:gd name="T38" fmla="*/ 43 w 124"/>
              <a:gd name="T39" fmla="*/ 30 h 106"/>
              <a:gd name="T40" fmla="*/ 47 w 124"/>
              <a:gd name="T41" fmla="*/ 30 h 106"/>
              <a:gd name="T42" fmla="*/ 51 w 124"/>
              <a:gd name="T43" fmla="*/ 30 h 106"/>
              <a:gd name="T44" fmla="*/ 53 w 124"/>
              <a:gd name="T45" fmla="*/ 26 h 106"/>
              <a:gd name="T46" fmla="*/ 55 w 124"/>
              <a:gd name="T47" fmla="*/ 22 h 106"/>
              <a:gd name="T48" fmla="*/ 55 w 124"/>
              <a:gd name="T49" fmla="*/ 18 h 106"/>
              <a:gd name="T50" fmla="*/ 57 w 124"/>
              <a:gd name="T51" fmla="*/ 16 h 106"/>
              <a:gd name="T52" fmla="*/ 61 w 124"/>
              <a:gd name="T53" fmla="*/ 14 h 106"/>
              <a:gd name="T54" fmla="*/ 65 w 124"/>
              <a:gd name="T55" fmla="*/ 16 h 106"/>
              <a:gd name="T56" fmla="*/ 69 w 124"/>
              <a:gd name="T57" fmla="*/ 18 h 106"/>
              <a:gd name="T58" fmla="*/ 69 w 124"/>
              <a:gd name="T59" fmla="*/ 22 h 106"/>
              <a:gd name="T60" fmla="*/ 69 w 124"/>
              <a:gd name="T61" fmla="*/ 26 h 106"/>
              <a:gd name="T62" fmla="*/ 65 w 124"/>
              <a:gd name="T63" fmla="*/ 30 h 106"/>
              <a:gd name="T64" fmla="*/ 61 w 124"/>
              <a:gd name="T65" fmla="*/ 32 h 106"/>
              <a:gd name="T66" fmla="*/ 57 w 124"/>
              <a:gd name="T67" fmla="*/ 38 h 106"/>
              <a:gd name="T68" fmla="*/ 55 w 124"/>
              <a:gd name="T69" fmla="*/ 44 h 106"/>
              <a:gd name="T70" fmla="*/ 55 w 124"/>
              <a:gd name="T71" fmla="*/ 49 h 106"/>
              <a:gd name="T72" fmla="*/ 10 w 124"/>
              <a:gd name="T73" fmla="*/ 73 h 106"/>
              <a:gd name="T74" fmla="*/ 6 w 124"/>
              <a:gd name="T75" fmla="*/ 77 h 106"/>
              <a:gd name="T76" fmla="*/ 2 w 124"/>
              <a:gd name="T77" fmla="*/ 85 h 106"/>
              <a:gd name="T78" fmla="*/ 0 w 124"/>
              <a:gd name="T79" fmla="*/ 91 h 106"/>
              <a:gd name="T80" fmla="*/ 2 w 124"/>
              <a:gd name="T81" fmla="*/ 97 h 106"/>
              <a:gd name="T82" fmla="*/ 6 w 124"/>
              <a:gd name="T83" fmla="*/ 102 h 106"/>
              <a:gd name="T84" fmla="*/ 10 w 124"/>
              <a:gd name="T85" fmla="*/ 104 h 106"/>
              <a:gd name="T86" fmla="*/ 16 w 124"/>
              <a:gd name="T87" fmla="*/ 106 h 106"/>
              <a:gd name="T88" fmla="*/ 108 w 124"/>
              <a:gd name="T89" fmla="*/ 106 h 106"/>
              <a:gd name="T90" fmla="*/ 114 w 124"/>
              <a:gd name="T91" fmla="*/ 104 h 106"/>
              <a:gd name="T92" fmla="*/ 118 w 124"/>
              <a:gd name="T93" fmla="*/ 102 h 106"/>
              <a:gd name="T94" fmla="*/ 122 w 124"/>
              <a:gd name="T95" fmla="*/ 97 h 106"/>
              <a:gd name="T96" fmla="*/ 124 w 124"/>
              <a:gd name="T97" fmla="*/ 91 h 106"/>
              <a:gd name="T98" fmla="*/ 122 w 124"/>
              <a:gd name="T99" fmla="*/ 85 h 106"/>
              <a:gd name="T100" fmla="*/ 118 w 124"/>
              <a:gd name="T101" fmla="*/ 77 h 106"/>
              <a:gd name="T102" fmla="*/ 112 w 124"/>
              <a:gd name="T103" fmla="*/ 73 h 106"/>
              <a:gd name="T104" fmla="*/ 16 w 124"/>
              <a:gd name="T105" fmla="*/ 91 h 106"/>
              <a:gd name="T106" fmla="*/ 16 w 124"/>
              <a:gd name="T107" fmla="*/ 89 h 106"/>
              <a:gd name="T108" fmla="*/ 18 w 124"/>
              <a:gd name="T109" fmla="*/ 87 h 106"/>
              <a:gd name="T110" fmla="*/ 18 w 124"/>
              <a:gd name="T111" fmla="*/ 87 h 106"/>
              <a:gd name="T112" fmla="*/ 61 w 124"/>
              <a:gd name="T113" fmla="*/ 61 h 106"/>
              <a:gd name="T114" fmla="*/ 104 w 124"/>
              <a:gd name="T115" fmla="*/ 87 h 106"/>
              <a:gd name="T116" fmla="*/ 106 w 124"/>
              <a:gd name="T117" fmla="*/ 87 h 106"/>
              <a:gd name="T118" fmla="*/ 108 w 124"/>
              <a:gd name="T119" fmla="*/ 89 h 106"/>
              <a:gd name="T120" fmla="*/ 108 w 124"/>
              <a:gd name="T121" fmla="*/ 91 h 106"/>
              <a:gd name="T122" fmla="*/ 16 w 124"/>
              <a:gd name="T123" fmla="*/ 91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4" h="106">
                <a:moveTo>
                  <a:pt x="112" y="73"/>
                </a:moveTo>
                <a:lnTo>
                  <a:pt x="69" y="49"/>
                </a:lnTo>
                <a:lnTo>
                  <a:pt x="71" y="46"/>
                </a:lnTo>
                <a:lnTo>
                  <a:pt x="73" y="42"/>
                </a:lnTo>
                <a:lnTo>
                  <a:pt x="78" y="40"/>
                </a:lnTo>
                <a:lnTo>
                  <a:pt x="82" y="34"/>
                </a:lnTo>
                <a:lnTo>
                  <a:pt x="84" y="28"/>
                </a:lnTo>
                <a:lnTo>
                  <a:pt x="84" y="22"/>
                </a:lnTo>
                <a:lnTo>
                  <a:pt x="82" y="16"/>
                </a:lnTo>
                <a:lnTo>
                  <a:pt x="80" y="8"/>
                </a:lnTo>
                <a:lnTo>
                  <a:pt x="74" y="4"/>
                </a:lnTo>
                <a:lnTo>
                  <a:pt x="69" y="0"/>
                </a:lnTo>
                <a:lnTo>
                  <a:pt x="61" y="0"/>
                </a:lnTo>
                <a:lnTo>
                  <a:pt x="55" y="0"/>
                </a:lnTo>
                <a:lnTo>
                  <a:pt x="49" y="4"/>
                </a:lnTo>
                <a:lnTo>
                  <a:pt x="43" y="8"/>
                </a:lnTo>
                <a:lnTo>
                  <a:pt x="39" y="16"/>
                </a:lnTo>
                <a:lnTo>
                  <a:pt x="39" y="22"/>
                </a:lnTo>
                <a:lnTo>
                  <a:pt x="39" y="26"/>
                </a:lnTo>
                <a:lnTo>
                  <a:pt x="43" y="30"/>
                </a:lnTo>
                <a:lnTo>
                  <a:pt x="47" y="30"/>
                </a:lnTo>
                <a:lnTo>
                  <a:pt x="51" y="30"/>
                </a:lnTo>
                <a:lnTo>
                  <a:pt x="53" y="26"/>
                </a:lnTo>
                <a:lnTo>
                  <a:pt x="55" y="22"/>
                </a:lnTo>
                <a:lnTo>
                  <a:pt x="55" y="18"/>
                </a:lnTo>
                <a:lnTo>
                  <a:pt x="57" y="16"/>
                </a:lnTo>
                <a:lnTo>
                  <a:pt x="61" y="14"/>
                </a:lnTo>
                <a:lnTo>
                  <a:pt x="65" y="16"/>
                </a:lnTo>
                <a:lnTo>
                  <a:pt x="69" y="18"/>
                </a:lnTo>
                <a:lnTo>
                  <a:pt x="69" y="22"/>
                </a:lnTo>
                <a:lnTo>
                  <a:pt x="69" y="26"/>
                </a:lnTo>
                <a:lnTo>
                  <a:pt x="65" y="30"/>
                </a:lnTo>
                <a:lnTo>
                  <a:pt x="61" y="32"/>
                </a:lnTo>
                <a:lnTo>
                  <a:pt x="57" y="38"/>
                </a:lnTo>
                <a:lnTo>
                  <a:pt x="55" y="44"/>
                </a:lnTo>
                <a:lnTo>
                  <a:pt x="55" y="49"/>
                </a:lnTo>
                <a:lnTo>
                  <a:pt x="10" y="73"/>
                </a:lnTo>
                <a:lnTo>
                  <a:pt x="6" y="77"/>
                </a:lnTo>
                <a:lnTo>
                  <a:pt x="2" y="85"/>
                </a:lnTo>
                <a:lnTo>
                  <a:pt x="0" y="91"/>
                </a:lnTo>
                <a:lnTo>
                  <a:pt x="2" y="97"/>
                </a:lnTo>
                <a:lnTo>
                  <a:pt x="6" y="102"/>
                </a:lnTo>
                <a:lnTo>
                  <a:pt x="10" y="104"/>
                </a:lnTo>
                <a:lnTo>
                  <a:pt x="16" y="106"/>
                </a:lnTo>
                <a:lnTo>
                  <a:pt x="108" y="106"/>
                </a:lnTo>
                <a:lnTo>
                  <a:pt x="114" y="104"/>
                </a:lnTo>
                <a:lnTo>
                  <a:pt x="118" y="102"/>
                </a:lnTo>
                <a:lnTo>
                  <a:pt x="122" y="97"/>
                </a:lnTo>
                <a:lnTo>
                  <a:pt x="124" y="91"/>
                </a:lnTo>
                <a:lnTo>
                  <a:pt x="122" y="85"/>
                </a:lnTo>
                <a:lnTo>
                  <a:pt x="118" y="77"/>
                </a:lnTo>
                <a:lnTo>
                  <a:pt x="112" y="73"/>
                </a:lnTo>
                <a:close/>
                <a:moveTo>
                  <a:pt x="16" y="91"/>
                </a:moveTo>
                <a:lnTo>
                  <a:pt x="16" y="89"/>
                </a:lnTo>
                <a:lnTo>
                  <a:pt x="18" y="87"/>
                </a:lnTo>
                <a:lnTo>
                  <a:pt x="18" y="87"/>
                </a:lnTo>
                <a:lnTo>
                  <a:pt x="61" y="61"/>
                </a:lnTo>
                <a:lnTo>
                  <a:pt x="104" y="87"/>
                </a:lnTo>
                <a:lnTo>
                  <a:pt x="106" y="87"/>
                </a:lnTo>
                <a:lnTo>
                  <a:pt x="108" y="89"/>
                </a:lnTo>
                <a:lnTo>
                  <a:pt x="108" y="91"/>
                </a:lnTo>
                <a:lnTo>
                  <a:pt x="16" y="9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Freeform 417"/>
          <p:cNvSpPr>
            <a:spLocks noEditPoints="1"/>
          </p:cNvSpPr>
          <p:nvPr userDrawn="1"/>
        </p:nvSpPr>
        <p:spPr bwMode="auto">
          <a:xfrm>
            <a:off x="5513050" y="4003771"/>
            <a:ext cx="168956" cy="184081"/>
          </a:xfrm>
          <a:custGeom>
            <a:avLst/>
            <a:gdLst>
              <a:gd name="T0" fmla="*/ 93 w 122"/>
              <a:gd name="T1" fmla="*/ 42 h 108"/>
              <a:gd name="T2" fmla="*/ 99 w 122"/>
              <a:gd name="T3" fmla="*/ 10 h 108"/>
              <a:gd name="T4" fmla="*/ 83 w 122"/>
              <a:gd name="T5" fmla="*/ 4 h 108"/>
              <a:gd name="T6" fmla="*/ 40 w 122"/>
              <a:gd name="T7" fmla="*/ 4 h 108"/>
              <a:gd name="T8" fmla="*/ 24 w 122"/>
              <a:gd name="T9" fmla="*/ 10 h 108"/>
              <a:gd name="T10" fmla="*/ 30 w 122"/>
              <a:gd name="T11" fmla="*/ 42 h 108"/>
              <a:gd name="T12" fmla="*/ 24 w 122"/>
              <a:gd name="T13" fmla="*/ 73 h 108"/>
              <a:gd name="T14" fmla="*/ 10 w 122"/>
              <a:gd name="T15" fmla="*/ 71 h 108"/>
              <a:gd name="T16" fmla="*/ 2 w 122"/>
              <a:gd name="T17" fmla="*/ 71 h 108"/>
              <a:gd name="T18" fmla="*/ 0 w 122"/>
              <a:gd name="T19" fmla="*/ 77 h 108"/>
              <a:gd name="T20" fmla="*/ 4 w 122"/>
              <a:gd name="T21" fmla="*/ 87 h 108"/>
              <a:gd name="T22" fmla="*/ 14 w 122"/>
              <a:gd name="T23" fmla="*/ 96 h 108"/>
              <a:gd name="T24" fmla="*/ 40 w 122"/>
              <a:gd name="T25" fmla="*/ 106 h 108"/>
              <a:gd name="T26" fmla="*/ 83 w 122"/>
              <a:gd name="T27" fmla="*/ 106 h 108"/>
              <a:gd name="T28" fmla="*/ 108 w 122"/>
              <a:gd name="T29" fmla="*/ 96 h 108"/>
              <a:gd name="T30" fmla="*/ 118 w 122"/>
              <a:gd name="T31" fmla="*/ 87 h 108"/>
              <a:gd name="T32" fmla="*/ 122 w 122"/>
              <a:gd name="T33" fmla="*/ 77 h 108"/>
              <a:gd name="T34" fmla="*/ 120 w 122"/>
              <a:gd name="T35" fmla="*/ 71 h 108"/>
              <a:gd name="T36" fmla="*/ 112 w 122"/>
              <a:gd name="T37" fmla="*/ 71 h 108"/>
              <a:gd name="T38" fmla="*/ 99 w 122"/>
              <a:gd name="T39" fmla="*/ 73 h 108"/>
              <a:gd name="T40" fmla="*/ 46 w 122"/>
              <a:gd name="T41" fmla="*/ 16 h 108"/>
              <a:gd name="T42" fmla="*/ 50 w 122"/>
              <a:gd name="T43" fmla="*/ 38 h 108"/>
              <a:gd name="T44" fmla="*/ 51 w 122"/>
              <a:gd name="T45" fmla="*/ 77 h 108"/>
              <a:gd name="T46" fmla="*/ 44 w 122"/>
              <a:gd name="T47" fmla="*/ 77 h 108"/>
              <a:gd name="T48" fmla="*/ 36 w 122"/>
              <a:gd name="T49" fmla="*/ 75 h 108"/>
              <a:gd name="T50" fmla="*/ 36 w 122"/>
              <a:gd name="T51" fmla="*/ 40 h 108"/>
              <a:gd name="T52" fmla="*/ 30 w 122"/>
              <a:gd name="T53" fmla="*/ 14 h 108"/>
              <a:gd name="T54" fmla="*/ 38 w 122"/>
              <a:gd name="T55" fmla="*/ 14 h 108"/>
              <a:gd name="T56" fmla="*/ 46 w 122"/>
              <a:gd name="T57" fmla="*/ 16 h 108"/>
              <a:gd name="T58" fmla="*/ 116 w 122"/>
              <a:gd name="T59" fmla="*/ 83 h 108"/>
              <a:gd name="T60" fmla="*/ 101 w 122"/>
              <a:gd name="T61" fmla="*/ 93 h 108"/>
              <a:gd name="T62" fmla="*/ 61 w 122"/>
              <a:gd name="T63" fmla="*/ 100 h 108"/>
              <a:gd name="T64" fmla="*/ 22 w 122"/>
              <a:gd name="T65" fmla="*/ 93 h 108"/>
              <a:gd name="T66" fmla="*/ 6 w 122"/>
              <a:gd name="T67" fmla="*/ 83 h 108"/>
              <a:gd name="T68" fmla="*/ 6 w 122"/>
              <a:gd name="T69" fmla="*/ 81 h 108"/>
              <a:gd name="T70" fmla="*/ 8 w 122"/>
              <a:gd name="T71" fmla="*/ 77 h 108"/>
              <a:gd name="T72" fmla="*/ 14 w 122"/>
              <a:gd name="T73" fmla="*/ 77 h 108"/>
              <a:gd name="T74" fmla="*/ 40 w 122"/>
              <a:gd name="T75" fmla="*/ 89 h 108"/>
              <a:gd name="T76" fmla="*/ 81 w 122"/>
              <a:gd name="T77" fmla="*/ 89 h 108"/>
              <a:gd name="T78" fmla="*/ 108 w 122"/>
              <a:gd name="T79" fmla="*/ 77 h 108"/>
              <a:gd name="T80" fmla="*/ 112 w 122"/>
              <a:gd name="T81" fmla="*/ 77 h 108"/>
              <a:gd name="T82" fmla="*/ 116 w 122"/>
              <a:gd name="T83" fmla="*/ 8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2" h="108">
                <a:moveTo>
                  <a:pt x="91" y="75"/>
                </a:moveTo>
                <a:lnTo>
                  <a:pt x="93" y="42"/>
                </a:lnTo>
                <a:lnTo>
                  <a:pt x="99" y="12"/>
                </a:lnTo>
                <a:lnTo>
                  <a:pt x="99" y="10"/>
                </a:lnTo>
                <a:lnTo>
                  <a:pt x="97" y="8"/>
                </a:lnTo>
                <a:lnTo>
                  <a:pt x="83" y="4"/>
                </a:lnTo>
                <a:lnTo>
                  <a:pt x="61" y="0"/>
                </a:lnTo>
                <a:lnTo>
                  <a:pt x="40" y="4"/>
                </a:lnTo>
                <a:lnTo>
                  <a:pt x="26" y="8"/>
                </a:lnTo>
                <a:lnTo>
                  <a:pt x="24" y="10"/>
                </a:lnTo>
                <a:lnTo>
                  <a:pt x="24" y="12"/>
                </a:lnTo>
                <a:lnTo>
                  <a:pt x="30" y="42"/>
                </a:lnTo>
                <a:lnTo>
                  <a:pt x="30" y="75"/>
                </a:lnTo>
                <a:lnTo>
                  <a:pt x="24" y="73"/>
                </a:lnTo>
                <a:lnTo>
                  <a:pt x="16" y="71"/>
                </a:lnTo>
                <a:lnTo>
                  <a:pt x="10" y="71"/>
                </a:lnTo>
                <a:lnTo>
                  <a:pt x="6" y="71"/>
                </a:lnTo>
                <a:lnTo>
                  <a:pt x="2" y="71"/>
                </a:lnTo>
                <a:lnTo>
                  <a:pt x="0" y="75"/>
                </a:lnTo>
                <a:lnTo>
                  <a:pt x="0" y="77"/>
                </a:lnTo>
                <a:lnTo>
                  <a:pt x="0" y="81"/>
                </a:lnTo>
                <a:lnTo>
                  <a:pt x="4" y="87"/>
                </a:lnTo>
                <a:lnTo>
                  <a:pt x="8" y="91"/>
                </a:lnTo>
                <a:lnTo>
                  <a:pt x="14" y="96"/>
                </a:lnTo>
                <a:lnTo>
                  <a:pt x="22" y="100"/>
                </a:lnTo>
                <a:lnTo>
                  <a:pt x="40" y="106"/>
                </a:lnTo>
                <a:lnTo>
                  <a:pt x="61" y="108"/>
                </a:lnTo>
                <a:lnTo>
                  <a:pt x="83" y="106"/>
                </a:lnTo>
                <a:lnTo>
                  <a:pt x="99" y="100"/>
                </a:lnTo>
                <a:lnTo>
                  <a:pt x="108" y="96"/>
                </a:lnTo>
                <a:lnTo>
                  <a:pt x="114" y="91"/>
                </a:lnTo>
                <a:lnTo>
                  <a:pt x="118" y="87"/>
                </a:lnTo>
                <a:lnTo>
                  <a:pt x="122" y="81"/>
                </a:lnTo>
                <a:lnTo>
                  <a:pt x="122" y="77"/>
                </a:lnTo>
                <a:lnTo>
                  <a:pt x="122" y="75"/>
                </a:lnTo>
                <a:lnTo>
                  <a:pt x="120" y="71"/>
                </a:lnTo>
                <a:lnTo>
                  <a:pt x="116" y="71"/>
                </a:lnTo>
                <a:lnTo>
                  <a:pt x="112" y="71"/>
                </a:lnTo>
                <a:lnTo>
                  <a:pt x="106" y="71"/>
                </a:lnTo>
                <a:lnTo>
                  <a:pt x="99" y="73"/>
                </a:lnTo>
                <a:lnTo>
                  <a:pt x="91" y="75"/>
                </a:lnTo>
                <a:close/>
                <a:moveTo>
                  <a:pt x="46" y="16"/>
                </a:moveTo>
                <a:lnTo>
                  <a:pt x="46" y="16"/>
                </a:lnTo>
                <a:lnTo>
                  <a:pt x="50" y="38"/>
                </a:lnTo>
                <a:lnTo>
                  <a:pt x="51" y="63"/>
                </a:lnTo>
                <a:lnTo>
                  <a:pt x="51" y="77"/>
                </a:lnTo>
                <a:lnTo>
                  <a:pt x="48" y="77"/>
                </a:lnTo>
                <a:lnTo>
                  <a:pt x="44" y="77"/>
                </a:lnTo>
                <a:lnTo>
                  <a:pt x="40" y="77"/>
                </a:lnTo>
                <a:lnTo>
                  <a:pt x="36" y="75"/>
                </a:lnTo>
                <a:lnTo>
                  <a:pt x="36" y="65"/>
                </a:lnTo>
                <a:lnTo>
                  <a:pt x="36" y="40"/>
                </a:lnTo>
                <a:lnTo>
                  <a:pt x="30" y="16"/>
                </a:lnTo>
                <a:lnTo>
                  <a:pt x="30" y="14"/>
                </a:lnTo>
                <a:lnTo>
                  <a:pt x="34" y="14"/>
                </a:lnTo>
                <a:lnTo>
                  <a:pt x="38" y="14"/>
                </a:lnTo>
                <a:lnTo>
                  <a:pt x="42" y="14"/>
                </a:lnTo>
                <a:lnTo>
                  <a:pt x="46" y="16"/>
                </a:lnTo>
                <a:close/>
                <a:moveTo>
                  <a:pt x="116" y="83"/>
                </a:moveTo>
                <a:lnTo>
                  <a:pt x="116" y="83"/>
                </a:lnTo>
                <a:lnTo>
                  <a:pt x="108" y="89"/>
                </a:lnTo>
                <a:lnTo>
                  <a:pt x="101" y="93"/>
                </a:lnTo>
                <a:lnTo>
                  <a:pt x="83" y="98"/>
                </a:lnTo>
                <a:lnTo>
                  <a:pt x="61" y="100"/>
                </a:lnTo>
                <a:lnTo>
                  <a:pt x="40" y="98"/>
                </a:lnTo>
                <a:lnTo>
                  <a:pt x="22" y="93"/>
                </a:lnTo>
                <a:lnTo>
                  <a:pt x="14" y="89"/>
                </a:lnTo>
                <a:lnTo>
                  <a:pt x="6" y="83"/>
                </a:lnTo>
                <a:lnTo>
                  <a:pt x="6" y="83"/>
                </a:lnTo>
                <a:lnTo>
                  <a:pt x="6" y="81"/>
                </a:lnTo>
                <a:lnTo>
                  <a:pt x="6" y="79"/>
                </a:lnTo>
                <a:lnTo>
                  <a:pt x="8" y="77"/>
                </a:lnTo>
                <a:lnTo>
                  <a:pt x="12" y="77"/>
                </a:lnTo>
                <a:lnTo>
                  <a:pt x="14" y="77"/>
                </a:lnTo>
                <a:lnTo>
                  <a:pt x="24" y="83"/>
                </a:lnTo>
                <a:lnTo>
                  <a:pt x="40" y="89"/>
                </a:lnTo>
                <a:lnTo>
                  <a:pt x="61" y="91"/>
                </a:lnTo>
                <a:lnTo>
                  <a:pt x="81" y="89"/>
                </a:lnTo>
                <a:lnTo>
                  <a:pt x="99" y="83"/>
                </a:lnTo>
                <a:lnTo>
                  <a:pt x="108" y="77"/>
                </a:lnTo>
                <a:lnTo>
                  <a:pt x="110" y="77"/>
                </a:lnTo>
                <a:lnTo>
                  <a:pt x="112" y="77"/>
                </a:lnTo>
                <a:lnTo>
                  <a:pt x="114" y="79"/>
                </a:lnTo>
                <a:lnTo>
                  <a:pt x="116" y="81"/>
                </a:lnTo>
                <a:lnTo>
                  <a:pt x="116" y="8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12" name="Group 511"/>
          <p:cNvGrpSpPr/>
          <p:nvPr userDrawn="1"/>
        </p:nvGrpSpPr>
        <p:grpSpPr>
          <a:xfrm>
            <a:off x="5862037" y="4003769"/>
            <a:ext cx="160648" cy="197720"/>
            <a:chOff x="5411111" y="3002827"/>
            <a:chExt cx="148290" cy="148290"/>
          </a:xfrm>
        </p:grpSpPr>
        <p:sp>
          <p:nvSpPr>
            <p:cNvPr id="513" name="Freeform 418"/>
            <p:cNvSpPr>
              <a:spLocks noEditPoints="1"/>
            </p:cNvSpPr>
            <p:nvPr/>
          </p:nvSpPr>
          <p:spPr bwMode="auto">
            <a:xfrm>
              <a:off x="5411111" y="3002827"/>
              <a:ext cx="117608" cy="58805"/>
            </a:xfrm>
            <a:custGeom>
              <a:avLst/>
              <a:gdLst>
                <a:gd name="T0" fmla="*/ 8 w 92"/>
                <a:gd name="T1" fmla="*/ 0 h 47"/>
                <a:gd name="T2" fmla="*/ 4 w 92"/>
                <a:gd name="T3" fmla="*/ 2 h 47"/>
                <a:gd name="T4" fmla="*/ 2 w 92"/>
                <a:gd name="T5" fmla="*/ 4 h 47"/>
                <a:gd name="T6" fmla="*/ 0 w 92"/>
                <a:gd name="T7" fmla="*/ 8 h 47"/>
                <a:gd name="T8" fmla="*/ 0 w 92"/>
                <a:gd name="T9" fmla="*/ 40 h 47"/>
                <a:gd name="T10" fmla="*/ 2 w 92"/>
                <a:gd name="T11" fmla="*/ 43 h 47"/>
                <a:gd name="T12" fmla="*/ 4 w 92"/>
                <a:gd name="T13" fmla="*/ 45 h 47"/>
                <a:gd name="T14" fmla="*/ 8 w 92"/>
                <a:gd name="T15" fmla="*/ 47 h 47"/>
                <a:gd name="T16" fmla="*/ 77 w 92"/>
                <a:gd name="T17" fmla="*/ 47 h 47"/>
                <a:gd name="T18" fmla="*/ 92 w 92"/>
                <a:gd name="T19" fmla="*/ 0 h 47"/>
                <a:gd name="T20" fmla="*/ 8 w 92"/>
                <a:gd name="T21" fmla="*/ 0 h 47"/>
                <a:gd name="T22" fmla="*/ 69 w 92"/>
                <a:gd name="T23" fmla="*/ 24 h 47"/>
                <a:gd name="T24" fmla="*/ 61 w 92"/>
                <a:gd name="T25" fmla="*/ 24 h 47"/>
                <a:gd name="T26" fmla="*/ 61 w 92"/>
                <a:gd name="T27" fmla="*/ 16 h 47"/>
                <a:gd name="T28" fmla="*/ 69 w 92"/>
                <a:gd name="T29" fmla="*/ 16 h 47"/>
                <a:gd name="T30" fmla="*/ 69 w 92"/>
                <a:gd name="T31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47">
                  <a:moveTo>
                    <a:pt x="8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40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8" y="47"/>
                  </a:lnTo>
                  <a:lnTo>
                    <a:pt x="77" y="47"/>
                  </a:lnTo>
                  <a:lnTo>
                    <a:pt x="92" y="0"/>
                  </a:lnTo>
                  <a:lnTo>
                    <a:pt x="8" y="0"/>
                  </a:lnTo>
                  <a:close/>
                  <a:moveTo>
                    <a:pt x="69" y="24"/>
                  </a:moveTo>
                  <a:lnTo>
                    <a:pt x="61" y="24"/>
                  </a:lnTo>
                  <a:lnTo>
                    <a:pt x="61" y="16"/>
                  </a:lnTo>
                  <a:lnTo>
                    <a:pt x="69" y="16"/>
                  </a:lnTo>
                  <a:lnTo>
                    <a:pt x="69" y="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419"/>
            <p:cNvSpPr>
              <a:spLocks/>
            </p:cNvSpPr>
            <p:nvPr/>
          </p:nvSpPr>
          <p:spPr bwMode="auto">
            <a:xfrm>
              <a:off x="5526163" y="3013054"/>
              <a:ext cx="33238" cy="38351"/>
            </a:xfrm>
            <a:custGeom>
              <a:avLst/>
              <a:gdLst>
                <a:gd name="T0" fmla="*/ 10 w 26"/>
                <a:gd name="T1" fmla="*/ 0 h 32"/>
                <a:gd name="T2" fmla="*/ 0 w 26"/>
                <a:gd name="T3" fmla="*/ 32 h 32"/>
                <a:gd name="T4" fmla="*/ 16 w 26"/>
                <a:gd name="T5" fmla="*/ 32 h 32"/>
                <a:gd name="T6" fmla="*/ 26 w 26"/>
                <a:gd name="T7" fmla="*/ 0 h 32"/>
                <a:gd name="T8" fmla="*/ 10 w 2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2">
                  <a:moveTo>
                    <a:pt x="10" y="0"/>
                  </a:moveTo>
                  <a:lnTo>
                    <a:pt x="0" y="32"/>
                  </a:lnTo>
                  <a:lnTo>
                    <a:pt x="16" y="32"/>
                  </a:lnTo>
                  <a:lnTo>
                    <a:pt x="2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Freeform 420"/>
            <p:cNvSpPr>
              <a:spLocks/>
            </p:cNvSpPr>
            <p:nvPr/>
          </p:nvSpPr>
          <p:spPr bwMode="auto">
            <a:xfrm>
              <a:off x="5411111" y="3071859"/>
              <a:ext cx="66474" cy="79258"/>
            </a:xfrm>
            <a:custGeom>
              <a:avLst/>
              <a:gdLst>
                <a:gd name="T0" fmla="*/ 39 w 53"/>
                <a:gd name="T1" fmla="*/ 0 h 61"/>
                <a:gd name="T2" fmla="*/ 39 w 53"/>
                <a:gd name="T3" fmla="*/ 38 h 61"/>
                <a:gd name="T4" fmla="*/ 16 w 53"/>
                <a:gd name="T5" fmla="*/ 38 h 61"/>
                <a:gd name="T6" fmla="*/ 14 w 53"/>
                <a:gd name="T7" fmla="*/ 34 h 61"/>
                <a:gd name="T8" fmla="*/ 12 w 53"/>
                <a:gd name="T9" fmla="*/ 32 h 61"/>
                <a:gd name="T10" fmla="*/ 8 w 53"/>
                <a:gd name="T11" fmla="*/ 30 h 61"/>
                <a:gd name="T12" fmla="*/ 4 w 53"/>
                <a:gd name="T13" fmla="*/ 32 h 61"/>
                <a:gd name="T14" fmla="*/ 2 w 53"/>
                <a:gd name="T15" fmla="*/ 34 h 61"/>
                <a:gd name="T16" fmla="*/ 0 w 53"/>
                <a:gd name="T17" fmla="*/ 38 h 61"/>
                <a:gd name="T18" fmla="*/ 0 w 53"/>
                <a:gd name="T19" fmla="*/ 53 h 61"/>
                <a:gd name="T20" fmla="*/ 2 w 53"/>
                <a:gd name="T21" fmla="*/ 57 h 61"/>
                <a:gd name="T22" fmla="*/ 4 w 53"/>
                <a:gd name="T23" fmla="*/ 59 h 61"/>
                <a:gd name="T24" fmla="*/ 8 w 53"/>
                <a:gd name="T25" fmla="*/ 61 h 61"/>
                <a:gd name="T26" fmla="*/ 12 w 53"/>
                <a:gd name="T27" fmla="*/ 59 h 61"/>
                <a:gd name="T28" fmla="*/ 14 w 53"/>
                <a:gd name="T29" fmla="*/ 57 h 61"/>
                <a:gd name="T30" fmla="*/ 16 w 53"/>
                <a:gd name="T31" fmla="*/ 53 h 61"/>
                <a:gd name="T32" fmla="*/ 53 w 53"/>
                <a:gd name="T33" fmla="*/ 53 h 61"/>
                <a:gd name="T34" fmla="*/ 53 w 53"/>
                <a:gd name="T35" fmla="*/ 0 h 61"/>
                <a:gd name="T36" fmla="*/ 39 w 53"/>
                <a:gd name="T3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61">
                  <a:moveTo>
                    <a:pt x="39" y="0"/>
                  </a:moveTo>
                  <a:lnTo>
                    <a:pt x="39" y="38"/>
                  </a:lnTo>
                  <a:lnTo>
                    <a:pt x="16" y="38"/>
                  </a:lnTo>
                  <a:lnTo>
                    <a:pt x="14" y="34"/>
                  </a:lnTo>
                  <a:lnTo>
                    <a:pt x="12" y="32"/>
                  </a:lnTo>
                  <a:lnTo>
                    <a:pt x="8" y="30"/>
                  </a:lnTo>
                  <a:lnTo>
                    <a:pt x="4" y="32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2" y="57"/>
                  </a:lnTo>
                  <a:lnTo>
                    <a:pt x="4" y="59"/>
                  </a:lnTo>
                  <a:lnTo>
                    <a:pt x="8" y="61"/>
                  </a:lnTo>
                  <a:lnTo>
                    <a:pt x="12" y="59"/>
                  </a:lnTo>
                  <a:lnTo>
                    <a:pt x="14" y="57"/>
                  </a:lnTo>
                  <a:lnTo>
                    <a:pt x="16" y="53"/>
                  </a:lnTo>
                  <a:lnTo>
                    <a:pt x="53" y="53"/>
                  </a:lnTo>
                  <a:lnTo>
                    <a:pt x="5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6" name="Group 515"/>
          <p:cNvGrpSpPr/>
          <p:nvPr userDrawn="1"/>
        </p:nvGrpSpPr>
        <p:grpSpPr>
          <a:xfrm>
            <a:off x="4496555" y="3993546"/>
            <a:ext cx="168956" cy="207945"/>
            <a:chOff x="4150666" y="2995158"/>
            <a:chExt cx="155959" cy="155959"/>
          </a:xfrm>
        </p:grpSpPr>
        <p:sp>
          <p:nvSpPr>
            <p:cNvPr id="517" name="Freeform 421"/>
            <p:cNvSpPr>
              <a:spLocks/>
            </p:cNvSpPr>
            <p:nvPr/>
          </p:nvSpPr>
          <p:spPr bwMode="auto">
            <a:xfrm>
              <a:off x="4150666" y="3082085"/>
              <a:ext cx="66474" cy="30680"/>
            </a:xfrm>
            <a:custGeom>
              <a:avLst/>
              <a:gdLst>
                <a:gd name="T0" fmla="*/ 6 w 53"/>
                <a:gd name="T1" fmla="*/ 18 h 24"/>
                <a:gd name="T2" fmla="*/ 19 w 53"/>
                <a:gd name="T3" fmla="*/ 24 h 24"/>
                <a:gd name="T4" fmla="*/ 53 w 53"/>
                <a:gd name="T5" fmla="*/ 14 h 24"/>
                <a:gd name="T6" fmla="*/ 9 w 53"/>
                <a:gd name="T7" fmla="*/ 0 h 24"/>
                <a:gd name="T8" fmla="*/ 6 w 53"/>
                <a:gd name="T9" fmla="*/ 0 h 24"/>
                <a:gd name="T10" fmla="*/ 4 w 53"/>
                <a:gd name="T11" fmla="*/ 2 h 24"/>
                <a:gd name="T12" fmla="*/ 2 w 53"/>
                <a:gd name="T13" fmla="*/ 4 h 24"/>
                <a:gd name="T14" fmla="*/ 0 w 53"/>
                <a:gd name="T15" fmla="*/ 8 h 24"/>
                <a:gd name="T16" fmla="*/ 0 w 53"/>
                <a:gd name="T17" fmla="*/ 12 h 24"/>
                <a:gd name="T18" fmla="*/ 2 w 53"/>
                <a:gd name="T19" fmla="*/ 14 h 24"/>
                <a:gd name="T20" fmla="*/ 4 w 53"/>
                <a:gd name="T21" fmla="*/ 18 h 24"/>
                <a:gd name="T22" fmla="*/ 6 w 53"/>
                <a:gd name="T2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24">
                  <a:moveTo>
                    <a:pt x="6" y="18"/>
                  </a:moveTo>
                  <a:lnTo>
                    <a:pt x="19" y="24"/>
                  </a:lnTo>
                  <a:lnTo>
                    <a:pt x="53" y="14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422"/>
            <p:cNvSpPr>
              <a:spLocks/>
            </p:cNvSpPr>
            <p:nvPr/>
          </p:nvSpPr>
          <p:spPr bwMode="auto">
            <a:xfrm>
              <a:off x="4255489" y="3125548"/>
              <a:ext cx="51134" cy="25567"/>
            </a:xfrm>
            <a:custGeom>
              <a:avLst/>
              <a:gdLst>
                <a:gd name="T0" fmla="*/ 36 w 39"/>
                <a:gd name="T1" fmla="*/ 0 h 20"/>
                <a:gd name="T2" fmla="*/ 34 w 39"/>
                <a:gd name="T3" fmla="*/ 0 h 20"/>
                <a:gd name="T4" fmla="*/ 0 w 39"/>
                <a:gd name="T5" fmla="*/ 10 h 20"/>
                <a:gd name="T6" fmla="*/ 30 w 39"/>
                <a:gd name="T7" fmla="*/ 18 h 20"/>
                <a:gd name="T8" fmla="*/ 34 w 39"/>
                <a:gd name="T9" fmla="*/ 20 h 20"/>
                <a:gd name="T10" fmla="*/ 37 w 39"/>
                <a:gd name="T11" fmla="*/ 18 h 20"/>
                <a:gd name="T12" fmla="*/ 39 w 39"/>
                <a:gd name="T13" fmla="*/ 14 h 20"/>
                <a:gd name="T14" fmla="*/ 39 w 39"/>
                <a:gd name="T15" fmla="*/ 12 h 20"/>
                <a:gd name="T16" fmla="*/ 39 w 39"/>
                <a:gd name="T17" fmla="*/ 8 h 20"/>
                <a:gd name="T18" fmla="*/ 39 w 39"/>
                <a:gd name="T19" fmla="*/ 4 h 20"/>
                <a:gd name="T20" fmla="*/ 37 w 39"/>
                <a:gd name="T21" fmla="*/ 2 h 20"/>
                <a:gd name="T22" fmla="*/ 36 w 39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0">
                  <a:moveTo>
                    <a:pt x="36" y="0"/>
                  </a:moveTo>
                  <a:lnTo>
                    <a:pt x="34" y="0"/>
                  </a:lnTo>
                  <a:lnTo>
                    <a:pt x="0" y="10"/>
                  </a:lnTo>
                  <a:lnTo>
                    <a:pt x="30" y="18"/>
                  </a:lnTo>
                  <a:lnTo>
                    <a:pt x="34" y="20"/>
                  </a:lnTo>
                  <a:lnTo>
                    <a:pt x="37" y="18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8"/>
                  </a:lnTo>
                  <a:lnTo>
                    <a:pt x="39" y="4"/>
                  </a:lnTo>
                  <a:lnTo>
                    <a:pt x="37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Freeform 423"/>
            <p:cNvSpPr>
              <a:spLocks/>
            </p:cNvSpPr>
            <p:nvPr/>
          </p:nvSpPr>
          <p:spPr bwMode="auto">
            <a:xfrm>
              <a:off x="4150666" y="3092312"/>
              <a:ext cx="155959" cy="58805"/>
            </a:xfrm>
            <a:custGeom>
              <a:avLst/>
              <a:gdLst>
                <a:gd name="T0" fmla="*/ 119 w 121"/>
                <a:gd name="T1" fmla="*/ 2 h 45"/>
                <a:gd name="T2" fmla="*/ 118 w 121"/>
                <a:gd name="T3" fmla="*/ 0 h 45"/>
                <a:gd name="T4" fmla="*/ 116 w 121"/>
                <a:gd name="T5" fmla="*/ 0 h 45"/>
                <a:gd name="T6" fmla="*/ 114 w 121"/>
                <a:gd name="T7" fmla="*/ 0 h 45"/>
                <a:gd name="T8" fmla="*/ 6 w 121"/>
                <a:gd name="T9" fmla="*/ 25 h 45"/>
                <a:gd name="T10" fmla="*/ 4 w 121"/>
                <a:gd name="T11" fmla="*/ 27 h 45"/>
                <a:gd name="T12" fmla="*/ 2 w 121"/>
                <a:gd name="T13" fmla="*/ 31 h 45"/>
                <a:gd name="T14" fmla="*/ 0 w 121"/>
                <a:gd name="T15" fmla="*/ 33 h 45"/>
                <a:gd name="T16" fmla="*/ 0 w 121"/>
                <a:gd name="T17" fmla="*/ 37 h 45"/>
                <a:gd name="T18" fmla="*/ 2 w 121"/>
                <a:gd name="T19" fmla="*/ 41 h 45"/>
                <a:gd name="T20" fmla="*/ 4 w 121"/>
                <a:gd name="T21" fmla="*/ 43 h 45"/>
                <a:gd name="T22" fmla="*/ 6 w 121"/>
                <a:gd name="T23" fmla="*/ 45 h 45"/>
                <a:gd name="T24" fmla="*/ 7 w 121"/>
                <a:gd name="T25" fmla="*/ 45 h 45"/>
                <a:gd name="T26" fmla="*/ 9 w 121"/>
                <a:gd name="T27" fmla="*/ 45 h 45"/>
                <a:gd name="T28" fmla="*/ 118 w 121"/>
                <a:gd name="T29" fmla="*/ 18 h 45"/>
                <a:gd name="T30" fmla="*/ 119 w 121"/>
                <a:gd name="T31" fmla="*/ 16 h 45"/>
                <a:gd name="T32" fmla="*/ 121 w 121"/>
                <a:gd name="T33" fmla="*/ 14 h 45"/>
                <a:gd name="T34" fmla="*/ 121 w 121"/>
                <a:gd name="T35" fmla="*/ 10 h 45"/>
                <a:gd name="T36" fmla="*/ 121 w 121"/>
                <a:gd name="T37" fmla="*/ 8 h 45"/>
                <a:gd name="T38" fmla="*/ 121 w 121"/>
                <a:gd name="T39" fmla="*/ 4 h 45"/>
                <a:gd name="T40" fmla="*/ 119 w 121"/>
                <a:gd name="T4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" h="45">
                  <a:moveTo>
                    <a:pt x="119" y="2"/>
                  </a:moveTo>
                  <a:lnTo>
                    <a:pt x="118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6" y="25"/>
                  </a:lnTo>
                  <a:lnTo>
                    <a:pt x="4" y="27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9" y="45"/>
                  </a:lnTo>
                  <a:lnTo>
                    <a:pt x="118" y="18"/>
                  </a:lnTo>
                  <a:lnTo>
                    <a:pt x="119" y="16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21" y="4"/>
                  </a:lnTo>
                  <a:lnTo>
                    <a:pt x="119" y="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Freeform 424"/>
            <p:cNvSpPr>
              <a:spLocks noEditPoints="1"/>
            </p:cNvSpPr>
            <p:nvPr/>
          </p:nvSpPr>
          <p:spPr bwMode="auto">
            <a:xfrm>
              <a:off x="4199242" y="2995158"/>
              <a:ext cx="66474" cy="94598"/>
            </a:xfrm>
            <a:custGeom>
              <a:avLst/>
              <a:gdLst>
                <a:gd name="T0" fmla="*/ 4 w 51"/>
                <a:gd name="T1" fmla="*/ 61 h 75"/>
                <a:gd name="T2" fmla="*/ 12 w 51"/>
                <a:gd name="T3" fmla="*/ 71 h 75"/>
                <a:gd name="T4" fmla="*/ 22 w 51"/>
                <a:gd name="T5" fmla="*/ 75 h 75"/>
                <a:gd name="T6" fmla="*/ 35 w 51"/>
                <a:gd name="T7" fmla="*/ 75 h 75"/>
                <a:gd name="T8" fmla="*/ 47 w 51"/>
                <a:gd name="T9" fmla="*/ 65 h 75"/>
                <a:gd name="T10" fmla="*/ 51 w 51"/>
                <a:gd name="T11" fmla="*/ 51 h 75"/>
                <a:gd name="T12" fmla="*/ 49 w 51"/>
                <a:gd name="T13" fmla="*/ 34 h 75"/>
                <a:gd name="T14" fmla="*/ 39 w 51"/>
                <a:gd name="T15" fmla="*/ 16 h 75"/>
                <a:gd name="T16" fmla="*/ 25 w 51"/>
                <a:gd name="T17" fmla="*/ 0 h 75"/>
                <a:gd name="T18" fmla="*/ 25 w 51"/>
                <a:gd name="T19" fmla="*/ 8 h 75"/>
                <a:gd name="T20" fmla="*/ 18 w 51"/>
                <a:gd name="T21" fmla="*/ 18 h 75"/>
                <a:gd name="T22" fmla="*/ 10 w 51"/>
                <a:gd name="T23" fmla="*/ 26 h 75"/>
                <a:gd name="T24" fmla="*/ 4 w 51"/>
                <a:gd name="T25" fmla="*/ 36 h 75"/>
                <a:gd name="T26" fmla="*/ 0 w 51"/>
                <a:gd name="T27" fmla="*/ 46 h 75"/>
                <a:gd name="T28" fmla="*/ 4 w 51"/>
                <a:gd name="T29" fmla="*/ 61 h 75"/>
                <a:gd name="T30" fmla="*/ 16 w 51"/>
                <a:gd name="T31" fmla="*/ 53 h 75"/>
                <a:gd name="T32" fmla="*/ 18 w 51"/>
                <a:gd name="T33" fmla="*/ 51 h 75"/>
                <a:gd name="T34" fmla="*/ 22 w 51"/>
                <a:gd name="T35" fmla="*/ 49 h 75"/>
                <a:gd name="T36" fmla="*/ 23 w 51"/>
                <a:gd name="T37" fmla="*/ 46 h 75"/>
                <a:gd name="T38" fmla="*/ 25 w 51"/>
                <a:gd name="T39" fmla="*/ 42 h 75"/>
                <a:gd name="T40" fmla="*/ 27 w 51"/>
                <a:gd name="T41" fmla="*/ 36 h 75"/>
                <a:gd name="T42" fmla="*/ 29 w 51"/>
                <a:gd name="T43" fmla="*/ 30 h 75"/>
                <a:gd name="T44" fmla="*/ 37 w 51"/>
                <a:gd name="T45" fmla="*/ 40 h 75"/>
                <a:gd name="T46" fmla="*/ 39 w 51"/>
                <a:gd name="T47" fmla="*/ 49 h 75"/>
                <a:gd name="T48" fmla="*/ 37 w 51"/>
                <a:gd name="T49" fmla="*/ 59 h 75"/>
                <a:gd name="T50" fmla="*/ 33 w 51"/>
                <a:gd name="T51" fmla="*/ 67 h 75"/>
                <a:gd name="T52" fmla="*/ 25 w 51"/>
                <a:gd name="T53" fmla="*/ 69 h 75"/>
                <a:gd name="T54" fmla="*/ 20 w 51"/>
                <a:gd name="T55" fmla="*/ 67 h 75"/>
                <a:gd name="T56" fmla="*/ 16 w 51"/>
                <a:gd name="T57" fmla="*/ 65 h 75"/>
                <a:gd name="T58" fmla="*/ 14 w 51"/>
                <a:gd name="T59" fmla="*/ 61 h 75"/>
                <a:gd name="T60" fmla="*/ 14 w 51"/>
                <a:gd name="T61" fmla="*/ 57 h 75"/>
                <a:gd name="T62" fmla="*/ 14 w 51"/>
                <a:gd name="T63" fmla="*/ 55 h 75"/>
                <a:gd name="T64" fmla="*/ 16 w 51"/>
                <a:gd name="T65" fmla="*/ 5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" h="75">
                  <a:moveTo>
                    <a:pt x="4" y="61"/>
                  </a:moveTo>
                  <a:lnTo>
                    <a:pt x="12" y="71"/>
                  </a:lnTo>
                  <a:lnTo>
                    <a:pt x="22" y="75"/>
                  </a:lnTo>
                  <a:lnTo>
                    <a:pt x="35" y="75"/>
                  </a:lnTo>
                  <a:lnTo>
                    <a:pt x="47" y="65"/>
                  </a:lnTo>
                  <a:lnTo>
                    <a:pt x="51" y="51"/>
                  </a:lnTo>
                  <a:lnTo>
                    <a:pt x="49" y="34"/>
                  </a:lnTo>
                  <a:lnTo>
                    <a:pt x="39" y="16"/>
                  </a:lnTo>
                  <a:lnTo>
                    <a:pt x="25" y="0"/>
                  </a:lnTo>
                  <a:lnTo>
                    <a:pt x="25" y="8"/>
                  </a:lnTo>
                  <a:lnTo>
                    <a:pt x="18" y="18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0" y="46"/>
                  </a:lnTo>
                  <a:lnTo>
                    <a:pt x="4" y="61"/>
                  </a:lnTo>
                  <a:close/>
                  <a:moveTo>
                    <a:pt x="16" y="53"/>
                  </a:moveTo>
                  <a:lnTo>
                    <a:pt x="18" y="51"/>
                  </a:lnTo>
                  <a:lnTo>
                    <a:pt x="22" y="49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7" y="36"/>
                  </a:lnTo>
                  <a:lnTo>
                    <a:pt x="29" y="30"/>
                  </a:lnTo>
                  <a:lnTo>
                    <a:pt x="37" y="40"/>
                  </a:lnTo>
                  <a:lnTo>
                    <a:pt x="39" y="49"/>
                  </a:lnTo>
                  <a:lnTo>
                    <a:pt x="37" y="59"/>
                  </a:lnTo>
                  <a:lnTo>
                    <a:pt x="33" y="67"/>
                  </a:lnTo>
                  <a:lnTo>
                    <a:pt x="25" y="69"/>
                  </a:lnTo>
                  <a:lnTo>
                    <a:pt x="20" y="67"/>
                  </a:lnTo>
                  <a:lnTo>
                    <a:pt x="16" y="65"/>
                  </a:lnTo>
                  <a:lnTo>
                    <a:pt x="14" y="61"/>
                  </a:lnTo>
                  <a:lnTo>
                    <a:pt x="14" y="57"/>
                  </a:lnTo>
                  <a:lnTo>
                    <a:pt x="14" y="55"/>
                  </a:lnTo>
                  <a:lnTo>
                    <a:pt x="16" y="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1" name="Group 520"/>
          <p:cNvGrpSpPr/>
          <p:nvPr userDrawn="1"/>
        </p:nvGrpSpPr>
        <p:grpSpPr>
          <a:xfrm>
            <a:off x="4837234" y="3993544"/>
            <a:ext cx="168955" cy="207941"/>
            <a:chOff x="4465138" y="2995158"/>
            <a:chExt cx="155958" cy="155956"/>
          </a:xfrm>
        </p:grpSpPr>
        <p:sp>
          <p:nvSpPr>
            <p:cNvPr id="522" name="Freeform 425"/>
            <p:cNvSpPr>
              <a:spLocks/>
            </p:cNvSpPr>
            <p:nvPr/>
          </p:nvSpPr>
          <p:spPr bwMode="auto">
            <a:xfrm>
              <a:off x="4488149" y="3013054"/>
              <a:ext cx="15340" cy="12784"/>
            </a:xfrm>
            <a:custGeom>
              <a:avLst/>
              <a:gdLst>
                <a:gd name="T0" fmla="*/ 12 w 12"/>
                <a:gd name="T1" fmla="*/ 6 h 12"/>
                <a:gd name="T2" fmla="*/ 6 w 12"/>
                <a:gd name="T3" fmla="*/ 0 h 12"/>
                <a:gd name="T4" fmla="*/ 4 w 12"/>
                <a:gd name="T5" fmla="*/ 0 h 12"/>
                <a:gd name="T6" fmla="*/ 0 w 12"/>
                <a:gd name="T7" fmla="*/ 0 h 12"/>
                <a:gd name="T8" fmla="*/ 0 w 12"/>
                <a:gd name="T9" fmla="*/ 4 h 12"/>
                <a:gd name="T10" fmla="*/ 0 w 12"/>
                <a:gd name="T11" fmla="*/ 6 h 12"/>
                <a:gd name="T12" fmla="*/ 6 w 12"/>
                <a:gd name="T13" fmla="*/ 12 h 12"/>
                <a:gd name="T14" fmla="*/ 8 w 12"/>
                <a:gd name="T15" fmla="*/ 12 h 12"/>
                <a:gd name="T16" fmla="*/ 12 w 12"/>
                <a:gd name="T17" fmla="*/ 12 h 12"/>
                <a:gd name="T18" fmla="*/ 12 w 12"/>
                <a:gd name="T19" fmla="*/ 8 h 12"/>
                <a:gd name="T20" fmla="*/ 12 w 12"/>
                <a:gd name="T2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Freeform 426"/>
            <p:cNvSpPr>
              <a:spLocks/>
            </p:cNvSpPr>
            <p:nvPr/>
          </p:nvSpPr>
          <p:spPr bwMode="auto">
            <a:xfrm>
              <a:off x="4465138" y="3061632"/>
              <a:ext cx="17898" cy="10227"/>
            </a:xfrm>
            <a:custGeom>
              <a:avLst/>
              <a:gdLst>
                <a:gd name="T0" fmla="*/ 12 w 16"/>
                <a:gd name="T1" fmla="*/ 0 h 8"/>
                <a:gd name="T2" fmla="*/ 4 w 16"/>
                <a:gd name="T3" fmla="*/ 0 h 8"/>
                <a:gd name="T4" fmla="*/ 0 w 16"/>
                <a:gd name="T5" fmla="*/ 0 h 8"/>
                <a:gd name="T6" fmla="*/ 0 w 16"/>
                <a:gd name="T7" fmla="*/ 4 h 8"/>
                <a:gd name="T8" fmla="*/ 0 w 16"/>
                <a:gd name="T9" fmla="*/ 6 h 8"/>
                <a:gd name="T10" fmla="*/ 4 w 16"/>
                <a:gd name="T11" fmla="*/ 8 h 8"/>
                <a:gd name="T12" fmla="*/ 12 w 16"/>
                <a:gd name="T13" fmla="*/ 8 h 8"/>
                <a:gd name="T14" fmla="*/ 14 w 16"/>
                <a:gd name="T15" fmla="*/ 6 h 8"/>
                <a:gd name="T16" fmla="*/ 16 w 16"/>
                <a:gd name="T17" fmla="*/ 4 h 8"/>
                <a:gd name="T18" fmla="*/ 14 w 16"/>
                <a:gd name="T19" fmla="*/ 0 h 8"/>
                <a:gd name="T20" fmla="*/ 12 w 1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Freeform 427"/>
            <p:cNvSpPr>
              <a:spLocks/>
            </p:cNvSpPr>
            <p:nvPr/>
          </p:nvSpPr>
          <p:spPr bwMode="auto">
            <a:xfrm>
              <a:off x="4600643" y="3071859"/>
              <a:ext cx="20453" cy="10227"/>
            </a:xfrm>
            <a:custGeom>
              <a:avLst/>
              <a:gdLst>
                <a:gd name="T0" fmla="*/ 12 w 16"/>
                <a:gd name="T1" fmla="*/ 0 h 8"/>
                <a:gd name="T2" fmla="*/ 4 w 16"/>
                <a:gd name="T3" fmla="*/ 0 h 8"/>
                <a:gd name="T4" fmla="*/ 2 w 16"/>
                <a:gd name="T5" fmla="*/ 0 h 8"/>
                <a:gd name="T6" fmla="*/ 0 w 16"/>
                <a:gd name="T7" fmla="*/ 4 h 8"/>
                <a:gd name="T8" fmla="*/ 2 w 16"/>
                <a:gd name="T9" fmla="*/ 6 h 8"/>
                <a:gd name="T10" fmla="*/ 4 w 16"/>
                <a:gd name="T11" fmla="*/ 8 h 8"/>
                <a:gd name="T12" fmla="*/ 12 w 16"/>
                <a:gd name="T13" fmla="*/ 8 h 8"/>
                <a:gd name="T14" fmla="*/ 14 w 16"/>
                <a:gd name="T15" fmla="*/ 6 h 8"/>
                <a:gd name="T16" fmla="*/ 16 w 16"/>
                <a:gd name="T17" fmla="*/ 4 h 8"/>
                <a:gd name="T18" fmla="*/ 14 w 16"/>
                <a:gd name="T19" fmla="*/ 0 h 8"/>
                <a:gd name="T20" fmla="*/ 12 w 1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2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428"/>
            <p:cNvSpPr>
              <a:spLocks/>
            </p:cNvSpPr>
            <p:nvPr/>
          </p:nvSpPr>
          <p:spPr bwMode="auto">
            <a:xfrm>
              <a:off x="4585303" y="3020725"/>
              <a:ext cx="17898" cy="12784"/>
            </a:xfrm>
            <a:custGeom>
              <a:avLst/>
              <a:gdLst>
                <a:gd name="T0" fmla="*/ 11 w 13"/>
                <a:gd name="T1" fmla="*/ 0 h 12"/>
                <a:gd name="T2" fmla="*/ 9 w 13"/>
                <a:gd name="T3" fmla="*/ 0 h 12"/>
                <a:gd name="T4" fmla="*/ 7 w 13"/>
                <a:gd name="T5" fmla="*/ 0 h 12"/>
                <a:gd name="T6" fmla="*/ 1 w 13"/>
                <a:gd name="T7" fmla="*/ 6 h 12"/>
                <a:gd name="T8" fmla="*/ 0 w 13"/>
                <a:gd name="T9" fmla="*/ 8 h 12"/>
                <a:gd name="T10" fmla="*/ 1 w 13"/>
                <a:gd name="T11" fmla="*/ 12 h 12"/>
                <a:gd name="T12" fmla="*/ 3 w 13"/>
                <a:gd name="T13" fmla="*/ 12 h 12"/>
                <a:gd name="T14" fmla="*/ 7 w 13"/>
                <a:gd name="T15" fmla="*/ 12 h 12"/>
                <a:gd name="T16" fmla="*/ 11 w 13"/>
                <a:gd name="T17" fmla="*/ 6 h 12"/>
                <a:gd name="T18" fmla="*/ 13 w 13"/>
                <a:gd name="T19" fmla="*/ 2 h 12"/>
                <a:gd name="T20" fmla="*/ 11 w 1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2">
                  <a:moveTo>
                    <a:pt x="11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1" y="6"/>
                  </a:lnTo>
                  <a:lnTo>
                    <a:pt x="0" y="8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11" y="6"/>
                  </a:lnTo>
                  <a:lnTo>
                    <a:pt x="13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429"/>
            <p:cNvSpPr>
              <a:spLocks/>
            </p:cNvSpPr>
            <p:nvPr/>
          </p:nvSpPr>
          <p:spPr bwMode="auto">
            <a:xfrm>
              <a:off x="4541838" y="2995158"/>
              <a:ext cx="10227" cy="17898"/>
            </a:xfrm>
            <a:custGeom>
              <a:avLst/>
              <a:gdLst>
                <a:gd name="T0" fmla="*/ 4 w 8"/>
                <a:gd name="T1" fmla="*/ 14 h 14"/>
                <a:gd name="T2" fmla="*/ 6 w 8"/>
                <a:gd name="T3" fmla="*/ 14 h 14"/>
                <a:gd name="T4" fmla="*/ 8 w 8"/>
                <a:gd name="T5" fmla="*/ 10 h 14"/>
                <a:gd name="T6" fmla="*/ 8 w 8"/>
                <a:gd name="T7" fmla="*/ 4 h 14"/>
                <a:gd name="T8" fmla="*/ 6 w 8"/>
                <a:gd name="T9" fmla="*/ 0 h 14"/>
                <a:gd name="T10" fmla="*/ 4 w 8"/>
                <a:gd name="T11" fmla="*/ 0 h 14"/>
                <a:gd name="T12" fmla="*/ 2 w 8"/>
                <a:gd name="T13" fmla="*/ 0 h 14"/>
                <a:gd name="T14" fmla="*/ 0 w 8"/>
                <a:gd name="T15" fmla="*/ 2 h 14"/>
                <a:gd name="T16" fmla="*/ 0 w 8"/>
                <a:gd name="T17" fmla="*/ 4 h 14"/>
                <a:gd name="T18" fmla="*/ 0 w 8"/>
                <a:gd name="T19" fmla="*/ 10 h 14"/>
                <a:gd name="T20" fmla="*/ 0 w 8"/>
                <a:gd name="T21" fmla="*/ 14 h 14"/>
                <a:gd name="T22" fmla="*/ 4 w 8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lnTo>
                    <a:pt x="6" y="14"/>
                  </a:lnTo>
                  <a:lnTo>
                    <a:pt x="8" y="10"/>
                  </a:lnTo>
                  <a:lnTo>
                    <a:pt x="8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430"/>
            <p:cNvSpPr>
              <a:spLocks noEditPoints="1"/>
            </p:cNvSpPr>
            <p:nvPr/>
          </p:nvSpPr>
          <p:spPr bwMode="auto">
            <a:xfrm>
              <a:off x="4500931" y="3030952"/>
              <a:ext cx="79258" cy="89485"/>
            </a:xfrm>
            <a:custGeom>
              <a:avLst/>
              <a:gdLst>
                <a:gd name="T0" fmla="*/ 31 w 61"/>
                <a:gd name="T1" fmla="*/ 0 h 69"/>
                <a:gd name="T2" fmla="*/ 23 w 61"/>
                <a:gd name="T3" fmla="*/ 2 h 69"/>
                <a:gd name="T4" fmla="*/ 15 w 61"/>
                <a:gd name="T5" fmla="*/ 4 h 69"/>
                <a:gd name="T6" fmla="*/ 10 w 61"/>
                <a:gd name="T7" fmla="*/ 10 h 69"/>
                <a:gd name="T8" fmla="*/ 4 w 61"/>
                <a:gd name="T9" fmla="*/ 16 h 69"/>
                <a:gd name="T10" fmla="*/ 2 w 61"/>
                <a:gd name="T11" fmla="*/ 23 h 69"/>
                <a:gd name="T12" fmla="*/ 0 w 61"/>
                <a:gd name="T13" fmla="*/ 31 h 69"/>
                <a:gd name="T14" fmla="*/ 2 w 61"/>
                <a:gd name="T15" fmla="*/ 39 h 69"/>
                <a:gd name="T16" fmla="*/ 4 w 61"/>
                <a:gd name="T17" fmla="*/ 47 h 69"/>
                <a:gd name="T18" fmla="*/ 10 w 61"/>
                <a:gd name="T19" fmla="*/ 53 h 69"/>
                <a:gd name="T20" fmla="*/ 15 w 61"/>
                <a:gd name="T21" fmla="*/ 57 h 69"/>
                <a:gd name="T22" fmla="*/ 15 w 61"/>
                <a:gd name="T23" fmla="*/ 69 h 69"/>
                <a:gd name="T24" fmla="*/ 47 w 61"/>
                <a:gd name="T25" fmla="*/ 69 h 69"/>
                <a:gd name="T26" fmla="*/ 47 w 61"/>
                <a:gd name="T27" fmla="*/ 57 h 69"/>
                <a:gd name="T28" fmla="*/ 53 w 61"/>
                <a:gd name="T29" fmla="*/ 53 h 69"/>
                <a:gd name="T30" fmla="*/ 57 w 61"/>
                <a:gd name="T31" fmla="*/ 47 h 69"/>
                <a:gd name="T32" fmla="*/ 61 w 61"/>
                <a:gd name="T33" fmla="*/ 39 h 69"/>
                <a:gd name="T34" fmla="*/ 61 w 61"/>
                <a:gd name="T35" fmla="*/ 31 h 69"/>
                <a:gd name="T36" fmla="*/ 61 w 61"/>
                <a:gd name="T37" fmla="*/ 23 h 69"/>
                <a:gd name="T38" fmla="*/ 57 w 61"/>
                <a:gd name="T39" fmla="*/ 16 h 69"/>
                <a:gd name="T40" fmla="*/ 53 w 61"/>
                <a:gd name="T41" fmla="*/ 10 h 69"/>
                <a:gd name="T42" fmla="*/ 47 w 61"/>
                <a:gd name="T43" fmla="*/ 4 h 69"/>
                <a:gd name="T44" fmla="*/ 39 w 61"/>
                <a:gd name="T45" fmla="*/ 2 h 69"/>
                <a:gd name="T46" fmla="*/ 31 w 61"/>
                <a:gd name="T47" fmla="*/ 0 h 69"/>
                <a:gd name="T48" fmla="*/ 43 w 61"/>
                <a:gd name="T49" fmla="*/ 51 h 69"/>
                <a:gd name="T50" fmla="*/ 39 w 61"/>
                <a:gd name="T51" fmla="*/ 53 h 69"/>
                <a:gd name="T52" fmla="*/ 39 w 61"/>
                <a:gd name="T53" fmla="*/ 61 h 69"/>
                <a:gd name="T54" fmla="*/ 23 w 61"/>
                <a:gd name="T55" fmla="*/ 61 h 69"/>
                <a:gd name="T56" fmla="*/ 23 w 61"/>
                <a:gd name="T57" fmla="*/ 53 h 69"/>
                <a:gd name="T58" fmla="*/ 19 w 61"/>
                <a:gd name="T59" fmla="*/ 51 h 69"/>
                <a:gd name="T60" fmla="*/ 15 w 61"/>
                <a:gd name="T61" fmla="*/ 47 h 69"/>
                <a:gd name="T62" fmla="*/ 11 w 61"/>
                <a:gd name="T63" fmla="*/ 43 h 69"/>
                <a:gd name="T64" fmla="*/ 10 w 61"/>
                <a:gd name="T65" fmla="*/ 37 h 69"/>
                <a:gd name="T66" fmla="*/ 8 w 61"/>
                <a:gd name="T67" fmla="*/ 31 h 69"/>
                <a:gd name="T68" fmla="*/ 10 w 61"/>
                <a:gd name="T69" fmla="*/ 23 h 69"/>
                <a:gd name="T70" fmla="*/ 11 w 61"/>
                <a:gd name="T71" fmla="*/ 18 h 69"/>
                <a:gd name="T72" fmla="*/ 17 w 61"/>
                <a:gd name="T73" fmla="*/ 12 h 69"/>
                <a:gd name="T74" fmla="*/ 23 w 61"/>
                <a:gd name="T75" fmla="*/ 10 h 69"/>
                <a:gd name="T76" fmla="*/ 31 w 61"/>
                <a:gd name="T77" fmla="*/ 8 h 69"/>
                <a:gd name="T78" fmla="*/ 39 w 61"/>
                <a:gd name="T79" fmla="*/ 10 h 69"/>
                <a:gd name="T80" fmla="*/ 45 w 61"/>
                <a:gd name="T81" fmla="*/ 12 h 69"/>
                <a:gd name="T82" fmla="*/ 49 w 61"/>
                <a:gd name="T83" fmla="*/ 18 h 69"/>
                <a:gd name="T84" fmla="*/ 53 w 61"/>
                <a:gd name="T85" fmla="*/ 23 h 69"/>
                <a:gd name="T86" fmla="*/ 55 w 61"/>
                <a:gd name="T87" fmla="*/ 31 h 69"/>
                <a:gd name="T88" fmla="*/ 53 w 61"/>
                <a:gd name="T89" fmla="*/ 37 h 69"/>
                <a:gd name="T90" fmla="*/ 51 w 61"/>
                <a:gd name="T91" fmla="*/ 43 h 69"/>
                <a:gd name="T92" fmla="*/ 47 w 61"/>
                <a:gd name="T93" fmla="*/ 47 h 69"/>
                <a:gd name="T94" fmla="*/ 43 w 61"/>
                <a:gd name="T95" fmla="*/ 5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" h="69">
                  <a:moveTo>
                    <a:pt x="31" y="0"/>
                  </a:moveTo>
                  <a:lnTo>
                    <a:pt x="23" y="2"/>
                  </a:lnTo>
                  <a:lnTo>
                    <a:pt x="15" y="4"/>
                  </a:lnTo>
                  <a:lnTo>
                    <a:pt x="10" y="10"/>
                  </a:lnTo>
                  <a:lnTo>
                    <a:pt x="4" y="16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2" y="39"/>
                  </a:lnTo>
                  <a:lnTo>
                    <a:pt x="4" y="47"/>
                  </a:lnTo>
                  <a:lnTo>
                    <a:pt x="10" y="53"/>
                  </a:lnTo>
                  <a:lnTo>
                    <a:pt x="15" y="57"/>
                  </a:lnTo>
                  <a:lnTo>
                    <a:pt x="15" y="69"/>
                  </a:lnTo>
                  <a:lnTo>
                    <a:pt x="47" y="69"/>
                  </a:lnTo>
                  <a:lnTo>
                    <a:pt x="47" y="57"/>
                  </a:lnTo>
                  <a:lnTo>
                    <a:pt x="53" y="53"/>
                  </a:lnTo>
                  <a:lnTo>
                    <a:pt x="57" y="47"/>
                  </a:lnTo>
                  <a:lnTo>
                    <a:pt x="61" y="39"/>
                  </a:lnTo>
                  <a:lnTo>
                    <a:pt x="61" y="31"/>
                  </a:lnTo>
                  <a:lnTo>
                    <a:pt x="61" y="23"/>
                  </a:lnTo>
                  <a:lnTo>
                    <a:pt x="57" y="16"/>
                  </a:lnTo>
                  <a:lnTo>
                    <a:pt x="53" y="10"/>
                  </a:lnTo>
                  <a:lnTo>
                    <a:pt x="47" y="4"/>
                  </a:lnTo>
                  <a:lnTo>
                    <a:pt x="39" y="2"/>
                  </a:lnTo>
                  <a:lnTo>
                    <a:pt x="31" y="0"/>
                  </a:lnTo>
                  <a:close/>
                  <a:moveTo>
                    <a:pt x="43" y="51"/>
                  </a:moveTo>
                  <a:lnTo>
                    <a:pt x="39" y="53"/>
                  </a:lnTo>
                  <a:lnTo>
                    <a:pt x="39" y="61"/>
                  </a:lnTo>
                  <a:lnTo>
                    <a:pt x="23" y="61"/>
                  </a:lnTo>
                  <a:lnTo>
                    <a:pt x="23" y="53"/>
                  </a:lnTo>
                  <a:lnTo>
                    <a:pt x="19" y="51"/>
                  </a:lnTo>
                  <a:lnTo>
                    <a:pt x="15" y="47"/>
                  </a:lnTo>
                  <a:lnTo>
                    <a:pt x="11" y="43"/>
                  </a:lnTo>
                  <a:lnTo>
                    <a:pt x="10" y="37"/>
                  </a:lnTo>
                  <a:lnTo>
                    <a:pt x="8" y="31"/>
                  </a:lnTo>
                  <a:lnTo>
                    <a:pt x="10" y="23"/>
                  </a:lnTo>
                  <a:lnTo>
                    <a:pt x="11" y="18"/>
                  </a:lnTo>
                  <a:lnTo>
                    <a:pt x="17" y="12"/>
                  </a:lnTo>
                  <a:lnTo>
                    <a:pt x="23" y="10"/>
                  </a:lnTo>
                  <a:lnTo>
                    <a:pt x="31" y="8"/>
                  </a:lnTo>
                  <a:lnTo>
                    <a:pt x="39" y="10"/>
                  </a:lnTo>
                  <a:lnTo>
                    <a:pt x="45" y="12"/>
                  </a:lnTo>
                  <a:lnTo>
                    <a:pt x="49" y="18"/>
                  </a:lnTo>
                  <a:lnTo>
                    <a:pt x="53" y="23"/>
                  </a:lnTo>
                  <a:lnTo>
                    <a:pt x="55" y="31"/>
                  </a:lnTo>
                  <a:lnTo>
                    <a:pt x="53" y="37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3" y="5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431"/>
            <p:cNvSpPr>
              <a:spLocks/>
            </p:cNvSpPr>
            <p:nvPr/>
          </p:nvSpPr>
          <p:spPr bwMode="auto">
            <a:xfrm>
              <a:off x="4521385" y="3130661"/>
              <a:ext cx="40907" cy="20453"/>
            </a:xfrm>
            <a:custGeom>
              <a:avLst/>
              <a:gdLst>
                <a:gd name="T0" fmla="*/ 0 w 32"/>
                <a:gd name="T1" fmla="*/ 8 h 16"/>
                <a:gd name="T2" fmla="*/ 8 w 32"/>
                <a:gd name="T3" fmla="*/ 8 h 16"/>
                <a:gd name="T4" fmla="*/ 8 w 32"/>
                <a:gd name="T5" fmla="*/ 8 h 16"/>
                <a:gd name="T6" fmla="*/ 10 w 32"/>
                <a:gd name="T7" fmla="*/ 12 h 16"/>
                <a:gd name="T8" fmla="*/ 12 w 32"/>
                <a:gd name="T9" fmla="*/ 14 h 16"/>
                <a:gd name="T10" fmla="*/ 16 w 32"/>
                <a:gd name="T11" fmla="*/ 16 h 16"/>
                <a:gd name="T12" fmla="*/ 20 w 32"/>
                <a:gd name="T13" fmla="*/ 14 h 16"/>
                <a:gd name="T14" fmla="*/ 22 w 32"/>
                <a:gd name="T15" fmla="*/ 12 h 16"/>
                <a:gd name="T16" fmla="*/ 24 w 32"/>
                <a:gd name="T17" fmla="*/ 8 h 16"/>
                <a:gd name="T18" fmla="*/ 24 w 32"/>
                <a:gd name="T19" fmla="*/ 8 h 16"/>
                <a:gd name="T20" fmla="*/ 32 w 32"/>
                <a:gd name="T21" fmla="*/ 8 h 16"/>
                <a:gd name="T22" fmla="*/ 32 w 32"/>
                <a:gd name="T23" fmla="*/ 0 h 16"/>
                <a:gd name="T24" fmla="*/ 0 w 32"/>
                <a:gd name="T25" fmla="*/ 0 h 16"/>
                <a:gd name="T26" fmla="*/ 0 w 32"/>
                <a:gd name="T27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6">
                  <a:moveTo>
                    <a:pt x="0" y="8"/>
                  </a:moveTo>
                  <a:lnTo>
                    <a:pt x="8" y="8"/>
                  </a:lnTo>
                  <a:lnTo>
                    <a:pt x="8" y="8"/>
                  </a:lnTo>
                  <a:lnTo>
                    <a:pt x="10" y="12"/>
                  </a:lnTo>
                  <a:lnTo>
                    <a:pt x="12" y="14"/>
                  </a:lnTo>
                  <a:lnTo>
                    <a:pt x="16" y="16"/>
                  </a:lnTo>
                  <a:lnTo>
                    <a:pt x="20" y="14"/>
                  </a:lnTo>
                  <a:lnTo>
                    <a:pt x="22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9" name="Group 528"/>
          <p:cNvGrpSpPr/>
          <p:nvPr userDrawn="1"/>
        </p:nvGrpSpPr>
        <p:grpSpPr>
          <a:xfrm>
            <a:off x="3817968" y="3993546"/>
            <a:ext cx="160645" cy="207945"/>
            <a:chOff x="3524277" y="2995158"/>
            <a:chExt cx="148288" cy="155959"/>
          </a:xfrm>
        </p:grpSpPr>
        <p:sp>
          <p:nvSpPr>
            <p:cNvPr id="530" name="Rectangle 432"/>
            <p:cNvSpPr>
              <a:spLocks noChangeArrowheads="1"/>
            </p:cNvSpPr>
            <p:nvPr/>
          </p:nvSpPr>
          <p:spPr bwMode="auto">
            <a:xfrm>
              <a:off x="3534504" y="3092312"/>
              <a:ext cx="58805" cy="588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Rectangle 433"/>
            <p:cNvSpPr>
              <a:spLocks noChangeArrowheads="1"/>
            </p:cNvSpPr>
            <p:nvPr/>
          </p:nvSpPr>
          <p:spPr bwMode="auto">
            <a:xfrm>
              <a:off x="3603535" y="3092312"/>
              <a:ext cx="58805" cy="588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Freeform 434"/>
            <p:cNvSpPr>
              <a:spLocks noEditPoints="1"/>
            </p:cNvSpPr>
            <p:nvPr/>
          </p:nvSpPr>
          <p:spPr bwMode="auto">
            <a:xfrm>
              <a:off x="3524277" y="2995158"/>
              <a:ext cx="148288" cy="86927"/>
            </a:xfrm>
            <a:custGeom>
              <a:avLst/>
              <a:gdLst>
                <a:gd name="T0" fmla="*/ 69 w 116"/>
                <a:gd name="T1" fmla="*/ 38 h 69"/>
                <a:gd name="T2" fmla="*/ 81 w 116"/>
                <a:gd name="T3" fmla="*/ 36 h 69"/>
                <a:gd name="T4" fmla="*/ 91 w 116"/>
                <a:gd name="T5" fmla="*/ 32 h 69"/>
                <a:gd name="T6" fmla="*/ 99 w 116"/>
                <a:gd name="T7" fmla="*/ 24 h 69"/>
                <a:gd name="T8" fmla="*/ 99 w 116"/>
                <a:gd name="T9" fmla="*/ 12 h 69"/>
                <a:gd name="T10" fmla="*/ 89 w 116"/>
                <a:gd name="T11" fmla="*/ 0 h 69"/>
                <a:gd name="T12" fmla="*/ 77 w 116"/>
                <a:gd name="T13" fmla="*/ 0 h 69"/>
                <a:gd name="T14" fmla="*/ 69 w 116"/>
                <a:gd name="T15" fmla="*/ 6 h 69"/>
                <a:gd name="T16" fmla="*/ 63 w 116"/>
                <a:gd name="T17" fmla="*/ 20 h 69"/>
                <a:gd name="T18" fmla="*/ 53 w 116"/>
                <a:gd name="T19" fmla="*/ 30 h 69"/>
                <a:gd name="T20" fmla="*/ 50 w 116"/>
                <a:gd name="T21" fmla="*/ 12 h 69"/>
                <a:gd name="T22" fmla="*/ 44 w 116"/>
                <a:gd name="T23" fmla="*/ 2 h 69"/>
                <a:gd name="T24" fmla="*/ 36 w 116"/>
                <a:gd name="T25" fmla="*/ 0 h 69"/>
                <a:gd name="T26" fmla="*/ 22 w 116"/>
                <a:gd name="T27" fmla="*/ 6 h 69"/>
                <a:gd name="T28" fmla="*/ 16 w 116"/>
                <a:gd name="T29" fmla="*/ 18 h 69"/>
                <a:gd name="T30" fmla="*/ 20 w 116"/>
                <a:gd name="T31" fmla="*/ 28 h 69"/>
                <a:gd name="T32" fmla="*/ 30 w 116"/>
                <a:gd name="T33" fmla="*/ 34 h 69"/>
                <a:gd name="T34" fmla="*/ 42 w 116"/>
                <a:gd name="T35" fmla="*/ 36 h 69"/>
                <a:gd name="T36" fmla="*/ 46 w 116"/>
                <a:gd name="T37" fmla="*/ 38 h 69"/>
                <a:gd name="T38" fmla="*/ 0 w 116"/>
                <a:gd name="T39" fmla="*/ 69 h 69"/>
                <a:gd name="T40" fmla="*/ 53 w 116"/>
                <a:gd name="T41" fmla="*/ 38 h 69"/>
                <a:gd name="T42" fmla="*/ 61 w 116"/>
                <a:gd name="T43" fmla="*/ 69 h 69"/>
                <a:gd name="T44" fmla="*/ 116 w 116"/>
                <a:gd name="T45" fmla="*/ 38 h 69"/>
                <a:gd name="T46" fmla="*/ 24 w 116"/>
                <a:gd name="T47" fmla="*/ 18 h 69"/>
                <a:gd name="T48" fmla="*/ 28 w 116"/>
                <a:gd name="T49" fmla="*/ 10 h 69"/>
                <a:gd name="T50" fmla="*/ 36 w 116"/>
                <a:gd name="T51" fmla="*/ 6 h 69"/>
                <a:gd name="T52" fmla="*/ 42 w 116"/>
                <a:gd name="T53" fmla="*/ 14 h 69"/>
                <a:gd name="T54" fmla="*/ 46 w 116"/>
                <a:gd name="T55" fmla="*/ 30 h 69"/>
                <a:gd name="T56" fmla="*/ 34 w 116"/>
                <a:gd name="T57" fmla="*/ 28 h 69"/>
                <a:gd name="T58" fmla="*/ 26 w 116"/>
                <a:gd name="T59" fmla="*/ 22 h 69"/>
                <a:gd name="T60" fmla="*/ 81 w 116"/>
                <a:gd name="T61" fmla="*/ 6 h 69"/>
                <a:gd name="T62" fmla="*/ 89 w 116"/>
                <a:gd name="T63" fmla="*/ 10 h 69"/>
                <a:gd name="T64" fmla="*/ 93 w 116"/>
                <a:gd name="T65" fmla="*/ 18 h 69"/>
                <a:gd name="T66" fmla="*/ 87 w 116"/>
                <a:gd name="T67" fmla="*/ 26 h 69"/>
                <a:gd name="T68" fmla="*/ 77 w 116"/>
                <a:gd name="T69" fmla="*/ 28 h 69"/>
                <a:gd name="T70" fmla="*/ 71 w 116"/>
                <a:gd name="T71" fmla="*/ 20 h 69"/>
                <a:gd name="T72" fmla="*/ 77 w 116"/>
                <a:gd name="T73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6" h="69">
                  <a:moveTo>
                    <a:pt x="69" y="38"/>
                  </a:moveTo>
                  <a:lnTo>
                    <a:pt x="69" y="38"/>
                  </a:lnTo>
                  <a:lnTo>
                    <a:pt x="75" y="36"/>
                  </a:lnTo>
                  <a:lnTo>
                    <a:pt x="81" y="36"/>
                  </a:lnTo>
                  <a:lnTo>
                    <a:pt x="87" y="34"/>
                  </a:lnTo>
                  <a:lnTo>
                    <a:pt x="91" y="32"/>
                  </a:lnTo>
                  <a:lnTo>
                    <a:pt x="97" y="28"/>
                  </a:lnTo>
                  <a:lnTo>
                    <a:pt x="99" y="24"/>
                  </a:lnTo>
                  <a:lnTo>
                    <a:pt x="101" y="18"/>
                  </a:lnTo>
                  <a:lnTo>
                    <a:pt x="99" y="12"/>
                  </a:lnTo>
                  <a:lnTo>
                    <a:pt x="95" y="6"/>
                  </a:lnTo>
                  <a:lnTo>
                    <a:pt x="89" y="0"/>
                  </a:lnTo>
                  <a:lnTo>
                    <a:pt x="81" y="0"/>
                  </a:lnTo>
                  <a:lnTo>
                    <a:pt x="77" y="0"/>
                  </a:lnTo>
                  <a:lnTo>
                    <a:pt x="73" y="2"/>
                  </a:lnTo>
                  <a:lnTo>
                    <a:pt x="69" y="6"/>
                  </a:lnTo>
                  <a:lnTo>
                    <a:pt x="65" y="12"/>
                  </a:lnTo>
                  <a:lnTo>
                    <a:pt x="63" y="20"/>
                  </a:lnTo>
                  <a:lnTo>
                    <a:pt x="61" y="30"/>
                  </a:lnTo>
                  <a:lnTo>
                    <a:pt x="53" y="30"/>
                  </a:lnTo>
                  <a:lnTo>
                    <a:pt x="53" y="20"/>
                  </a:lnTo>
                  <a:lnTo>
                    <a:pt x="50" y="12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6"/>
                  </a:lnTo>
                  <a:lnTo>
                    <a:pt x="18" y="12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20" y="28"/>
                  </a:lnTo>
                  <a:lnTo>
                    <a:pt x="24" y="32"/>
                  </a:lnTo>
                  <a:lnTo>
                    <a:pt x="30" y="34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0" y="38"/>
                  </a:lnTo>
                  <a:lnTo>
                    <a:pt x="0" y="69"/>
                  </a:lnTo>
                  <a:lnTo>
                    <a:pt x="53" y="69"/>
                  </a:lnTo>
                  <a:lnTo>
                    <a:pt x="53" y="38"/>
                  </a:lnTo>
                  <a:lnTo>
                    <a:pt x="61" y="38"/>
                  </a:lnTo>
                  <a:lnTo>
                    <a:pt x="61" y="69"/>
                  </a:lnTo>
                  <a:lnTo>
                    <a:pt x="116" y="69"/>
                  </a:lnTo>
                  <a:lnTo>
                    <a:pt x="116" y="38"/>
                  </a:lnTo>
                  <a:lnTo>
                    <a:pt x="69" y="38"/>
                  </a:lnTo>
                  <a:close/>
                  <a:moveTo>
                    <a:pt x="24" y="18"/>
                  </a:moveTo>
                  <a:lnTo>
                    <a:pt x="24" y="14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6" y="6"/>
                  </a:lnTo>
                  <a:lnTo>
                    <a:pt x="40" y="8"/>
                  </a:lnTo>
                  <a:lnTo>
                    <a:pt x="42" y="14"/>
                  </a:lnTo>
                  <a:lnTo>
                    <a:pt x="46" y="20"/>
                  </a:lnTo>
                  <a:lnTo>
                    <a:pt x="46" y="30"/>
                  </a:lnTo>
                  <a:lnTo>
                    <a:pt x="40" y="28"/>
                  </a:lnTo>
                  <a:lnTo>
                    <a:pt x="34" y="28"/>
                  </a:lnTo>
                  <a:lnTo>
                    <a:pt x="28" y="26"/>
                  </a:lnTo>
                  <a:lnTo>
                    <a:pt x="26" y="22"/>
                  </a:lnTo>
                  <a:lnTo>
                    <a:pt x="24" y="18"/>
                  </a:lnTo>
                  <a:close/>
                  <a:moveTo>
                    <a:pt x="81" y="6"/>
                  </a:moveTo>
                  <a:lnTo>
                    <a:pt x="85" y="8"/>
                  </a:lnTo>
                  <a:lnTo>
                    <a:pt x="89" y="10"/>
                  </a:lnTo>
                  <a:lnTo>
                    <a:pt x="91" y="14"/>
                  </a:lnTo>
                  <a:lnTo>
                    <a:pt x="93" y="18"/>
                  </a:lnTo>
                  <a:lnTo>
                    <a:pt x="91" y="22"/>
                  </a:lnTo>
                  <a:lnTo>
                    <a:pt x="87" y="26"/>
                  </a:lnTo>
                  <a:lnTo>
                    <a:pt x="83" y="28"/>
                  </a:lnTo>
                  <a:lnTo>
                    <a:pt x="77" y="28"/>
                  </a:lnTo>
                  <a:lnTo>
                    <a:pt x="69" y="30"/>
                  </a:lnTo>
                  <a:lnTo>
                    <a:pt x="71" y="20"/>
                  </a:lnTo>
                  <a:lnTo>
                    <a:pt x="73" y="14"/>
                  </a:lnTo>
                  <a:lnTo>
                    <a:pt x="77" y="8"/>
                  </a:lnTo>
                  <a:lnTo>
                    <a:pt x="81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3" name="Group 532"/>
          <p:cNvGrpSpPr/>
          <p:nvPr userDrawn="1"/>
        </p:nvGrpSpPr>
        <p:grpSpPr>
          <a:xfrm>
            <a:off x="4158646" y="3993544"/>
            <a:ext cx="168956" cy="207944"/>
            <a:chOff x="3838750" y="2995158"/>
            <a:chExt cx="155959" cy="155958"/>
          </a:xfrm>
        </p:grpSpPr>
        <p:sp>
          <p:nvSpPr>
            <p:cNvPr id="534" name="Freeform 435"/>
            <p:cNvSpPr>
              <a:spLocks/>
            </p:cNvSpPr>
            <p:nvPr/>
          </p:nvSpPr>
          <p:spPr bwMode="auto">
            <a:xfrm>
              <a:off x="3838750" y="2995158"/>
              <a:ext cx="130392" cy="130392"/>
            </a:xfrm>
            <a:custGeom>
              <a:avLst/>
              <a:gdLst>
                <a:gd name="T0" fmla="*/ 71 w 102"/>
                <a:gd name="T1" fmla="*/ 44 h 102"/>
                <a:gd name="T2" fmla="*/ 67 w 102"/>
                <a:gd name="T3" fmla="*/ 42 h 102"/>
                <a:gd name="T4" fmla="*/ 63 w 102"/>
                <a:gd name="T5" fmla="*/ 42 h 102"/>
                <a:gd name="T6" fmla="*/ 59 w 102"/>
                <a:gd name="T7" fmla="*/ 44 h 102"/>
                <a:gd name="T8" fmla="*/ 59 w 102"/>
                <a:gd name="T9" fmla="*/ 42 h 102"/>
                <a:gd name="T10" fmla="*/ 61 w 102"/>
                <a:gd name="T11" fmla="*/ 42 h 102"/>
                <a:gd name="T12" fmla="*/ 61 w 102"/>
                <a:gd name="T13" fmla="*/ 38 h 102"/>
                <a:gd name="T14" fmla="*/ 63 w 102"/>
                <a:gd name="T15" fmla="*/ 36 h 102"/>
                <a:gd name="T16" fmla="*/ 63 w 102"/>
                <a:gd name="T17" fmla="*/ 32 h 102"/>
                <a:gd name="T18" fmla="*/ 61 w 102"/>
                <a:gd name="T19" fmla="*/ 26 h 102"/>
                <a:gd name="T20" fmla="*/ 59 w 102"/>
                <a:gd name="T21" fmla="*/ 22 h 102"/>
                <a:gd name="T22" fmla="*/ 53 w 102"/>
                <a:gd name="T23" fmla="*/ 16 h 102"/>
                <a:gd name="T24" fmla="*/ 51 w 102"/>
                <a:gd name="T25" fmla="*/ 12 h 102"/>
                <a:gd name="T26" fmla="*/ 47 w 102"/>
                <a:gd name="T27" fmla="*/ 8 h 102"/>
                <a:gd name="T28" fmla="*/ 43 w 102"/>
                <a:gd name="T29" fmla="*/ 6 h 102"/>
                <a:gd name="T30" fmla="*/ 41 w 102"/>
                <a:gd name="T31" fmla="*/ 2 h 102"/>
                <a:gd name="T32" fmla="*/ 39 w 102"/>
                <a:gd name="T33" fmla="*/ 0 h 102"/>
                <a:gd name="T34" fmla="*/ 37 w 102"/>
                <a:gd name="T35" fmla="*/ 0 h 102"/>
                <a:gd name="T36" fmla="*/ 31 w 102"/>
                <a:gd name="T37" fmla="*/ 26 h 102"/>
                <a:gd name="T38" fmla="*/ 49 w 102"/>
                <a:gd name="T39" fmla="*/ 44 h 102"/>
                <a:gd name="T40" fmla="*/ 43 w 102"/>
                <a:gd name="T41" fmla="*/ 48 h 102"/>
                <a:gd name="T42" fmla="*/ 28 w 102"/>
                <a:gd name="T43" fmla="*/ 32 h 102"/>
                <a:gd name="T44" fmla="*/ 0 w 102"/>
                <a:gd name="T45" fmla="*/ 38 h 102"/>
                <a:gd name="T46" fmla="*/ 0 w 102"/>
                <a:gd name="T47" fmla="*/ 38 h 102"/>
                <a:gd name="T48" fmla="*/ 2 w 102"/>
                <a:gd name="T49" fmla="*/ 40 h 102"/>
                <a:gd name="T50" fmla="*/ 6 w 102"/>
                <a:gd name="T51" fmla="*/ 44 h 102"/>
                <a:gd name="T52" fmla="*/ 10 w 102"/>
                <a:gd name="T53" fmla="*/ 48 h 102"/>
                <a:gd name="T54" fmla="*/ 14 w 102"/>
                <a:gd name="T55" fmla="*/ 51 h 102"/>
                <a:gd name="T56" fmla="*/ 16 w 102"/>
                <a:gd name="T57" fmla="*/ 53 h 102"/>
                <a:gd name="T58" fmla="*/ 22 w 102"/>
                <a:gd name="T59" fmla="*/ 59 h 102"/>
                <a:gd name="T60" fmla="*/ 28 w 102"/>
                <a:gd name="T61" fmla="*/ 61 h 102"/>
                <a:gd name="T62" fmla="*/ 31 w 102"/>
                <a:gd name="T63" fmla="*/ 63 h 102"/>
                <a:gd name="T64" fmla="*/ 35 w 102"/>
                <a:gd name="T65" fmla="*/ 63 h 102"/>
                <a:gd name="T66" fmla="*/ 39 w 102"/>
                <a:gd name="T67" fmla="*/ 61 h 102"/>
                <a:gd name="T68" fmla="*/ 41 w 102"/>
                <a:gd name="T69" fmla="*/ 61 h 102"/>
                <a:gd name="T70" fmla="*/ 43 w 102"/>
                <a:gd name="T71" fmla="*/ 59 h 102"/>
                <a:gd name="T72" fmla="*/ 43 w 102"/>
                <a:gd name="T73" fmla="*/ 59 h 102"/>
                <a:gd name="T74" fmla="*/ 41 w 102"/>
                <a:gd name="T75" fmla="*/ 63 h 102"/>
                <a:gd name="T76" fmla="*/ 41 w 102"/>
                <a:gd name="T77" fmla="*/ 67 h 102"/>
                <a:gd name="T78" fmla="*/ 43 w 102"/>
                <a:gd name="T79" fmla="*/ 69 h 102"/>
                <a:gd name="T80" fmla="*/ 75 w 102"/>
                <a:gd name="T81" fmla="*/ 102 h 102"/>
                <a:gd name="T82" fmla="*/ 102 w 102"/>
                <a:gd name="T83" fmla="*/ 75 h 102"/>
                <a:gd name="T84" fmla="*/ 71 w 102"/>
                <a:gd name="T85" fmla="*/ 4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2" h="102">
                  <a:moveTo>
                    <a:pt x="71" y="44"/>
                  </a:moveTo>
                  <a:lnTo>
                    <a:pt x="67" y="42"/>
                  </a:lnTo>
                  <a:lnTo>
                    <a:pt x="63" y="42"/>
                  </a:lnTo>
                  <a:lnTo>
                    <a:pt x="59" y="44"/>
                  </a:lnTo>
                  <a:lnTo>
                    <a:pt x="59" y="42"/>
                  </a:lnTo>
                  <a:lnTo>
                    <a:pt x="61" y="42"/>
                  </a:lnTo>
                  <a:lnTo>
                    <a:pt x="61" y="38"/>
                  </a:lnTo>
                  <a:lnTo>
                    <a:pt x="63" y="36"/>
                  </a:lnTo>
                  <a:lnTo>
                    <a:pt x="63" y="32"/>
                  </a:lnTo>
                  <a:lnTo>
                    <a:pt x="61" y="26"/>
                  </a:lnTo>
                  <a:lnTo>
                    <a:pt x="59" y="22"/>
                  </a:lnTo>
                  <a:lnTo>
                    <a:pt x="53" y="16"/>
                  </a:lnTo>
                  <a:lnTo>
                    <a:pt x="51" y="12"/>
                  </a:lnTo>
                  <a:lnTo>
                    <a:pt x="47" y="8"/>
                  </a:lnTo>
                  <a:lnTo>
                    <a:pt x="43" y="6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1" y="26"/>
                  </a:lnTo>
                  <a:lnTo>
                    <a:pt x="49" y="44"/>
                  </a:lnTo>
                  <a:lnTo>
                    <a:pt x="43" y="48"/>
                  </a:lnTo>
                  <a:lnTo>
                    <a:pt x="28" y="3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4" y="51"/>
                  </a:lnTo>
                  <a:lnTo>
                    <a:pt x="16" y="53"/>
                  </a:lnTo>
                  <a:lnTo>
                    <a:pt x="22" y="59"/>
                  </a:lnTo>
                  <a:lnTo>
                    <a:pt x="28" y="61"/>
                  </a:lnTo>
                  <a:lnTo>
                    <a:pt x="31" y="63"/>
                  </a:lnTo>
                  <a:lnTo>
                    <a:pt x="35" y="63"/>
                  </a:lnTo>
                  <a:lnTo>
                    <a:pt x="39" y="61"/>
                  </a:lnTo>
                  <a:lnTo>
                    <a:pt x="41" y="61"/>
                  </a:lnTo>
                  <a:lnTo>
                    <a:pt x="43" y="59"/>
                  </a:lnTo>
                  <a:lnTo>
                    <a:pt x="43" y="59"/>
                  </a:lnTo>
                  <a:lnTo>
                    <a:pt x="41" y="63"/>
                  </a:lnTo>
                  <a:lnTo>
                    <a:pt x="41" y="67"/>
                  </a:lnTo>
                  <a:lnTo>
                    <a:pt x="43" y="69"/>
                  </a:lnTo>
                  <a:lnTo>
                    <a:pt x="75" y="102"/>
                  </a:lnTo>
                  <a:lnTo>
                    <a:pt x="102" y="75"/>
                  </a:lnTo>
                  <a:lnTo>
                    <a:pt x="71" y="4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Freeform 436"/>
            <p:cNvSpPr>
              <a:spLocks/>
            </p:cNvSpPr>
            <p:nvPr/>
          </p:nvSpPr>
          <p:spPr bwMode="auto">
            <a:xfrm>
              <a:off x="3941018" y="3097425"/>
              <a:ext cx="53691" cy="53691"/>
            </a:xfrm>
            <a:custGeom>
              <a:avLst/>
              <a:gdLst>
                <a:gd name="T0" fmla="*/ 33 w 41"/>
                <a:gd name="T1" fmla="*/ 6 h 41"/>
                <a:gd name="T2" fmla="*/ 29 w 41"/>
                <a:gd name="T3" fmla="*/ 2 h 41"/>
                <a:gd name="T4" fmla="*/ 29 w 41"/>
                <a:gd name="T5" fmla="*/ 0 h 41"/>
                <a:gd name="T6" fmla="*/ 27 w 41"/>
                <a:gd name="T7" fmla="*/ 0 h 41"/>
                <a:gd name="T8" fmla="*/ 27 w 41"/>
                <a:gd name="T9" fmla="*/ 0 h 41"/>
                <a:gd name="T10" fmla="*/ 27 w 41"/>
                <a:gd name="T11" fmla="*/ 0 h 41"/>
                <a:gd name="T12" fmla="*/ 0 w 41"/>
                <a:gd name="T13" fmla="*/ 27 h 41"/>
                <a:gd name="T14" fmla="*/ 0 w 41"/>
                <a:gd name="T15" fmla="*/ 27 h 41"/>
                <a:gd name="T16" fmla="*/ 0 w 41"/>
                <a:gd name="T17" fmla="*/ 27 h 41"/>
                <a:gd name="T18" fmla="*/ 2 w 41"/>
                <a:gd name="T19" fmla="*/ 27 h 41"/>
                <a:gd name="T20" fmla="*/ 3 w 41"/>
                <a:gd name="T21" fmla="*/ 29 h 41"/>
                <a:gd name="T22" fmla="*/ 5 w 41"/>
                <a:gd name="T23" fmla="*/ 31 h 41"/>
                <a:gd name="T24" fmla="*/ 15 w 41"/>
                <a:gd name="T25" fmla="*/ 37 h 41"/>
                <a:gd name="T26" fmla="*/ 27 w 41"/>
                <a:gd name="T27" fmla="*/ 41 h 41"/>
                <a:gd name="T28" fmla="*/ 37 w 41"/>
                <a:gd name="T29" fmla="*/ 41 h 41"/>
                <a:gd name="T30" fmla="*/ 41 w 41"/>
                <a:gd name="T31" fmla="*/ 41 h 41"/>
                <a:gd name="T32" fmla="*/ 41 w 41"/>
                <a:gd name="T33" fmla="*/ 35 h 41"/>
                <a:gd name="T34" fmla="*/ 41 w 41"/>
                <a:gd name="T35" fmla="*/ 27 h 41"/>
                <a:gd name="T36" fmla="*/ 39 w 41"/>
                <a:gd name="T37" fmla="*/ 16 h 41"/>
                <a:gd name="T38" fmla="*/ 33 w 41"/>
                <a:gd name="T39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41">
                  <a:moveTo>
                    <a:pt x="33" y="6"/>
                  </a:moveTo>
                  <a:lnTo>
                    <a:pt x="29" y="2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15" y="37"/>
                  </a:lnTo>
                  <a:lnTo>
                    <a:pt x="27" y="41"/>
                  </a:lnTo>
                  <a:lnTo>
                    <a:pt x="37" y="41"/>
                  </a:lnTo>
                  <a:lnTo>
                    <a:pt x="41" y="41"/>
                  </a:lnTo>
                  <a:lnTo>
                    <a:pt x="41" y="35"/>
                  </a:lnTo>
                  <a:lnTo>
                    <a:pt x="41" y="27"/>
                  </a:lnTo>
                  <a:lnTo>
                    <a:pt x="39" y="16"/>
                  </a:lnTo>
                  <a:lnTo>
                    <a:pt x="33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6" name="Freeform 437"/>
          <p:cNvSpPr>
            <a:spLocks/>
          </p:cNvSpPr>
          <p:nvPr userDrawn="1"/>
        </p:nvSpPr>
        <p:spPr bwMode="auto">
          <a:xfrm>
            <a:off x="4837233" y="5241209"/>
            <a:ext cx="168956" cy="207945"/>
          </a:xfrm>
          <a:custGeom>
            <a:avLst/>
            <a:gdLst>
              <a:gd name="T0" fmla="*/ 122 w 122"/>
              <a:gd name="T1" fmla="*/ 76 h 122"/>
              <a:gd name="T2" fmla="*/ 104 w 122"/>
              <a:gd name="T3" fmla="*/ 76 h 122"/>
              <a:gd name="T4" fmla="*/ 85 w 122"/>
              <a:gd name="T5" fmla="*/ 84 h 122"/>
              <a:gd name="T6" fmla="*/ 67 w 122"/>
              <a:gd name="T7" fmla="*/ 94 h 122"/>
              <a:gd name="T8" fmla="*/ 87 w 122"/>
              <a:gd name="T9" fmla="*/ 76 h 122"/>
              <a:gd name="T10" fmla="*/ 100 w 122"/>
              <a:gd name="T11" fmla="*/ 61 h 122"/>
              <a:gd name="T12" fmla="*/ 110 w 122"/>
              <a:gd name="T13" fmla="*/ 45 h 122"/>
              <a:gd name="T14" fmla="*/ 116 w 122"/>
              <a:gd name="T15" fmla="*/ 25 h 122"/>
              <a:gd name="T16" fmla="*/ 95 w 122"/>
              <a:gd name="T17" fmla="*/ 39 h 122"/>
              <a:gd name="T18" fmla="*/ 79 w 122"/>
              <a:gd name="T19" fmla="*/ 59 h 122"/>
              <a:gd name="T20" fmla="*/ 67 w 122"/>
              <a:gd name="T21" fmla="*/ 80 h 122"/>
              <a:gd name="T22" fmla="*/ 71 w 122"/>
              <a:gd name="T23" fmla="*/ 51 h 122"/>
              <a:gd name="T24" fmla="*/ 69 w 122"/>
              <a:gd name="T25" fmla="*/ 23 h 122"/>
              <a:gd name="T26" fmla="*/ 61 w 122"/>
              <a:gd name="T27" fmla="*/ 0 h 122"/>
              <a:gd name="T28" fmla="*/ 53 w 122"/>
              <a:gd name="T29" fmla="*/ 23 h 122"/>
              <a:gd name="T30" fmla="*/ 49 w 122"/>
              <a:gd name="T31" fmla="*/ 49 h 122"/>
              <a:gd name="T32" fmla="*/ 53 w 122"/>
              <a:gd name="T33" fmla="*/ 80 h 122"/>
              <a:gd name="T34" fmla="*/ 43 w 122"/>
              <a:gd name="T35" fmla="*/ 59 h 122"/>
              <a:gd name="T36" fmla="*/ 26 w 122"/>
              <a:gd name="T37" fmla="*/ 39 h 122"/>
              <a:gd name="T38" fmla="*/ 4 w 122"/>
              <a:gd name="T39" fmla="*/ 25 h 122"/>
              <a:gd name="T40" fmla="*/ 10 w 122"/>
              <a:gd name="T41" fmla="*/ 45 h 122"/>
              <a:gd name="T42" fmla="*/ 22 w 122"/>
              <a:gd name="T43" fmla="*/ 61 h 122"/>
              <a:gd name="T44" fmla="*/ 36 w 122"/>
              <a:gd name="T45" fmla="*/ 76 h 122"/>
              <a:gd name="T46" fmla="*/ 55 w 122"/>
              <a:gd name="T47" fmla="*/ 94 h 122"/>
              <a:gd name="T48" fmla="*/ 36 w 122"/>
              <a:gd name="T49" fmla="*/ 84 h 122"/>
              <a:gd name="T50" fmla="*/ 16 w 122"/>
              <a:gd name="T51" fmla="*/ 76 h 122"/>
              <a:gd name="T52" fmla="*/ 0 w 122"/>
              <a:gd name="T53" fmla="*/ 76 h 122"/>
              <a:gd name="T54" fmla="*/ 10 w 122"/>
              <a:gd name="T55" fmla="*/ 88 h 122"/>
              <a:gd name="T56" fmla="*/ 28 w 122"/>
              <a:gd name="T57" fmla="*/ 94 h 122"/>
              <a:gd name="T58" fmla="*/ 51 w 122"/>
              <a:gd name="T59" fmla="*/ 98 h 122"/>
              <a:gd name="T60" fmla="*/ 28 w 122"/>
              <a:gd name="T61" fmla="*/ 102 h 122"/>
              <a:gd name="T62" fmla="*/ 10 w 122"/>
              <a:gd name="T63" fmla="*/ 110 h 122"/>
              <a:gd name="T64" fmla="*/ 28 w 122"/>
              <a:gd name="T65" fmla="*/ 112 h 122"/>
              <a:gd name="T66" fmla="*/ 43 w 122"/>
              <a:gd name="T67" fmla="*/ 110 h 122"/>
              <a:gd name="T68" fmla="*/ 57 w 122"/>
              <a:gd name="T69" fmla="*/ 98 h 122"/>
              <a:gd name="T70" fmla="*/ 53 w 122"/>
              <a:gd name="T71" fmla="*/ 122 h 122"/>
              <a:gd name="T72" fmla="*/ 69 w 122"/>
              <a:gd name="T73" fmla="*/ 122 h 122"/>
              <a:gd name="T74" fmla="*/ 65 w 122"/>
              <a:gd name="T75" fmla="*/ 98 h 122"/>
              <a:gd name="T76" fmla="*/ 79 w 122"/>
              <a:gd name="T77" fmla="*/ 110 h 122"/>
              <a:gd name="T78" fmla="*/ 95 w 122"/>
              <a:gd name="T79" fmla="*/ 112 h 122"/>
              <a:gd name="T80" fmla="*/ 112 w 122"/>
              <a:gd name="T81" fmla="*/ 110 h 122"/>
              <a:gd name="T82" fmla="*/ 93 w 122"/>
              <a:gd name="T83" fmla="*/ 102 h 122"/>
              <a:gd name="T84" fmla="*/ 71 w 122"/>
              <a:gd name="T85" fmla="*/ 98 h 122"/>
              <a:gd name="T86" fmla="*/ 93 w 122"/>
              <a:gd name="T87" fmla="*/ 94 h 122"/>
              <a:gd name="T88" fmla="*/ 110 w 122"/>
              <a:gd name="T89" fmla="*/ 88 h 122"/>
              <a:gd name="T90" fmla="*/ 122 w 122"/>
              <a:gd name="T91" fmla="*/ 7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2" h="122">
                <a:moveTo>
                  <a:pt x="122" y="76"/>
                </a:moveTo>
                <a:lnTo>
                  <a:pt x="104" y="76"/>
                </a:lnTo>
                <a:lnTo>
                  <a:pt x="85" y="84"/>
                </a:lnTo>
                <a:lnTo>
                  <a:pt x="67" y="94"/>
                </a:lnTo>
                <a:lnTo>
                  <a:pt x="87" y="76"/>
                </a:lnTo>
                <a:lnTo>
                  <a:pt x="100" y="61"/>
                </a:lnTo>
                <a:lnTo>
                  <a:pt x="110" y="45"/>
                </a:lnTo>
                <a:lnTo>
                  <a:pt x="116" y="25"/>
                </a:lnTo>
                <a:lnTo>
                  <a:pt x="95" y="39"/>
                </a:lnTo>
                <a:lnTo>
                  <a:pt x="79" y="59"/>
                </a:lnTo>
                <a:lnTo>
                  <a:pt x="67" y="80"/>
                </a:lnTo>
                <a:lnTo>
                  <a:pt x="71" y="51"/>
                </a:lnTo>
                <a:lnTo>
                  <a:pt x="69" y="23"/>
                </a:lnTo>
                <a:lnTo>
                  <a:pt x="61" y="0"/>
                </a:lnTo>
                <a:lnTo>
                  <a:pt x="53" y="23"/>
                </a:lnTo>
                <a:lnTo>
                  <a:pt x="49" y="49"/>
                </a:lnTo>
                <a:lnTo>
                  <a:pt x="53" y="80"/>
                </a:lnTo>
                <a:lnTo>
                  <a:pt x="43" y="59"/>
                </a:lnTo>
                <a:lnTo>
                  <a:pt x="26" y="39"/>
                </a:lnTo>
                <a:lnTo>
                  <a:pt x="4" y="25"/>
                </a:lnTo>
                <a:lnTo>
                  <a:pt x="10" y="45"/>
                </a:lnTo>
                <a:lnTo>
                  <a:pt x="22" y="61"/>
                </a:lnTo>
                <a:lnTo>
                  <a:pt x="36" y="76"/>
                </a:lnTo>
                <a:lnTo>
                  <a:pt x="55" y="94"/>
                </a:lnTo>
                <a:lnTo>
                  <a:pt x="36" y="84"/>
                </a:lnTo>
                <a:lnTo>
                  <a:pt x="16" y="76"/>
                </a:lnTo>
                <a:lnTo>
                  <a:pt x="0" y="76"/>
                </a:lnTo>
                <a:lnTo>
                  <a:pt x="10" y="88"/>
                </a:lnTo>
                <a:lnTo>
                  <a:pt x="28" y="94"/>
                </a:lnTo>
                <a:lnTo>
                  <a:pt x="51" y="98"/>
                </a:lnTo>
                <a:lnTo>
                  <a:pt x="28" y="102"/>
                </a:lnTo>
                <a:lnTo>
                  <a:pt x="10" y="110"/>
                </a:lnTo>
                <a:lnTo>
                  <a:pt x="28" y="112"/>
                </a:lnTo>
                <a:lnTo>
                  <a:pt x="43" y="110"/>
                </a:lnTo>
                <a:lnTo>
                  <a:pt x="57" y="98"/>
                </a:lnTo>
                <a:lnTo>
                  <a:pt x="53" y="122"/>
                </a:lnTo>
                <a:lnTo>
                  <a:pt x="69" y="122"/>
                </a:lnTo>
                <a:lnTo>
                  <a:pt x="65" y="98"/>
                </a:lnTo>
                <a:lnTo>
                  <a:pt x="79" y="110"/>
                </a:lnTo>
                <a:lnTo>
                  <a:pt x="95" y="112"/>
                </a:lnTo>
                <a:lnTo>
                  <a:pt x="112" y="110"/>
                </a:lnTo>
                <a:lnTo>
                  <a:pt x="93" y="102"/>
                </a:lnTo>
                <a:lnTo>
                  <a:pt x="71" y="98"/>
                </a:lnTo>
                <a:lnTo>
                  <a:pt x="93" y="94"/>
                </a:lnTo>
                <a:lnTo>
                  <a:pt x="110" y="88"/>
                </a:lnTo>
                <a:lnTo>
                  <a:pt x="122" y="7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37" name="Group 536"/>
          <p:cNvGrpSpPr/>
          <p:nvPr userDrawn="1"/>
        </p:nvGrpSpPr>
        <p:grpSpPr>
          <a:xfrm>
            <a:off x="5175143" y="5241209"/>
            <a:ext cx="166184" cy="207945"/>
            <a:chOff x="4777053" y="3930905"/>
            <a:chExt cx="153401" cy="155959"/>
          </a:xfrm>
        </p:grpSpPr>
        <p:sp>
          <p:nvSpPr>
            <p:cNvPr id="538" name="Freeform 438"/>
            <p:cNvSpPr>
              <a:spLocks/>
            </p:cNvSpPr>
            <p:nvPr/>
          </p:nvSpPr>
          <p:spPr bwMode="auto">
            <a:xfrm>
              <a:off x="4825631" y="4017832"/>
              <a:ext cx="15340" cy="17898"/>
            </a:xfrm>
            <a:custGeom>
              <a:avLst/>
              <a:gdLst>
                <a:gd name="T0" fmla="*/ 6 w 12"/>
                <a:gd name="T1" fmla="*/ 0 h 13"/>
                <a:gd name="T2" fmla="*/ 2 w 12"/>
                <a:gd name="T3" fmla="*/ 2 h 13"/>
                <a:gd name="T4" fmla="*/ 0 w 12"/>
                <a:gd name="T5" fmla="*/ 3 h 13"/>
                <a:gd name="T6" fmla="*/ 0 w 12"/>
                <a:gd name="T7" fmla="*/ 7 h 13"/>
                <a:gd name="T8" fmla="*/ 0 w 12"/>
                <a:gd name="T9" fmla="*/ 9 h 13"/>
                <a:gd name="T10" fmla="*/ 2 w 12"/>
                <a:gd name="T11" fmla="*/ 13 h 13"/>
                <a:gd name="T12" fmla="*/ 6 w 12"/>
                <a:gd name="T13" fmla="*/ 13 h 13"/>
                <a:gd name="T14" fmla="*/ 10 w 12"/>
                <a:gd name="T15" fmla="*/ 13 h 13"/>
                <a:gd name="T16" fmla="*/ 12 w 12"/>
                <a:gd name="T17" fmla="*/ 9 h 13"/>
                <a:gd name="T18" fmla="*/ 12 w 12"/>
                <a:gd name="T19" fmla="*/ 7 h 13"/>
                <a:gd name="T20" fmla="*/ 12 w 12"/>
                <a:gd name="T21" fmla="*/ 3 h 13"/>
                <a:gd name="T22" fmla="*/ 10 w 12"/>
                <a:gd name="T23" fmla="*/ 2 h 13"/>
                <a:gd name="T24" fmla="*/ 6 w 12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lnTo>
                    <a:pt x="2" y="2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3"/>
                  </a:lnTo>
                  <a:lnTo>
                    <a:pt x="6" y="13"/>
                  </a:lnTo>
                  <a:lnTo>
                    <a:pt x="10" y="13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Freeform 439"/>
            <p:cNvSpPr>
              <a:spLocks/>
            </p:cNvSpPr>
            <p:nvPr/>
          </p:nvSpPr>
          <p:spPr bwMode="auto">
            <a:xfrm>
              <a:off x="4866538" y="4017832"/>
              <a:ext cx="17898" cy="17898"/>
            </a:xfrm>
            <a:custGeom>
              <a:avLst/>
              <a:gdLst>
                <a:gd name="T0" fmla="*/ 0 w 13"/>
                <a:gd name="T1" fmla="*/ 7 h 13"/>
                <a:gd name="T2" fmla="*/ 2 w 13"/>
                <a:gd name="T3" fmla="*/ 9 h 13"/>
                <a:gd name="T4" fmla="*/ 3 w 13"/>
                <a:gd name="T5" fmla="*/ 13 h 13"/>
                <a:gd name="T6" fmla="*/ 7 w 13"/>
                <a:gd name="T7" fmla="*/ 13 h 13"/>
                <a:gd name="T8" fmla="*/ 9 w 13"/>
                <a:gd name="T9" fmla="*/ 13 h 13"/>
                <a:gd name="T10" fmla="*/ 11 w 13"/>
                <a:gd name="T11" fmla="*/ 9 h 13"/>
                <a:gd name="T12" fmla="*/ 13 w 13"/>
                <a:gd name="T13" fmla="*/ 7 h 13"/>
                <a:gd name="T14" fmla="*/ 11 w 13"/>
                <a:gd name="T15" fmla="*/ 3 h 13"/>
                <a:gd name="T16" fmla="*/ 9 w 13"/>
                <a:gd name="T17" fmla="*/ 2 h 13"/>
                <a:gd name="T18" fmla="*/ 7 w 13"/>
                <a:gd name="T19" fmla="*/ 0 h 13"/>
                <a:gd name="T20" fmla="*/ 3 w 13"/>
                <a:gd name="T21" fmla="*/ 2 h 13"/>
                <a:gd name="T22" fmla="*/ 2 w 13"/>
                <a:gd name="T23" fmla="*/ 3 h 13"/>
                <a:gd name="T24" fmla="*/ 0 w 13"/>
                <a:gd name="T2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0" y="7"/>
                  </a:moveTo>
                  <a:lnTo>
                    <a:pt x="2" y="9"/>
                  </a:lnTo>
                  <a:lnTo>
                    <a:pt x="3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1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Freeform 440"/>
            <p:cNvSpPr>
              <a:spLocks/>
            </p:cNvSpPr>
            <p:nvPr/>
          </p:nvSpPr>
          <p:spPr bwMode="auto">
            <a:xfrm>
              <a:off x="4835858" y="3951358"/>
              <a:ext cx="38351" cy="30680"/>
            </a:xfrm>
            <a:custGeom>
              <a:avLst/>
              <a:gdLst>
                <a:gd name="T0" fmla="*/ 8 w 29"/>
                <a:gd name="T1" fmla="*/ 23 h 23"/>
                <a:gd name="T2" fmla="*/ 22 w 29"/>
                <a:gd name="T3" fmla="*/ 23 h 23"/>
                <a:gd name="T4" fmla="*/ 22 w 29"/>
                <a:gd name="T5" fmla="*/ 15 h 23"/>
                <a:gd name="T6" fmla="*/ 29 w 29"/>
                <a:gd name="T7" fmla="*/ 15 h 23"/>
                <a:gd name="T8" fmla="*/ 29 w 29"/>
                <a:gd name="T9" fmla="*/ 7 h 23"/>
                <a:gd name="T10" fmla="*/ 22 w 29"/>
                <a:gd name="T11" fmla="*/ 7 h 23"/>
                <a:gd name="T12" fmla="*/ 22 w 29"/>
                <a:gd name="T13" fmla="*/ 0 h 23"/>
                <a:gd name="T14" fmla="*/ 8 w 29"/>
                <a:gd name="T15" fmla="*/ 0 h 23"/>
                <a:gd name="T16" fmla="*/ 8 w 29"/>
                <a:gd name="T17" fmla="*/ 7 h 23"/>
                <a:gd name="T18" fmla="*/ 0 w 29"/>
                <a:gd name="T19" fmla="*/ 7 h 23"/>
                <a:gd name="T20" fmla="*/ 0 w 29"/>
                <a:gd name="T21" fmla="*/ 15 h 23"/>
                <a:gd name="T22" fmla="*/ 8 w 29"/>
                <a:gd name="T23" fmla="*/ 15 h 23"/>
                <a:gd name="T24" fmla="*/ 8 w 2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3">
                  <a:moveTo>
                    <a:pt x="8" y="23"/>
                  </a:moveTo>
                  <a:lnTo>
                    <a:pt x="22" y="23"/>
                  </a:lnTo>
                  <a:lnTo>
                    <a:pt x="22" y="15"/>
                  </a:lnTo>
                  <a:lnTo>
                    <a:pt x="29" y="15"/>
                  </a:lnTo>
                  <a:lnTo>
                    <a:pt x="29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Freeform 441"/>
            <p:cNvSpPr>
              <a:spLocks noEditPoints="1"/>
            </p:cNvSpPr>
            <p:nvPr/>
          </p:nvSpPr>
          <p:spPr bwMode="auto">
            <a:xfrm>
              <a:off x="4777053" y="3930905"/>
              <a:ext cx="153401" cy="155959"/>
            </a:xfrm>
            <a:custGeom>
              <a:avLst/>
              <a:gdLst>
                <a:gd name="T0" fmla="*/ 108 w 120"/>
                <a:gd name="T1" fmla="*/ 59 h 122"/>
                <a:gd name="T2" fmla="*/ 108 w 120"/>
                <a:gd name="T3" fmla="*/ 59 h 122"/>
                <a:gd name="T4" fmla="*/ 106 w 120"/>
                <a:gd name="T5" fmla="*/ 49 h 122"/>
                <a:gd name="T6" fmla="*/ 100 w 120"/>
                <a:gd name="T7" fmla="*/ 41 h 122"/>
                <a:gd name="T8" fmla="*/ 92 w 120"/>
                <a:gd name="T9" fmla="*/ 33 h 122"/>
                <a:gd name="T10" fmla="*/ 98 w 120"/>
                <a:gd name="T11" fmla="*/ 0 h 122"/>
                <a:gd name="T12" fmla="*/ 21 w 120"/>
                <a:gd name="T13" fmla="*/ 0 h 122"/>
                <a:gd name="T14" fmla="*/ 27 w 120"/>
                <a:gd name="T15" fmla="*/ 35 h 122"/>
                <a:gd name="T16" fmla="*/ 21 w 120"/>
                <a:gd name="T17" fmla="*/ 41 h 122"/>
                <a:gd name="T18" fmla="*/ 17 w 120"/>
                <a:gd name="T19" fmla="*/ 49 h 122"/>
                <a:gd name="T20" fmla="*/ 16 w 120"/>
                <a:gd name="T21" fmla="*/ 57 h 122"/>
                <a:gd name="T22" fmla="*/ 4 w 120"/>
                <a:gd name="T23" fmla="*/ 67 h 122"/>
                <a:gd name="T24" fmla="*/ 0 w 120"/>
                <a:gd name="T25" fmla="*/ 78 h 122"/>
                <a:gd name="T26" fmla="*/ 0 w 120"/>
                <a:gd name="T27" fmla="*/ 92 h 122"/>
                <a:gd name="T28" fmla="*/ 6 w 120"/>
                <a:gd name="T29" fmla="*/ 90 h 122"/>
                <a:gd name="T30" fmla="*/ 12 w 120"/>
                <a:gd name="T31" fmla="*/ 86 h 122"/>
                <a:gd name="T32" fmla="*/ 16 w 120"/>
                <a:gd name="T33" fmla="*/ 80 h 122"/>
                <a:gd name="T34" fmla="*/ 23 w 120"/>
                <a:gd name="T35" fmla="*/ 96 h 122"/>
                <a:gd name="T36" fmla="*/ 33 w 120"/>
                <a:gd name="T37" fmla="*/ 110 h 122"/>
                <a:gd name="T38" fmla="*/ 45 w 120"/>
                <a:gd name="T39" fmla="*/ 120 h 122"/>
                <a:gd name="T40" fmla="*/ 61 w 120"/>
                <a:gd name="T41" fmla="*/ 122 h 122"/>
                <a:gd name="T42" fmla="*/ 76 w 120"/>
                <a:gd name="T43" fmla="*/ 120 h 122"/>
                <a:gd name="T44" fmla="*/ 88 w 120"/>
                <a:gd name="T45" fmla="*/ 110 h 122"/>
                <a:gd name="T46" fmla="*/ 98 w 120"/>
                <a:gd name="T47" fmla="*/ 98 h 122"/>
                <a:gd name="T48" fmla="*/ 106 w 120"/>
                <a:gd name="T49" fmla="*/ 82 h 122"/>
                <a:gd name="T50" fmla="*/ 108 w 120"/>
                <a:gd name="T51" fmla="*/ 86 h 122"/>
                <a:gd name="T52" fmla="*/ 112 w 120"/>
                <a:gd name="T53" fmla="*/ 90 h 122"/>
                <a:gd name="T54" fmla="*/ 120 w 120"/>
                <a:gd name="T55" fmla="*/ 92 h 122"/>
                <a:gd name="T56" fmla="*/ 120 w 120"/>
                <a:gd name="T57" fmla="*/ 80 h 122"/>
                <a:gd name="T58" fmla="*/ 116 w 120"/>
                <a:gd name="T59" fmla="*/ 69 h 122"/>
                <a:gd name="T60" fmla="*/ 108 w 120"/>
                <a:gd name="T61" fmla="*/ 59 h 122"/>
                <a:gd name="T62" fmla="*/ 88 w 120"/>
                <a:gd name="T63" fmla="*/ 8 h 122"/>
                <a:gd name="T64" fmla="*/ 84 w 120"/>
                <a:gd name="T65" fmla="*/ 47 h 122"/>
                <a:gd name="T66" fmla="*/ 35 w 120"/>
                <a:gd name="T67" fmla="*/ 47 h 122"/>
                <a:gd name="T68" fmla="*/ 29 w 120"/>
                <a:gd name="T69" fmla="*/ 8 h 122"/>
                <a:gd name="T70" fmla="*/ 88 w 120"/>
                <a:gd name="T71" fmla="*/ 8 h 122"/>
                <a:gd name="T72" fmla="*/ 100 w 120"/>
                <a:gd name="T73" fmla="*/ 74 h 122"/>
                <a:gd name="T74" fmla="*/ 94 w 120"/>
                <a:gd name="T75" fmla="*/ 90 h 122"/>
                <a:gd name="T76" fmla="*/ 86 w 120"/>
                <a:gd name="T77" fmla="*/ 102 h 122"/>
                <a:gd name="T78" fmla="*/ 74 w 120"/>
                <a:gd name="T79" fmla="*/ 112 h 122"/>
                <a:gd name="T80" fmla="*/ 61 w 120"/>
                <a:gd name="T81" fmla="*/ 116 h 122"/>
                <a:gd name="T82" fmla="*/ 47 w 120"/>
                <a:gd name="T83" fmla="*/ 112 h 122"/>
                <a:gd name="T84" fmla="*/ 37 w 120"/>
                <a:gd name="T85" fmla="*/ 102 h 122"/>
                <a:gd name="T86" fmla="*/ 27 w 120"/>
                <a:gd name="T87" fmla="*/ 88 h 122"/>
                <a:gd name="T88" fmla="*/ 23 w 120"/>
                <a:gd name="T89" fmla="*/ 74 h 122"/>
                <a:gd name="T90" fmla="*/ 21 w 120"/>
                <a:gd name="T91" fmla="*/ 69 h 122"/>
                <a:gd name="T92" fmla="*/ 31 w 120"/>
                <a:gd name="T93" fmla="*/ 67 h 122"/>
                <a:gd name="T94" fmla="*/ 39 w 120"/>
                <a:gd name="T95" fmla="*/ 65 h 122"/>
                <a:gd name="T96" fmla="*/ 45 w 120"/>
                <a:gd name="T97" fmla="*/ 59 h 122"/>
                <a:gd name="T98" fmla="*/ 51 w 120"/>
                <a:gd name="T99" fmla="*/ 53 h 122"/>
                <a:gd name="T100" fmla="*/ 71 w 120"/>
                <a:gd name="T101" fmla="*/ 53 h 122"/>
                <a:gd name="T102" fmla="*/ 76 w 120"/>
                <a:gd name="T103" fmla="*/ 59 h 122"/>
                <a:gd name="T104" fmla="*/ 84 w 120"/>
                <a:gd name="T105" fmla="*/ 65 h 122"/>
                <a:gd name="T106" fmla="*/ 92 w 120"/>
                <a:gd name="T107" fmla="*/ 67 h 122"/>
                <a:gd name="T108" fmla="*/ 100 w 120"/>
                <a:gd name="T109" fmla="*/ 69 h 122"/>
                <a:gd name="T110" fmla="*/ 100 w 120"/>
                <a:gd name="T111" fmla="*/ 7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0" h="122">
                  <a:moveTo>
                    <a:pt x="108" y="59"/>
                  </a:moveTo>
                  <a:lnTo>
                    <a:pt x="108" y="59"/>
                  </a:lnTo>
                  <a:lnTo>
                    <a:pt x="106" y="49"/>
                  </a:lnTo>
                  <a:lnTo>
                    <a:pt x="100" y="41"/>
                  </a:lnTo>
                  <a:lnTo>
                    <a:pt x="92" y="33"/>
                  </a:lnTo>
                  <a:lnTo>
                    <a:pt x="98" y="0"/>
                  </a:lnTo>
                  <a:lnTo>
                    <a:pt x="21" y="0"/>
                  </a:lnTo>
                  <a:lnTo>
                    <a:pt x="27" y="35"/>
                  </a:lnTo>
                  <a:lnTo>
                    <a:pt x="21" y="41"/>
                  </a:lnTo>
                  <a:lnTo>
                    <a:pt x="17" y="49"/>
                  </a:lnTo>
                  <a:lnTo>
                    <a:pt x="16" y="57"/>
                  </a:lnTo>
                  <a:lnTo>
                    <a:pt x="4" y="67"/>
                  </a:lnTo>
                  <a:lnTo>
                    <a:pt x="0" y="78"/>
                  </a:lnTo>
                  <a:lnTo>
                    <a:pt x="0" y="92"/>
                  </a:lnTo>
                  <a:lnTo>
                    <a:pt x="6" y="90"/>
                  </a:lnTo>
                  <a:lnTo>
                    <a:pt x="12" y="86"/>
                  </a:lnTo>
                  <a:lnTo>
                    <a:pt x="16" y="80"/>
                  </a:lnTo>
                  <a:lnTo>
                    <a:pt x="23" y="96"/>
                  </a:lnTo>
                  <a:lnTo>
                    <a:pt x="33" y="110"/>
                  </a:lnTo>
                  <a:lnTo>
                    <a:pt x="45" y="120"/>
                  </a:lnTo>
                  <a:lnTo>
                    <a:pt x="61" y="122"/>
                  </a:lnTo>
                  <a:lnTo>
                    <a:pt x="76" y="120"/>
                  </a:lnTo>
                  <a:lnTo>
                    <a:pt x="88" y="110"/>
                  </a:lnTo>
                  <a:lnTo>
                    <a:pt x="98" y="9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12" y="90"/>
                  </a:lnTo>
                  <a:lnTo>
                    <a:pt x="120" y="92"/>
                  </a:lnTo>
                  <a:lnTo>
                    <a:pt x="120" y="80"/>
                  </a:lnTo>
                  <a:lnTo>
                    <a:pt x="116" y="69"/>
                  </a:lnTo>
                  <a:lnTo>
                    <a:pt x="108" y="59"/>
                  </a:lnTo>
                  <a:close/>
                  <a:moveTo>
                    <a:pt x="88" y="8"/>
                  </a:moveTo>
                  <a:lnTo>
                    <a:pt x="84" y="47"/>
                  </a:lnTo>
                  <a:lnTo>
                    <a:pt x="35" y="47"/>
                  </a:lnTo>
                  <a:lnTo>
                    <a:pt x="29" y="8"/>
                  </a:lnTo>
                  <a:lnTo>
                    <a:pt x="88" y="8"/>
                  </a:lnTo>
                  <a:close/>
                  <a:moveTo>
                    <a:pt x="100" y="74"/>
                  </a:moveTo>
                  <a:lnTo>
                    <a:pt x="94" y="90"/>
                  </a:lnTo>
                  <a:lnTo>
                    <a:pt x="86" y="102"/>
                  </a:lnTo>
                  <a:lnTo>
                    <a:pt x="74" y="112"/>
                  </a:lnTo>
                  <a:lnTo>
                    <a:pt x="61" y="116"/>
                  </a:lnTo>
                  <a:lnTo>
                    <a:pt x="47" y="112"/>
                  </a:lnTo>
                  <a:lnTo>
                    <a:pt x="37" y="102"/>
                  </a:lnTo>
                  <a:lnTo>
                    <a:pt x="27" y="88"/>
                  </a:lnTo>
                  <a:lnTo>
                    <a:pt x="23" y="74"/>
                  </a:lnTo>
                  <a:lnTo>
                    <a:pt x="21" y="69"/>
                  </a:lnTo>
                  <a:lnTo>
                    <a:pt x="31" y="67"/>
                  </a:lnTo>
                  <a:lnTo>
                    <a:pt x="39" y="65"/>
                  </a:lnTo>
                  <a:lnTo>
                    <a:pt x="45" y="59"/>
                  </a:lnTo>
                  <a:lnTo>
                    <a:pt x="51" y="53"/>
                  </a:lnTo>
                  <a:lnTo>
                    <a:pt x="71" y="53"/>
                  </a:lnTo>
                  <a:lnTo>
                    <a:pt x="76" y="59"/>
                  </a:lnTo>
                  <a:lnTo>
                    <a:pt x="84" y="65"/>
                  </a:lnTo>
                  <a:lnTo>
                    <a:pt x="92" y="67"/>
                  </a:lnTo>
                  <a:lnTo>
                    <a:pt x="100" y="69"/>
                  </a:lnTo>
                  <a:lnTo>
                    <a:pt x="100" y="7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2" name="Group 541"/>
          <p:cNvGrpSpPr/>
          <p:nvPr userDrawn="1"/>
        </p:nvGrpSpPr>
        <p:grpSpPr>
          <a:xfrm>
            <a:off x="5513050" y="5241209"/>
            <a:ext cx="168956" cy="207945"/>
            <a:chOff x="5088969" y="3930905"/>
            <a:chExt cx="155959" cy="155959"/>
          </a:xfrm>
        </p:grpSpPr>
        <p:sp>
          <p:nvSpPr>
            <p:cNvPr id="543" name="Freeform 442"/>
            <p:cNvSpPr>
              <a:spLocks noEditPoints="1"/>
            </p:cNvSpPr>
            <p:nvPr/>
          </p:nvSpPr>
          <p:spPr bwMode="auto">
            <a:xfrm>
              <a:off x="5088969" y="3930905"/>
              <a:ext cx="155959" cy="155959"/>
            </a:xfrm>
            <a:custGeom>
              <a:avLst/>
              <a:gdLst>
                <a:gd name="T0" fmla="*/ 89 w 122"/>
                <a:gd name="T1" fmla="*/ 69 h 122"/>
                <a:gd name="T2" fmla="*/ 99 w 122"/>
                <a:gd name="T3" fmla="*/ 53 h 122"/>
                <a:gd name="T4" fmla="*/ 97 w 122"/>
                <a:gd name="T5" fmla="*/ 23 h 122"/>
                <a:gd name="T6" fmla="*/ 75 w 122"/>
                <a:gd name="T7" fmla="*/ 2 h 122"/>
                <a:gd name="T8" fmla="*/ 48 w 122"/>
                <a:gd name="T9" fmla="*/ 4 h 122"/>
                <a:gd name="T10" fmla="*/ 26 w 122"/>
                <a:gd name="T11" fmla="*/ 25 h 122"/>
                <a:gd name="T12" fmla="*/ 24 w 122"/>
                <a:gd name="T13" fmla="*/ 31 h 122"/>
                <a:gd name="T14" fmla="*/ 24 w 122"/>
                <a:gd name="T15" fmla="*/ 37 h 122"/>
                <a:gd name="T16" fmla="*/ 24 w 122"/>
                <a:gd name="T17" fmla="*/ 43 h 122"/>
                <a:gd name="T18" fmla="*/ 28 w 122"/>
                <a:gd name="T19" fmla="*/ 61 h 122"/>
                <a:gd name="T20" fmla="*/ 22 w 122"/>
                <a:gd name="T21" fmla="*/ 69 h 122"/>
                <a:gd name="T22" fmla="*/ 10 w 122"/>
                <a:gd name="T23" fmla="*/ 72 h 122"/>
                <a:gd name="T24" fmla="*/ 0 w 122"/>
                <a:gd name="T25" fmla="*/ 84 h 122"/>
                <a:gd name="T26" fmla="*/ 0 w 122"/>
                <a:gd name="T27" fmla="*/ 122 h 122"/>
                <a:gd name="T28" fmla="*/ 122 w 122"/>
                <a:gd name="T29" fmla="*/ 92 h 122"/>
                <a:gd name="T30" fmla="*/ 118 w 122"/>
                <a:gd name="T31" fmla="*/ 78 h 122"/>
                <a:gd name="T32" fmla="*/ 106 w 122"/>
                <a:gd name="T33" fmla="*/ 71 h 122"/>
                <a:gd name="T34" fmla="*/ 32 w 122"/>
                <a:gd name="T35" fmla="*/ 43 h 122"/>
                <a:gd name="T36" fmla="*/ 38 w 122"/>
                <a:gd name="T37" fmla="*/ 31 h 122"/>
                <a:gd name="T38" fmla="*/ 46 w 122"/>
                <a:gd name="T39" fmla="*/ 19 h 122"/>
                <a:gd name="T40" fmla="*/ 83 w 122"/>
                <a:gd name="T41" fmla="*/ 31 h 122"/>
                <a:gd name="T42" fmla="*/ 91 w 122"/>
                <a:gd name="T43" fmla="*/ 37 h 122"/>
                <a:gd name="T44" fmla="*/ 87 w 122"/>
                <a:gd name="T45" fmla="*/ 59 h 122"/>
                <a:gd name="T46" fmla="*/ 61 w 122"/>
                <a:gd name="T47" fmla="*/ 76 h 122"/>
                <a:gd name="T48" fmla="*/ 36 w 122"/>
                <a:gd name="T49" fmla="*/ 59 h 122"/>
                <a:gd name="T50" fmla="*/ 8 w 122"/>
                <a:gd name="T51" fmla="*/ 116 h 122"/>
                <a:gd name="T52" fmla="*/ 8 w 122"/>
                <a:gd name="T53" fmla="*/ 86 h 122"/>
                <a:gd name="T54" fmla="*/ 16 w 122"/>
                <a:gd name="T55" fmla="*/ 78 h 122"/>
                <a:gd name="T56" fmla="*/ 42 w 122"/>
                <a:gd name="T57" fmla="*/ 76 h 122"/>
                <a:gd name="T58" fmla="*/ 55 w 122"/>
                <a:gd name="T59" fmla="*/ 82 h 122"/>
                <a:gd name="T60" fmla="*/ 61 w 122"/>
                <a:gd name="T61" fmla="*/ 116 h 122"/>
                <a:gd name="T62" fmla="*/ 114 w 122"/>
                <a:gd name="T63" fmla="*/ 116 h 122"/>
                <a:gd name="T64" fmla="*/ 69 w 122"/>
                <a:gd name="T65" fmla="*/ 82 h 122"/>
                <a:gd name="T66" fmla="*/ 81 w 122"/>
                <a:gd name="T67" fmla="*/ 76 h 122"/>
                <a:gd name="T68" fmla="*/ 105 w 122"/>
                <a:gd name="T69" fmla="*/ 78 h 122"/>
                <a:gd name="T70" fmla="*/ 114 w 122"/>
                <a:gd name="T71" fmla="*/ 86 h 122"/>
                <a:gd name="T72" fmla="*/ 114 w 122"/>
                <a:gd name="T73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" h="122">
                  <a:moveTo>
                    <a:pt x="99" y="69"/>
                  </a:moveTo>
                  <a:lnTo>
                    <a:pt x="89" y="69"/>
                  </a:lnTo>
                  <a:lnTo>
                    <a:pt x="95" y="61"/>
                  </a:lnTo>
                  <a:lnTo>
                    <a:pt x="99" y="53"/>
                  </a:lnTo>
                  <a:lnTo>
                    <a:pt x="99" y="43"/>
                  </a:lnTo>
                  <a:lnTo>
                    <a:pt x="97" y="23"/>
                  </a:lnTo>
                  <a:lnTo>
                    <a:pt x="87" y="10"/>
                  </a:lnTo>
                  <a:lnTo>
                    <a:pt x="75" y="2"/>
                  </a:lnTo>
                  <a:lnTo>
                    <a:pt x="61" y="0"/>
                  </a:lnTo>
                  <a:lnTo>
                    <a:pt x="48" y="4"/>
                  </a:lnTo>
                  <a:lnTo>
                    <a:pt x="36" y="12"/>
                  </a:lnTo>
                  <a:lnTo>
                    <a:pt x="26" y="25"/>
                  </a:lnTo>
                  <a:lnTo>
                    <a:pt x="26" y="27"/>
                  </a:lnTo>
                  <a:lnTo>
                    <a:pt x="24" y="31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39"/>
                  </a:lnTo>
                  <a:lnTo>
                    <a:pt x="24" y="43"/>
                  </a:lnTo>
                  <a:lnTo>
                    <a:pt x="26" y="53"/>
                  </a:lnTo>
                  <a:lnTo>
                    <a:pt x="28" y="61"/>
                  </a:lnTo>
                  <a:lnTo>
                    <a:pt x="34" y="69"/>
                  </a:lnTo>
                  <a:lnTo>
                    <a:pt x="22" y="69"/>
                  </a:lnTo>
                  <a:lnTo>
                    <a:pt x="16" y="71"/>
                  </a:lnTo>
                  <a:lnTo>
                    <a:pt x="10" y="72"/>
                  </a:lnTo>
                  <a:lnTo>
                    <a:pt x="4" y="78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22" y="122"/>
                  </a:lnTo>
                  <a:lnTo>
                    <a:pt x="122" y="92"/>
                  </a:lnTo>
                  <a:lnTo>
                    <a:pt x="120" y="84"/>
                  </a:lnTo>
                  <a:lnTo>
                    <a:pt x="118" y="78"/>
                  </a:lnTo>
                  <a:lnTo>
                    <a:pt x="112" y="72"/>
                  </a:lnTo>
                  <a:lnTo>
                    <a:pt x="106" y="71"/>
                  </a:lnTo>
                  <a:lnTo>
                    <a:pt x="99" y="69"/>
                  </a:lnTo>
                  <a:close/>
                  <a:moveTo>
                    <a:pt x="32" y="43"/>
                  </a:moveTo>
                  <a:lnTo>
                    <a:pt x="32" y="35"/>
                  </a:lnTo>
                  <a:lnTo>
                    <a:pt x="38" y="31"/>
                  </a:lnTo>
                  <a:lnTo>
                    <a:pt x="42" y="27"/>
                  </a:lnTo>
                  <a:lnTo>
                    <a:pt x="46" y="19"/>
                  </a:lnTo>
                  <a:lnTo>
                    <a:pt x="61" y="29"/>
                  </a:lnTo>
                  <a:lnTo>
                    <a:pt x="83" y="31"/>
                  </a:lnTo>
                  <a:lnTo>
                    <a:pt x="91" y="31"/>
                  </a:lnTo>
                  <a:lnTo>
                    <a:pt x="91" y="37"/>
                  </a:lnTo>
                  <a:lnTo>
                    <a:pt x="91" y="43"/>
                  </a:lnTo>
                  <a:lnTo>
                    <a:pt x="87" y="59"/>
                  </a:lnTo>
                  <a:lnTo>
                    <a:pt x="75" y="72"/>
                  </a:lnTo>
                  <a:lnTo>
                    <a:pt x="61" y="76"/>
                  </a:lnTo>
                  <a:lnTo>
                    <a:pt x="48" y="72"/>
                  </a:lnTo>
                  <a:lnTo>
                    <a:pt x="36" y="59"/>
                  </a:lnTo>
                  <a:lnTo>
                    <a:pt x="32" y="43"/>
                  </a:lnTo>
                  <a:close/>
                  <a:moveTo>
                    <a:pt x="8" y="116"/>
                  </a:moveTo>
                  <a:lnTo>
                    <a:pt x="8" y="92"/>
                  </a:lnTo>
                  <a:lnTo>
                    <a:pt x="8" y="86"/>
                  </a:lnTo>
                  <a:lnTo>
                    <a:pt x="12" y="80"/>
                  </a:lnTo>
                  <a:lnTo>
                    <a:pt x="16" y="78"/>
                  </a:lnTo>
                  <a:lnTo>
                    <a:pt x="22" y="76"/>
                  </a:lnTo>
                  <a:lnTo>
                    <a:pt x="42" y="76"/>
                  </a:lnTo>
                  <a:lnTo>
                    <a:pt x="48" y="80"/>
                  </a:lnTo>
                  <a:lnTo>
                    <a:pt x="55" y="82"/>
                  </a:lnTo>
                  <a:lnTo>
                    <a:pt x="61" y="84"/>
                  </a:lnTo>
                  <a:lnTo>
                    <a:pt x="61" y="116"/>
                  </a:lnTo>
                  <a:lnTo>
                    <a:pt x="8" y="116"/>
                  </a:lnTo>
                  <a:close/>
                  <a:moveTo>
                    <a:pt x="114" y="116"/>
                  </a:moveTo>
                  <a:lnTo>
                    <a:pt x="69" y="116"/>
                  </a:lnTo>
                  <a:lnTo>
                    <a:pt x="69" y="82"/>
                  </a:lnTo>
                  <a:lnTo>
                    <a:pt x="75" y="80"/>
                  </a:lnTo>
                  <a:lnTo>
                    <a:pt x="81" y="76"/>
                  </a:lnTo>
                  <a:lnTo>
                    <a:pt x="99" y="76"/>
                  </a:lnTo>
                  <a:lnTo>
                    <a:pt x="105" y="78"/>
                  </a:lnTo>
                  <a:lnTo>
                    <a:pt x="110" y="80"/>
                  </a:lnTo>
                  <a:lnTo>
                    <a:pt x="114" y="86"/>
                  </a:lnTo>
                  <a:lnTo>
                    <a:pt x="114" y="92"/>
                  </a:lnTo>
                  <a:lnTo>
                    <a:pt x="114" y="1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Freeform 443"/>
            <p:cNvSpPr>
              <a:spLocks/>
            </p:cNvSpPr>
            <p:nvPr/>
          </p:nvSpPr>
          <p:spPr bwMode="auto">
            <a:xfrm>
              <a:off x="5147773" y="3982038"/>
              <a:ext cx="10227" cy="7671"/>
            </a:xfrm>
            <a:custGeom>
              <a:avLst/>
              <a:gdLst>
                <a:gd name="T0" fmla="*/ 4 w 7"/>
                <a:gd name="T1" fmla="*/ 8 h 8"/>
                <a:gd name="T2" fmla="*/ 5 w 7"/>
                <a:gd name="T3" fmla="*/ 6 h 8"/>
                <a:gd name="T4" fmla="*/ 7 w 7"/>
                <a:gd name="T5" fmla="*/ 4 h 8"/>
                <a:gd name="T6" fmla="*/ 5 w 7"/>
                <a:gd name="T7" fmla="*/ 0 h 8"/>
                <a:gd name="T8" fmla="*/ 4 w 7"/>
                <a:gd name="T9" fmla="*/ 0 h 8"/>
                <a:gd name="T10" fmla="*/ 2 w 7"/>
                <a:gd name="T11" fmla="*/ 0 h 8"/>
                <a:gd name="T12" fmla="*/ 0 w 7"/>
                <a:gd name="T13" fmla="*/ 4 h 8"/>
                <a:gd name="T14" fmla="*/ 2 w 7"/>
                <a:gd name="T15" fmla="*/ 6 h 8"/>
                <a:gd name="T16" fmla="*/ 4 w 7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4" y="8"/>
                  </a:moveTo>
                  <a:lnTo>
                    <a:pt x="5" y="6"/>
                  </a:lnTo>
                  <a:lnTo>
                    <a:pt x="7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" name="Freeform 444"/>
            <p:cNvSpPr>
              <a:spLocks/>
            </p:cNvSpPr>
            <p:nvPr/>
          </p:nvSpPr>
          <p:spPr bwMode="auto">
            <a:xfrm>
              <a:off x="5178454" y="3982038"/>
              <a:ext cx="10227" cy="7671"/>
            </a:xfrm>
            <a:custGeom>
              <a:avLst/>
              <a:gdLst>
                <a:gd name="T0" fmla="*/ 4 w 8"/>
                <a:gd name="T1" fmla="*/ 8 h 8"/>
                <a:gd name="T2" fmla="*/ 6 w 8"/>
                <a:gd name="T3" fmla="*/ 6 h 8"/>
                <a:gd name="T4" fmla="*/ 8 w 8"/>
                <a:gd name="T5" fmla="*/ 4 h 8"/>
                <a:gd name="T6" fmla="*/ 6 w 8"/>
                <a:gd name="T7" fmla="*/ 0 h 8"/>
                <a:gd name="T8" fmla="*/ 4 w 8"/>
                <a:gd name="T9" fmla="*/ 0 h 8"/>
                <a:gd name="T10" fmla="*/ 0 w 8"/>
                <a:gd name="T11" fmla="*/ 0 h 8"/>
                <a:gd name="T12" fmla="*/ 0 w 8"/>
                <a:gd name="T13" fmla="*/ 4 h 8"/>
                <a:gd name="T14" fmla="*/ 0 w 8"/>
                <a:gd name="T15" fmla="*/ 6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lnTo>
                    <a:pt x="6" y="6"/>
                  </a:lnTo>
                  <a:lnTo>
                    <a:pt x="8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Freeform 445"/>
            <p:cNvSpPr>
              <a:spLocks/>
            </p:cNvSpPr>
            <p:nvPr/>
          </p:nvSpPr>
          <p:spPr bwMode="auto">
            <a:xfrm>
              <a:off x="5117093" y="4038285"/>
              <a:ext cx="30680" cy="30680"/>
            </a:xfrm>
            <a:custGeom>
              <a:avLst/>
              <a:gdLst>
                <a:gd name="T0" fmla="*/ 16 w 24"/>
                <a:gd name="T1" fmla="*/ 0 h 24"/>
                <a:gd name="T2" fmla="*/ 8 w 24"/>
                <a:gd name="T3" fmla="*/ 0 h 24"/>
                <a:gd name="T4" fmla="*/ 8 w 24"/>
                <a:gd name="T5" fmla="*/ 8 h 24"/>
                <a:gd name="T6" fmla="*/ 0 w 24"/>
                <a:gd name="T7" fmla="*/ 8 h 24"/>
                <a:gd name="T8" fmla="*/ 0 w 24"/>
                <a:gd name="T9" fmla="*/ 16 h 24"/>
                <a:gd name="T10" fmla="*/ 8 w 24"/>
                <a:gd name="T11" fmla="*/ 16 h 24"/>
                <a:gd name="T12" fmla="*/ 8 w 24"/>
                <a:gd name="T13" fmla="*/ 24 h 24"/>
                <a:gd name="T14" fmla="*/ 16 w 24"/>
                <a:gd name="T15" fmla="*/ 24 h 24"/>
                <a:gd name="T16" fmla="*/ 16 w 24"/>
                <a:gd name="T17" fmla="*/ 16 h 24"/>
                <a:gd name="T18" fmla="*/ 24 w 24"/>
                <a:gd name="T19" fmla="*/ 16 h 24"/>
                <a:gd name="T20" fmla="*/ 24 w 24"/>
                <a:gd name="T21" fmla="*/ 8 h 24"/>
                <a:gd name="T22" fmla="*/ 16 w 24"/>
                <a:gd name="T23" fmla="*/ 8 h 24"/>
                <a:gd name="T24" fmla="*/ 16 w 24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4">
                  <a:moveTo>
                    <a:pt x="16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7" name="Group 546"/>
          <p:cNvGrpSpPr/>
          <p:nvPr userDrawn="1"/>
        </p:nvGrpSpPr>
        <p:grpSpPr>
          <a:xfrm>
            <a:off x="2823632" y="5241209"/>
            <a:ext cx="149566" cy="207945"/>
            <a:chOff x="2606428" y="3930905"/>
            <a:chExt cx="138061" cy="155959"/>
          </a:xfrm>
        </p:grpSpPr>
        <p:sp>
          <p:nvSpPr>
            <p:cNvPr id="548" name="Freeform 446"/>
            <p:cNvSpPr>
              <a:spLocks noEditPoints="1"/>
            </p:cNvSpPr>
            <p:nvPr/>
          </p:nvSpPr>
          <p:spPr bwMode="auto">
            <a:xfrm>
              <a:off x="2606428" y="3930905"/>
              <a:ext cx="138061" cy="155959"/>
            </a:xfrm>
            <a:custGeom>
              <a:avLst/>
              <a:gdLst>
                <a:gd name="T0" fmla="*/ 104 w 108"/>
                <a:gd name="T1" fmla="*/ 45 h 122"/>
                <a:gd name="T2" fmla="*/ 95 w 108"/>
                <a:gd name="T3" fmla="*/ 35 h 122"/>
                <a:gd name="T4" fmla="*/ 93 w 108"/>
                <a:gd name="T5" fmla="*/ 33 h 122"/>
                <a:gd name="T6" fmla="*/ 91 w 108"/>
                <a:gd name="T7" fmla="*/ 29 h 122"/>
                <a:gd name="T8" fmla="*/ 87 w 108"/>
                <a:gd name="T9" fmla="*/ 27 h 122"/>
                <a:gd name="T10" fmla="*/ 85 w 108"/>
                <a:gd name="T11" fmla="*/ 23 h 122"/>
                <a:gd name="T12" fmla="*/ 85 w 108"/>
                <a:gd name="T13" fmla="*/ 8 h 122"/>
                <a:gd name="T14" fmla="*/ 81 w 108"/>
                <a:gd name="T15" fmla="*/ 2 h 122"/>
                <a:gd name="T16" fmla="*/ 73 w 108"/>
                <a:gd name="T17" fmla="*/ 0 h 122"/>
                <a:gd name="T18" fmla="*/ 32 w 108"/>
                <a:gd name="T19" fmla="*/ 0 h 122"/>
                <a:gd name="T20" fmla="*/ 26 w 108"/>
                <a:gd name="T21" fmla="*/ 4 h 122"/>
                <a:gd name="T22" fmla="*/ 24 w 108"/>
                <a:gd name="T23" fmla="*/ 12 h 122"/>
                <a:gd name="T24" fmla="*/ 24 w 108"/>
                <a:gd name="T25" fmla="*/ 21 h 122"/>
                <a:gd name="T26" fmla="*/ 22 w 108"/>
                <a:gd name="T27" fmla="*/ 23 h 122"/>
                <a:gd name="T28" fmla="*/ 18 w 108"/>
                <a:gd name="T29" fmla="*/ 27 h 122"/>
                <a:gd name="T30" fmla="*/ 4 w 108"/>
                <a:gd name="T31" fmla="*/ 43 h 122"/>
                <a:gd name="T32" fmla="*/ 0 w 108"/>
                <a:gd name="T33" fmla="*/ 45 h 122"/>
                <a:gd name="T34" fmla="*/ 2 w 108"/>
                <a:gd name="T35" fmla="*/ 122 h 122"/>
                <a:gd name="T36" fmla="*/ 106 w 108"/>
                <a:gd name="T37" fmla="*/ 122 h 122"/>
                <a:gd name="T38" fmla="*/ 108 w 108"/>
                <a:gd name="T39" fmla="*/ 120 h 122"/>
                <a:gd name="T40" fmla="*/ 108 w 108"/>
                <a:gd name="T41" fmla="*/ 49 h 122"/>
                <a:gd name="T42" fmla="*/ 32 w 108"/>
                <a:gd name="T43" fmla="*/ 19 h 122"/>
                <a:gd name="T44" fmla="*/ 32 w 108"/>
                <a:gd name="T45" fmla="*/ 10 h 122"/>
                <a:gd name="T46" fmla="*/ 73 w 108"/>
                <a:gd name="T47" fmla="*/ 8 h 122"/>
                <a:gd name="T48" fmla="*/ 77 w 108"/>
                <a:gd name="T49" fmla="*/ 12 h 122"/>
                <a:gd name="T50" fmla="*/ 77 w 108"/>
                <a:gd name="T51" fmla="*/ 21 h 122"/>
                <a:gd name="T52" fmla="*/ 34 w 108"/>
                <a:gd name="T53" fmla="*/ 23 h 122"/>
                <a:gd name="T54" fmla="*/ 32 w 108"/>
                <a:gd name="T55" fmla="*/ 19 h 122"/>
                <a:gd name="T56" fmla="*/ 61 w 108"/>
                <a:gd name="T57" fmla="*/ 112 h 122"/>
                <a:gd name="T58" fmla="*/ 59 w 108"/>
                <a:gd name="T59" fmla="*/ 116 h 122"/>
                <a:gd name="T60" fmla="*/ 10 w 108"/>
                <a:gd name="T61" fmla="*/ 114 h 122"/>
                <a:gd name="T62" fmla="*/ 8 w 108"/>
                <a:gd name="T63" fmla="*/ 57 h 122"/>
                <a:gd name="T64" fmla="*/ 12 w 108"/>
                <a:gd name="T65" fmla="*/ 53 h 122"/>
                <a:gd name="T66" fmla="*/ 61 w 108"/>
                <a:gd name="T67" fmla="*/ 55 h 122"/>
                <a:gd name="T68" fmla="*/ 69 w 108"/>
                <a:gd name="T69" fmla="*/ 43 h 122"/>
                <a:gd name="T70" fmla="*/ 65 w 108"/>
                <a:gd name="T71" fmla="*/ 47 h 122"/>
                <a:gd name="T72" fmla="*/ 14 w 108"/>
                <a:gd name="T73" fmla="*/ 45 h 122"/>
                <a:gd name="T74" fmla="*/ 14 w 108"/>
                <a:gd name="T75" fmla="*/ 43 h 122"/>
                <a:gd name="T76" fmla="*/ 26 w 108"/>
                <a:gd name="T77" fmla="*/ 31 h 122"/>
                <a:gd name="T78" fmla="*/ 81 w 108"/>
                <a:gd name="T79" fmla="*/ 31 h 122"/>
                <a:gd name="T80" fmla="*/ 81 w 108"/>
                <a:gd name="T81" fmla="*/ 31 h 122"/>
                <a:gd name="T82" fmla="*/ 79 w 108"/>
                <a:gd name="T83" fmla="*/ 35 h 122"/>
                <a:gd name="T84" fmla="*/ 101 w 108"/>
                <a:gd name="T85" fmla="*/ 112 h 122"/>
                <a:gd name="T86" fmla="*/ 97 w 108"/>
                <a:gd name="T87" fmla="*/ 116 h 122"/>
                <a:gd name="T88" fmla="*/ 71 w 108"/>
                <a:gd name="T89" fmla="*/ 114 h 122"/>
                <a:gd name="T90" fmla="*/ 69 w 108"/>
                <a:gd name="T91" fmla="*/ 59 h 122"/>
                <a:gd name="T92" fmla="*/ 73 w 108"/>
                <a:gd name="T93" fmla="*/ 51 h 122"/>
                <a:gd name="T94" fmla="*/ 85 w 108"/>
                <a:gd name="T95" fmla="*/ 39 h 122"/>
                <a:gd name="T96" fmla="*/ 87 w 108"/>
                <a:gd name="T97" fmla="*/ 39 h 122"/>
                <a:gd name="T98" fmla="*/ 91 w 108"/>
                <a:gd name="T99" fmla="*/ 41 h 122"/>
                <a:gd name="T100" fmla="*/ 95 w 108"/>
                <a:gd name="T101" fmla="*/ 47 h 122"/>
                <a:gd name="T102" fmla="*/ 101 w 108"/>
                <a:gd name="T103" fmla="*/ 51 h 122"/>
                <a:gd name="T104" fmla="*/ 101 w 108"/>
                <a:gd name="T105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" h="122">
                  <a:moveTo>
                    <a:pt x="106" y="47"/>
                  </a:moveTo>
                  <a:lnTo>
                    <a:pt x="104" y="45"/>
                  </a:lnTo>
                  <a:lnTo>
                    <a:pt x="103" y="43"/>
                  </a:lnTo>
                  <a:lnTo>
                    <a:pt x="95" y="35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9"/>
                  </a:lnTo>
                  <a:lnTo>
                    <a:pt x="87" y="27"/>
                  </a:lnTo>
                  <a:lnTo>
                    <a:pt x="85" y="25"/>
                  </a:lnTo>
                  <a:lnTo>
                    <a:pt x="85" y="23"/>
                  </a:lnTo>
                  <a:lnTo>
                    <a:pt x="85" y="12"/>
                  </a:lnTo>
                  <a:lnTo>
                    <a:pt x="85" y="8"/>
                  </a:lnTo>
                  <a:lnTo>
                    <a:pt x="83" y="4"/>
                  </a:lnTo>
                  <a:lnTo>
                    <a:pt x="81" y="2"/>
                  </a:lnTo>
                  <a:lnTo>
                    <a:pt x="77" y="0"/>
                  </a:lnTo>
                  <a:lnTo>
                    <a:pt x="73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8" y="2"/>
                  </a:lnTo>
                  <a:lnTo>
                    <a:pt x="26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9"/>
                  </a:lnTo>
                  <a:lnTo>
                    <a:pt x="24" y="21"/>
                  </a:lnTo>
                  <a:lnTo>
                    <a:pt x="24" y="23"/>
                  </a:lnTo>
                  <a:lnTo>
                    <a:pt x="22" y="23"/>
                  </a:lnTo>
                  <a:lnTo>
                    <a:pt x="20" y="25"/>
                  </a:lnTo>
                  <a:lnTo>
                    <a:pt x="18" y="27"/>
                  </a:lnTo>
                  <a:lnTo>
                    <a:pt x="14" y="33"/>
                  </a:lnTo>
                  <a:lnTo>
                    <a:pt x="4" y="43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0" y="120"/>
                  </a:lnTo>
                  <a:lnTo>
                    <a:pt x="2" y="122"/>
                  </a:lnTo>
                  <a:lnTo>
                    <a:pt x="4" y="122"/>
                  </a:lnTo>
                  <a:lnTo>
                    <a:pt x="106" y="122"/>
                  </a:lnTo>
                  <a:lnTo>
                    <a:pt x="106" y="122"/>
                  </a:lnTo>
                  <a:lnTo>
                    <a:pt x="108" y="120"/>
                  </a:lnTo>
                  <a:lnTo>
                    <a:pt x="108" y="53"/>
                  </a:lnTo>
                  <a:lnTo>
                    <a:pt x="108" y="49"/>
                  </a:lnTo>
                  <a:lnTo>
                    <a:pt x="106" y="47"/>
                  </a:lnTo>
                  <a:close/>
                  <a:moveTo>
                    <a:pt x="32" y="19"/>
                  </a:moveTo>
                  <a:lnTo>
                    <a:pt x="32" y="12"/>
                  </a:lnTo>
                  <a:lnTo>
                    <a:pt x="32" y="10"/>
                  </a:lnTo>
                  <a:lnTo>
                    <a:pt x="36" y="8"/>
                  </a:lnTo>
                  <a:lnTo>
                    <a:pt x="73" y="8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77" y="19"/>
                  </a:lnTo>
                  <a:lnTo>
                    <a:pt x="77" y="21"/>
                  </a:lnTo>
                  <a:lnTo>
                    <a:pt x="75" y="23"/>
                  </a:lnTo>
                  <a:lnTo>
                    <a:pt x="34" y="23"/>
                  </a:lnTo>
                  <a:lnTo>
                    <a:pt x="32" y="21"/>
                  </a:lnTo>
                  <a:lnTo>
                    <a:pt x="32" y="19"/>
                  </a:lnTo>
                  <a:close/>
                  <a:moveTo>
                    <a:pt x="61" y="57"/>
                  </a:moveTo>
                  <a:lnTo>
                    <a:pt x="61" y="112"/>
                  </a:lnTo>
                  <a:lnTo>
                    <a:pt x="61" y="114"/>
                  </a:lnTo>
                  <a:lnTo>
                    <a:pt x="59" y="116"/>
                  </a:lnTo>
                  <a:lnTo>
                    <a:pt x="12" y="116"/>
                  </a:lnTo>
                  <a:lnTo>
                    <a:pt x="10" y="114"/>
                  </a:lnTo>
                  <a:lnTo>
                    <a:pt x="8" y="112"/>
                  </a:lnTo>
                  <a:lnTo>
                    <a:pt x="8" y="57"/>
                  </a:lnTo>
                  <a:lnTo>
                    <a:pt x="10" y="55"/>
                  </a:lnTo>
                  <a:lnTo>
                    <a:pt x="12" y="53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7"/>
                  </a:lnTo>
                  <a:close/>
                  <a:moveTo>
                    <a:pt x="69" y="43"/>
                  </a:moveTo>
                  <a:lnTo>
                    <a:pt x="67" y="45"/>
                  </a:lnTo>
                  <a:lnTo>
                    <a:pt x="65" y="47"/>
                  </a:lnTo>
                  <a:lnTo>
                    <a:pt x="16" y="47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3"/>
                  </a:lnTo>
                  <a:lnTo>
                    <a:pt x="24" y="33"/>
                  </a:lnTo>
                  <a:lnTo>
                    <a:pt x="26" y="31"/>
                  </a:lnTo>
                  <a:lnTo>
                    <a:pt x="30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3"/>
                  </a:lnTo>
                  <a:lnTo>
                    <a:pt x="79" y="35"/>
                  </a:lnTo>
                  <a:lnTo>
                    <a:pt x="69" y="43"/>
                  </a:lnTo>
                  <a:close/>
                  <a:moveTo>
                    <a:pt x="101" y="112"/>
                  </a:moveTo>
                  <a:lnTo>
                    <a:pt x="99" y="114"/>
                  </a:lnTo>
                  <a:lnTo>
                    <a:pt x="97" y="116"/>
                  </a:lnTo>
                  <a:lnTo>
                    <a:pt x="73" y="116"/>
                  </a:lnTo>
                  <a:lnTo>
                    <a:pt x="71" y="114"/>
                  </a:lnTo>
                  <a:lnTo>
                    <a:pt x="69" y="112"/>
                  </a:lnTo>
                  <a:lnTo>
                    <a:pt x="69" y="59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83" y="41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7" y="39"/>
                  </a:lnTo>
                  <a:lnTo>
                    <a:pt x="89" y="41"/>
                  </a:lnTo>
                  <a:lnTo>
                    <a:pt x="91" y="41"/>
                  </a:lnTo>
                  <a:lnTo>
                    <a:pt x="93" y="43"/>
                  </a:lnTo>
                  <a:lnTo>
                    <a:pt x="95" y="47"/>
                  </a:lnTo>
                  <a:lnTo>
                    <a:pt x="99" y="49"/>
                  </a:lnTo>
                  <a:lnTo>
                    <a:pt x="101" y="51"/>
                  </a:lnTo>
                  <a:lnTo>
                    <a:pt x="101" y="55"/>
                  </a:lnTo>
                  <a:lnTo>
                    <a:pt x="101" y="1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9" name="Freeform 447"/>
            <p:cNvSpPr>
              <a:spLocks/>
            </p:cNvSpPr>
            <p:nvPr/>
          </p:nvSpPr>
          <p:spPr bwMode="auto">
            <a:xfrm>
              <a:off x="2634551" y="4017832"/>
              <a:ext cx="30680" cy="51134"/>
            </a:xfrm>
            <a:custGeom>
              <a:avLst/>
              <a:gdLst>
                <a:gd name="T0" fmla="*/ 0 w 24"/>
                <a:gd name="T1" fmla="*/ 35 h 39"/>
                <a:gd name="T2" fmla="*/ 2 w 24"/>
                <a:gd name="T3" fmla="*/ 37 h 39"/>
                <a:gd name="T4" fmla="*/ 4 w 24"/>
                <a:gd name="T5" fmla="*/ 39 h 39"/>
                <a:gd name="T6" fmla="*/ 20 w 24"/>
                <a:gd name="T7" fmla="*/ 39 h 39"/>
                <a:gd name="T8" fmla="*/ 22 w 24"/>
                <a:gd name="T9" fmla="*/ 37 h 39"/>
                <a:gd name="T10" fmla="*/ 24 w 24"/>
                <a:gd name="T11" fmla="*/ 35 h 39"/>
                <a:gd name="T12" fmla="*/ 24 w 24"/>
                <a:gd name="T13" fmla="*/ 3 h 39"/>
                <a:gd name="T14" fmla="*/ 22 w 24"/>
                <a:gd name="T15" fmla="*/ 2 h 39"/>
                <a:gd name="T16" fmla="*/ 20 w 24"/>
                <a:gd name="T17" fmla="*/ 0 h 39"/>
                <a:gd name="T18" fmla="*/ 4 w 24"/>
                <a:gd name="T19" fmla="*/ 0 h 39"/>
                <a:gd name="T20" fmla="*/ 2 w 24"/>
                <a:gd name="T21" fmla="*/ 2 h 39"/>
                <a:gd name="T22" fmla="*/ 0 w 24"/>
                <a:gd name="T23" fmla="*/ 3 h 39"/>
                <a:gd name="T24" fmla="*/ 0 w 24"/>
                <a:gd name="T25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9">
                  <a:moveTo>
                    <a:pt x="0" y="35"/>
                  </a:moveTo>
                  <a:lnTo>
                    <a:pt x="2" y="37"/>
                  </a:lnTo>
                  <a:lnTo>
                    <a:pt x="4" y="39"/>
                  </a:lnTo>
                  <a:lnTo>
                    <a:pt x="20" y="39"/>
                  </a:lnTo>
                  <a:lnTo>
                    <a:pt x="22" y="37"/>
                  </a:lnTo>
                  <a:lnTo>
                    <a:pt x="24" y="35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0" name="Freeform 768"/>
          <p:cNvSpPr>
            <a:spLocks/>
          </p:cNvSpPr>
          <p:nvPr userDrawn="1"/>
        </p:nvSpPr>
        <p:spPr bwMode="auto">
          <a:xfrm>
            <a:off x="4551952" y="6103660"/>
            <a:ext cx="99711" cy="177264"/>
          </a:xfrm>
          <a:custGeom>
            <a:avLst/>
            <a:gdLst>
              <a:gd name="T0" fmla="*/ 10 w 71"/>
              <a:gd name="T1" fmla="*/ 105 h 105"/>
              <a:gd name="T2" fmla="*/ 71 w 71"/>
              <a:gd name="T3" fmla="*/ 51 h 105"/>
              <a:gd name="T4" fmla="*/ 10 w 71"/>
              <a:gd name="T5" fmla="*/ 0 h 105"/>
              <a:gd name="T6" fmla="*/ 0 w 71"/>
              <a:gd name="T7" fmla="*/ 12 h 105"/>
              <a:gd name="T8" fmla="*/ 47 w 71"/>
              <a:gd name="T9" fmla="*/ 51 h 105"/>
              <a:gd name="T10" fmla="*/ 0 w 71"/>
              <a:gd name="T11" fmla="*/ 93 h 105"/>
              <a:gd name="T12" fmla="*/ 10 w 71"/>
              <a:gd name="T1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" h="105">
                <a:moveTo>
                  <a:pt x="10" y="105"/>
                </a:moveTo>
                <a:lnTo>
                  <a:pt x="71" y="51"/>
                </a:lnTo>
                <a:lnTo>
                  <a:pt x="10" y="0"/>
                </a:lnTo>
                <a:lnTo>
                  <a:pt x="0" y="12"/>
                </a:lnTo>
                <a:lnTo>
                  <a:pt x="47" y="51"/>
                </a:lnTo>
                <a:lnTo>
                  <a:pt x="0" y="93"/>
                </a:lnTo>
                <a:lnTo>
                  <a:pt x="10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1" name="Freeform 769"/>
          <p:cNvSpPr>
            <a:spLocks/>
          </p:cNvSpPr>
          <p:nvPr userDrawn="1"/>
        </p:nvSpPr>
        <p:spPr bwMode="auto">
          <a:xfrm>
            <a:off x="4183575" y="6103660"/>
            <a:ext cx="96942" cy="177264"/>
          </a:xfrm>
          <a:custGeom>
            <a:avLst/>
            <a:gdLst>
              <a:gd name="T0" fmla="*/ 61 w 70"/>
              <a:gd name="T1" fmla="*/ 105 h 105"/>
              <a:gd name="T2" fmla="*/ 70 w 70"/>
              <a:gd name="T3" fmla="*/ 93 h 105"/>
              <a:gd name="T4" fmla="*/ 23 w 70"/>
              <a:gd name="T5" fmla="*/ 51 h 105"/>
              <a:gd name="T6" fmla="*/ 70 w 70"/>
              <a:gd name="T7" fmla="*/ 12 h 105"/>
              <a:gd name="T8" fmla="*/ 61 w 70"/>
              <a:gd name="T9" fmla="*/ 0 h 105"/>
              <a:gd name="T10" fmla="*/ 0 w 70"/>
              <a:gd name="T11" fmla="*/ 51 h 105"/>
              <a:gd name="T12" fmla="*/ 61 w 70"/>
              <a:gd name="T13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" h="105">
                <a:moveTo>
                  <a:pt x="61" y="105"/>
                </a:moveTo>
                <a:lnTo>
                  <a:pt x="70" y="93"/>
                </a:lnTo>
                <a:lnTo>
                  <a:pt x="23" y="51"/>
                </a:lnTo>
                <a:lnTo>
                  <a:pt x="70" y="12"/>
                </a:lnTo>
                <a:lnTo>
                  <a:pt x="61" y="0"/>
                </a:lnTo>
                <a:lnTo>
                  <a:pt x="0" y="51"/>
                </a:lnTo>
                <a:lnTo>
                  <a:pt x="61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" name="Freeform 770"/>
          <p:cNvSpPr>
            <a:spLocks/>
          </p:cNvSpPr>
          <p:nvPr userDrawn="1"/>
        </p:nvSpPr>
        <p:spPr bwMode="auto">
          <a:xfrm>
            <a:off x="3831817" y="6127526"/>
            <a:ext cx="144027" cy="115903"/>
          </a:xfrm>
          <a:custGeom>
            <a:avLst/>
            <a:gdLst>
              <a:gd name="T0" fmla="*/ 12 w 104"/>
              <a:gd name="T1" fmla="*/ 69 h 69"/>
              <a:gd name="T2" fmla="*/ 51 w 104"/>
              <a:gd name="T3" fmla="*/ 24 h 69"/>
              <a:gd name="T4" fmla="*/ 93 w 104"/>
              <a:gd name="T5" fmla="*/ 69 h 69"/>
              <a:gd name="T6" fmla="*/ 104 w 104"/>
              <a:gd name="T7" fmla="*/ 59 h 69"/>
              <a:gd name="T8" fmla="*/ 51 w 104"/>
              <a:gd name="T9" fmla="*/ 0 h 69"/>
              <a:gd name="T10" fmla="*/ 0 w 104"/>
              <a:gd name="T11" fmla="*/ 59 h 69"/>
              <a:gd name="T12" fmla="*/ 12 w 104"/>
              <a:gd name="T13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69">
                <a:moveTo>
                  <a:pt x="12" y="69"/>
                </a:moveTo>
                <a:lnTo>
                  <a:pt x="51" y="24"/>
                </a:lnTo>
                <a:lnTo>
                  <a:pt x="93" y="69"/>
                </a:lnTo>
                <a:lnTo>
                  <a:pt x="104" y="59"/>
                </a:lnTo>
                <a:lnTo>
                  <a:pt x="51" y="0"/>
                </a:lnTo>
                <a:lnTo>
                  <a:pt x="0" y="59"/>
                </a:lnTo>
                <a:lnTo>
                  <a:pt x="12" y="6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" name="Freeform 771"/>
          <p:cNvSpPr>
            <a:spLocks/>
          </p:cNvSpPr>
          <p:nvPr userDrawn="1"/>
        </p:nvSpPr>
        <p:spPr bwMode="auto">
          <a:xfrm>
            <a:off x="3491137" y="6137752"/>
            <a:ext cx="144027" cy="119313"/>
          </a:xfrm>
          <a:custGeom>
            <a:avLst/>
            <a:gdLst>
              <a:gd name="T0" fmla="*/ 53 w 104"/>
              <a:gd name="T1" fmla="*/ 71 h 71"/>
              <a:gd name="T2" fmla="*/ 104 w 104"/>
              <a:gd name="T3" fmla="*/ 10 h 71"/>
              <a:gd name="T4" fmla="*/ 92 w 104"/>
              <a:gd name="T5" fmla="*/ 0 h 71"/>
              <a:gd name="T6" fmla="*/ 53 w 104"/>
              <a:gd name="T7" fmla="*/ 47 h 71"/>
              <a:gd name="T8" fmla="*/ 11 w 104"/>
              <a:gd name="T9" fmla="*/ 0 h 71"/>
              <a:gd name="T10" fmla="*/ 0 w 104"/>
              <a:gd name="T11" fmla="*/ 10 h 71"/>
              <a:gd name="T12" fmla="*/ 53 w 104"/>
              <a:gd name="T13" fmla="*/ 71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71">
                <a:moveTo>
                  <a:pt x="53" y="71"/>
                </a:moveTo>
                <a:lnTo>
                  <a:pt x="104" y="10"/>
                </a:lnTo>
                <a:lnTo>
                  <a:pt x="92" y="0"/>
                </a:lnTo>
                <a:lnTo>
                  <a:pt x="53" y="47"/>
                </a:lnTo>
                <a:lnTo>
                  <a:pt x="11" y="0"/>
                </a:lnTo>
                <a:lnTo>
                  <a:pt x="0" y="10"/>
                </a:lnTo>
                <a:lnTo>
                  <a:pt x="53" y="7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54" name="Group 553"/>
          <p:cNvGrpSpPr/>
          <p:nvPr userDrawn="1"/>
        </p:nvGrpSpPr>
        <p:grpSpPr>
          <a:xfrm>
            <a:off x="5850959" y="6086618"/>
            <a:ext cx="149566" cy="184081"/>
            <a:chOff x="5400885" y="4564962"/>
            <a:chExt cx="138061" cy="138061"/>
          </a:xfrm>
        </p:grpSpPr>
        <p:sp>
          <p:nvSpPr>
            <p:cNvPr id="555" name="Freeform 772"/>
            <p:cNvSpPr>
              <a:spLocks noEditPoints="1"/>
            </p:cNvSpPr>
            <p:nvPr/>
          </p:nvSpPr>
          <p:spPr bwMode="auto">
            <a:xfrm>
              <a:off x="5400885" y="4564962"/>
              <a:ext cx="138061" cy="138061"/>
            </a:xfrm>
            <a:custGeom>
              <a:avLst/>
              <a:gdLst>
                <a:gd name="T0" fmla="*/ 55 w 108"/>
                <a:gd name="T1" fmla="*/ 7 h 108"/>
                <a:gd name="T2" fmla="*/ 73 w 108"/>
                <a:gd name="T3" fmla="*/ 11 h 108"/>
                <a:gd name="T4" fmla="*/ 86 w 108"/>
                <a:gd name="T5" fmla="*/ 21 h 108"/>
                <a:gd name="T6" fmla="*/ 96 w 108"/>
                <a:gd name="T7" fmla="*/ 35 h 108"/>
                <a:gd name="T8" fmla="*/ 100 w 108"/>
                <a:gd name="T9" fmla="*/ 53 h 108"/>
                <a:gd name="T10" fmla="*/ 96 w 108"/>
                <a:gd name="T11" fmla="*/ 70 h 108"/>
                <a:gd name="T12" fmla="*/ 86 w 108"/>
                <a:gd name="T13" fmla="*/ 86 h 108"/>
                <a:gd name="T14" fmla="*/ 73 w 108"/>
                <a:gd name="T15" fmla="*/ 96 h 108"/>
                <a:gd name="T16" fmla="*/ 55 w 108"/>
                <a:gd name="T17" fmla="*/ 100 h 108"/>
                <a:gd name="T18" fmla="*/ 35 w 108"/>
                <a:gd name="T19" fmla="*/ 96 h 108"/>
                <a:gd name="T20" fmla="*/ 22 w 108"/>
                <a:gd name="T21" fmla="*/ 86 h 108"/>
                <a:gd name="T22" fmla="*/ 12 w 108"/>
                <a:gd name="T23" fmla="*/ 70 h 108"/>
                <a:gd name="T24" fmla="*/ 8 w 108"/>
                <a:gd name="T25" fmla="*/ 53 h 108"/>
                <a:gd name="T26" fmla="*/ 12 w 108"/>
                <a:gd name="T27" fmla="*/ 35 h 108"/>
                <a:gd name="T28" fmla="*/ 22 w 108"/>
                <a:gd name="T29" fmla="*/ 21 h 108"/>
                <a:gd name="T30" fmla="*/ 35 w 108"/>
                <a:gd name="T31" fmla="*/ 11 h 108"/>
                <a:gd name="T32" fmla="*/ 55 w 108"/>
                <a:gd name="T33" fmla="*/ 7 h 108"/>
                <a:gd name="T34" fmla="*/ 55 w 108"/>
                <a:gd name="T35" fmla="*/ 0 h 108"/>
                <a:gd name="T36" fmla="*/ 33 w 108"/>
                <a:gd name="T37" fmla="*/ 4 h 108"/>
                <a:gd name="T38" fmla="*/ 16 w 108"/>
                <a:gd name="T39" fmla="*/ 15 h 108"/>
                <a:gd name="T40" fmla="*/ 4 w 108"/>
                <a:gd name="T41" fmla="*/ 33 h 108"/>
                <a:gd name="T42" fmla="*/ 0 w 108"/>
                <a:gd name="T43" fmla="*/ 53 h 108"/>
                <a:gd name="T44" fmla="*/ 4 w 108"/>
                <a:gd name="T45" fmla="*/ 74 h 108"/>
                <a:gd name="T46" fmla="*/ 16 w 108"/>
                <a:gd name="T47" fmla="*/ 92 h 108"/>
                <a:gd name="T48" fmla="*/ 33 w 108"/>
                <a:gd name="T49" fmla="*/ 102 h 108"/>
                <a:gd name="T50" fmla="*/ 55 w 108"/>
                <a:gd name="T51" fmla="*/ 108 h 108"/>
                <a:gd name="T52" fmla="*/ 75 w 108"/>
                <a:gd name="T53" fmla="*/ 102 h 108"/>
                <a:gd name="T54" fmla="*/ 92 w 108"/>
                <a:gd name="T55" fmla="*/ 92 h 108"/>
                <a:gd name="T56" fmla="*/ 104 w 108"/>
                <a:gd name="T57" fmla="*/ 74 h 108"/>
                <a:gd name="T58" fmla="*/ 108 w 108"/>
                <a:gd name="T59" fmla="*/ 53 h 108"/>
                <a:gd name="T60" fmla="*/ 104 w 108"/>
                <a:gd name="T61" fmla="*/ 33 h 108"/>
                <a:gd name="T62" fmla="*/ 92 w 108"/>
                <a:gd name="T63" fmla="*/ 15 h 108"/>
                <a:gd name="T64" fmla="*/ 75 w 108"/>
                <a:gd name="T65" fmla="*/ 4 h 108"/>
                <a:gd name="T66" fmla="*/ 55 w 108"/>
                <a:gd name="T6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8" h="108">
                  <a:moveTo>
                    <a:pt x="55" y="7"/>
                  </a:moveTo>
                  <a:lnTo>
                    <a:pt x="73" y="11"/>
                  </a:lnTo>
                  <a:lnTo>
                    <a:pt x="86" y="21"/>
                  </a:lnTo>
                  <a:lnTo>
                    <a:pt x="96" y="35"/>
                  </a:lnTo>
                  <a:lnTo>
                    <a:pt x="100" y="53"/>
                  </a:lnTo>
                  <a:lnTo>
                    <a:pt x="96" y="70"/>
                  </a:lnTo>
                  <a:lnTo>
                    <a:pt x="86" y="86"/>
                  </a:lnTo>
                  <a:lnTo>
                    <a:pt x="73" y="96"/>
                  </a:lnTo>
                  <a:lnTo>
                    <a:pt x="55" y="100"/>
                  </a:lnTo>
                  <a:lnTo>
                    <a:pt x="35" y="96"/>
                  </a:lnTo>
                  <a:lnTo>
                    <a:pt x="22" y="86"/>
                  </a:lnTo>
                  <a:lnTo>
                    <a:pt x="12" y="70"/>
                  </a:lnTo>
                  <a:lnTo>
                    <a:pt x="8" y="53"/>
                  </a:lnTo>
                  <a:lnTo>
                    <a:pt x="12" y="35"/>
                  </a:lnTo>
                  <a:lnTo>
                    <a:pt x="22" y="21"/>
                  </a:lnTo>
                  <a:lnTo>
                    <a:pt x="35" y="11"/>
                  </a:lnTo>
                  <a:lnTo>
                    <a:pt x="55" y="7"/>
                  </a:lnTo>
                  <a:close/>
                  <a:moveTo>
                    <a:pt x="55" y="0"/>
                  </a:moveTo>
                  <a:lnTo>
                    <a:pt x="33" y="4"/>
                  </a:lnTo>
                  <a:lnTo>
                    <a:pt x="16" y="15"/>
                  </a:lnTo>
                  <a:lnTo>
                    <a:pt x="4" y="33"/>
                  </a:lnTo>
                  <a:lnTo>
                    <a:pt x="0" y="53"/>
                  </a:lnTo>
                  <a:lnTo>
                    <a:pt x="4" y="74"/>
                  </a:lnTo>
                  <a:lnTo>
                    <a:pt x="16" y="92"/>
                  </a:lnTo>
                  <a:lnTo>
                    <a:pt x="33" y="102"/>
                  </a:lnTo>
                  <a:lnTo>
                    <a:pt x="55" y="108"/>
                  </a:lnTo>
                  <a:lnTo>
                    <a:pt x="75" y="102"/>
                  </a:lnTo>
                  <a:lnTo>
                    <a:pt x="92" y="92"/>
                  </a:lnTo>
                  <a:lnTo>
                    <a:pt x="104" y="74"/>
                  </a:lnTo>
                  <a:lnTo>
                    <a:pt x="108" y="53"/>
                  </a:lnTo>
                  <a:lnTo>
                    <a:pt x="104" y="33"/>
                  </a:lnTo>
                  <a:lnTo>
                    <a:pt x="92" y="15"/>
                  </a:lnTo>
                  <a:lnTo>
                    <a:pt x="75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" name="Freeform 773"/>
            <p:cNvSpPr>
              <a:spLocks/>
            </p:cNvSpPr>
            <p:nvPr/>
          </p:nvSpPr>
          <p:spPr bwMode="auto">
            <a:xfrm>
              <a:off x="5452018" y="4593085"/>
              <a:ext cx="46020" cy="81814"/>
            </a:xfrm>
            <a:custGeom>
              <a:avLst/>
              <a:gdLst>
                <a:gd name="T0" fmla="*/ 0 w 38"/>
                <a:gd name="T1" fmla="*/ 53 h 63"/>
                <a:gd name="T2" fmla="*/ 26 w 38"/>
                <a:gd name="T3" fmla="*/ 32 h 63"/>
                <a:gd name="T4" fmla="*/ 0 w 38"/>
                <a:gd name="T5" fmla="*/ 10 h 63"/>
                <a:gd name="T6" fmla="*/ 0 w 38"/>
                <a:gd name="T7" fmla="*/ 0 h 63"/>
                <a:gd name="T8" fmla="*/ 38 w 38"/>
                <a:gd name="T9" fmla="*/ 32 h 63"/>
                <a:gd name="T10" fmla="*/ 0 w 38"/>
                <a:gd name="T11" fmla="*/ 63 h 63"/>
                <a:gd name="T12" fmla="*/ 0 w 38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3">
                  <a:moveTo>
                    <a:pt x="0" y="53"/>
                  </a:moveTo>
                  <a:lnTo>
                    <a:pt x="26" y="3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38" y="32"/>
                  </a:lnTo>
                  <a:lnTo>
                    <a:pt x="0" y="6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7" name="Group 556"/>
          <p:cNvGrpSpPr/>
          <p:nvPr userDrawn="1"/>
        </p:nvGrpSpPr>
        <p:grpSpPr>
          <a:xfrm>
            <a:off x="5513051" y="6086618"/>
            <a:ext cx="146797" cy="184081"/>
            <a:chOff x="5088969" y="4564962"/>
            <a:chExt cx="135505" cy="138061"/>
          </a:xfrm>
        </p:grpSpPr>
        <p:sp>
          <p:nvSpPr>
            <p:cNvPr id="558" name="Freeform 774"/>
            <p:cNvSpPr>
              <a:spLocks noEditPoints="1"/>
            </p:cNvSpPr>
            <p:nvPr/>
          </p:nvSpPr>
          <p:spPr bwMode="auto">
            <a:xfrm>
              <a:off x="5088969" y="4564962"/>
              <a:ext cx="135505" cy="138061"/>
            </a:xfrm>
            <a:custGeom>
              <a:avLst/>
              <a:gdLst>
                <a:gd name="T0" fmla="*/ 53 w 106"/>
                <a:gd name="T1" fmla="*/ 7 h 108"/>
                <a:gd name="T2" fmla="*/ 71 w 106"/>
                <a:gd name="T3" fmla="*/ 11 h 108"/>
                <a:gd name="T4" fmla="*/ 87 w 106"/>
                <a:gd name="T5" fmla="*/ 21 h 108"/>
                <a:gd name="T6" fmla="*/ 97 w 106"/>
                <a:gd name="T7" fmla="*/ 35 h 108"/>
                <a:gd name="T8" fmla="*/ 99 w 106"/>
                <a:gd name="T9" fmla="*/ 53 h 108"/>
                <a:gd name="T10" fmla="*/ 97 w 106"/>
                <a:gd name="T11" fmla="*/ 70 h 108"/>
                <a:gd name="T12" fmla="*/ 87 w 106"/>
                <a:gd name="T13" fmla="*/ 86 h 108"/>
                <a:gd name="T14" fmla="*/ 71 w 106"/>
                <a:gd name="T15" fmla="*/ 96 h 108"/>
                <a:gd name="T16" fmla="*/ 53 w 106"/>
                <a:gd name="T17" fmla="*/ 100 h 108"/>
                <a:gd name="T18" fmla="*/ 36 w 106"/>
                <a:gd name="T19" fmla="*/ 96 h 108"/>
                <a:gd name="T20" fmla="*/ 22 w 106"/>
                <a:gd name="T21" fmla="*/ 86 h 108"/>
                <a:gd name="T22" fmla="*/ 12 w 106"/>
                <a:gd name="T23" fmla="*/ 70 h 108"/>
                <a:gd name="T24" fmla="*/ 8 w 106"/>
                <a:gd name="T25" fmla="*/ 53 h 108"/>
                <a:gd name="T26" fmla="*/ 12 w 106"/>
                <a:gd name="T27" fmla="*/ 35 h 108"/>
                <a:gd name="T28" fmla="*/ 22 w 106"/>
                <a:gd name="T29" fmla="*/ 21 h 108"/>
                <a:gd name="T30" fmla="*/ 36 w 106"/>
                <a:gd name="T31" fmla="*/ 11 h 108"/>
                <a:gd name="T32" fmla="*/ 53 w 106"/>
                <a:gd name="T33" fmla="*/ 7 h 108"/>
                <a:gd name="T34" fmla="*/ 53 w 106"/>
                <a:gd name="T35" fmla="*/ 0 h 108"/>
                <a:gd name="T36" fmla="*/ 32 w 106"/>
                <a:gd name="T37" fmla="*/ 4 h 108"/>
                <a:gd name="T38" fmla="*/ 16 w 106"/>
                <a:gd name="T39" fmla="*/ 15 h 108"/>
                <a:gd name="T40" fmla="*/ 4 w 106"/>
                <a:gd name="T41" fmla="*/ 33 h 108"/>
                <a:gd name="T42" fmla="*/ 0 w 106"/>
                <a:gd name="T43" fmla="*/ 53 h 108"/>
                <a:gd name="T44" fmla="*/ 4 w 106"/>
                <a:gd name="T45" fmla="*/ 74 h 108"/>
                <a:gd name="T46" fmla="*/ 16 w 106"/>
                <a:gd name="T47" fmla="*/ 92 h 108"/>
                <a:gd name="T48" fmla="*/ 32 w 106"/>
                <a:gd name="T49" fmla="*/ 102 h 108"/>
                <a:gd name="T50" fmla="*/ 53 w 106"/>
                <a:gd name="T51" fmla="*/ 108 h 108"/>
                <a:gd name="T52" fmla="*/ 75 w 106"/>
                <a:gd name="T53" fmla="*/ 102 h 108"/>
                <a:gd name="T54" fmla="*/ 91 w 106"/>
                <a:gd name="T55" fmla="*/ 92 h 108"/>
                <a:gd name="T56" fmla="*/ 103 w 106"/>
                <a:gd name="T57" fmla="*/ 74 h 108"/>
                <a:gd name="T58" fmla="*/ 106 w 106"/>
                <a:gd name="T59" fmla="*/ 53 h 108"/>
                <a:gd name="T60" fmla="*/ 103 w 106"/>
                <a:gd name="T61" fmla="*/ 33 h 108"/>
                <a:gd name="T62" fmla="*/ 91 w 106"/>
                <a:gd name="T63" fmla="*/ 15 h 108"/>
                <a:gd name="T64" fmla="*/ 75 w 106"/>
                <a:gd name="T65" fmla="*/ 4 h 108"/>
                <a:gd name="T66" fmla="*/ 53 w 106"/>
                <a:gd name="T6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" h="108">
                  <a:moveTo>
                    <a:pt x="53" y="7"/>
                  </a:moveTo>
                  <a:lnTo>
                    <a:pt x="71" y="11"/>
                  </a:lnTo>
                  <a:lnTo>
                    <a:pt x="87" y="21"/>
                  </a:lnTo>
                  <a:lnTo>
                    <a:pt x="97" y="35"/>
                  </a:lnTo>
                  <a:lnTo>
                    <a:pt x="99" y="53"/>
                  </a:lnTo>
                  <a:lnTo>
                    <a:pt x="97" y="70"/>
                  </a:lnTo>
                  <a:lnTo>
                    <a:pt x="87" y="86"/>
                  </a:lnTo>
                  <a:lnTo>
                    <a:pt x="71" y="96"/>
                  </a:lnTo>
                  <a:lnTo>
                    <a:pt x="53" y="100"/>
                  </a:lnTo>
                  <a:lnTo>
                    <a:pt x="36" y="96"/>
                  </a:lnTo>
                  <a:lnTo>
                    <a:pt x="22" y="86"/>
                  </a:lnTo>
                  <a:lnTo>
                    <a:pt x="12" y="70"/>
                  </a:lnTo>
                  <a:lnTo>
                    <a:pt x="8" y="53"/>
                  </a:lnTo>
                  <a:lnTo>
                    <a:pt x="12" y="35"/>
                  </a:lnTo>
                  <a:lnTo>
                    <a:pt x="22" y="21"/>
                  </a:lnTo>
                  <a:lnTo>
                    <a:pt x="36" y="11"/>
                  </a:lnTo>
                  <a:lnTo>
                    <a:pt x="53" y="7"/>
                  </a:lnTo>
                  <a:close/>
                  <a:moveTo>
                    <a:pt x="53" y="0"/>
                  </a:moveTo>
                  <a:lnTo>
                    <a:pt x="32" y="4"/>
                  </a:lnTo>
                  <a:lnTo>
                    <a:pt x="16" y="15"/>
                  </a:lnTo>
                  <a:lnTo>
                    <a:pt x="4" y="33"/>
                  </a:lnTo>
                  <a:lnTo>
                    <a:pt x="0" y="53"/>
                  </a:lnTo>
                  <a:lnTo>
                    <a:pt x="4" y="74"/>
                  </a:lnTo>
                  <a:lnTo>
                    <a:pt x="16" y="92"/>
                  </a:lnTo>
                  <a:lnTo>
                    <a:pt x="32" y="102"/>
                  </a:lnTo>
                  <a:lnTo>
                    <a:pt x="53" y="108"/>
                  </a:lnTo>
                  <a:lnTo>
                    <a:pt x="75" y="102"/>
                  </a:lnTo>
                  <a:lnTo>
                    <a:pt x="91" y="92"/>
                  </a:lnTo>
                  <a:lnTo>
                    <a:pt x="103" y="74"/>
                  </a:lnTo>
                  <a:lnTo>
                    <a:pt x="106" y="53"/>
                  </a:lnTo>
                  <a:lnTo>
                    <a:pt x="103" y="33"/>
                  </a:lnTo>
                  <a:lnTo>
                    <a:pt x="91" y="15"/>
                  </a:lnTo>
                  <a:lnTo>
                    <a:pt x="75" y="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9" name="Freeform 775"/>
            <p:cNvSpPr>
              <a:spLocks/>
            </p:cNvSpPr>
            <p:nvPr/>
          </p:nvSpPr>
          <p:spPr bwMode="auto">
            <a:xfrm>
              <a:off x="5127320" y="4595643"/>
              <a:ext cx="51134" cy="81814"/>
            </a:xfrm>
            <a:custGeom>
              <a:avLst/>
              <a:gdLst>
                <a:gd name="T0" fmla="*/ 39 w 39"/>
                <a:gd name="T1" fmla="*/ 10 h 63"/>
                <a:gd name="T2" fmla="*/ 12 w 39"/>
                <a:gd name="T3" fmla="*/ 32 h 63"/>
                <a:gd name="T4" fmla="*/ 39 w 39"/>
                <a:gd name="T5" fmla="*/ 53 h 63"/>
                <a:gd name="T6" fmla="*/ 39 w 39"/>
                <a:gd name="T7" fmla="*/ 63 h 63"/>
                <a:gd name="T8" fmla="*/ 0 w 39"/>
                <a:gd name="T9" fmla="*/ 32 h 63"/>
                <a:gd name="T10" fmla="*/ 39 w 39"/>
                <a:gd name="T11" fmla="*/ 0 h 63"/>
                <a:gd name="T12" fmla="*/ 39 w 39"/>
                <a:gd name="T13" fmla="*/ 1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63">
                  <a:moveTo>
                    <a:pt x="39" y="10"/>
                  </a:moveTo>
                  <a:lnTo>
                    <a:pt x="12" y="32"/>
                  </a:lnTo>
                  <a:lnTo>
                    <a:pt x="39" y="53"/>
                  </a:lnTo>
                  <a:lnTo>
                    <a:pt x="39" y="63"/>
                  </a:lnTo>
                  <a:lnTo>
                    <a:pt x="0" y="32"/>
                  </a:lnTo>
                  <a:lnTo>
                    <a:pt x="39" y="0"/>
                  </a:lnTo>
                  <a:lnTo>
                    <a:pt x="39" y="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60" name="Group 559"/>
          <p:cNvGrpSpPr/>
          <p:nvPr userDrawn="1"/>
        </p:nvGrpSpPr>
        <p:grpSpPr>
          <a:xfrm>
            <a:off x="5172372" y="6086618"/>
            <a:ext cx="149566" cy="184081"/>
            <a:chOff x="4774497" y="4564962"/>
            <a:chExt cx="138061" cy="138061"/>
          </a:xfrm>
        </p:grpSpPr>
        <p:sp>
          <p:nvSpPr>
            <p:cNvPr id="561" name="Freeform 776"/>
            <p:cNvSpPr>
              <a:spLocks noEditPoints="1"/>
            </p:cNvSpPr>
            <p:nvPr/>
          </p:nvSpPr>
          <p:spPr bwMode="auto">
            <a:xfrm>
              <a:off x="4774497" y="4564962"/>
              <a:ext cx="138061" cy="138061"/>
            </a:xfrm>
            <a:custGeom>
              <a:avLst/>
              <a:gdLst>
                <a:gd name="T0" fmla="*/ 55 w 108"/>
                <a:gd name="T1" fmla="*/ 7 h 108"/>
                <a:gd name="T2" fmla="*/ 73 w 108"/>
                <a:gd name="T3" fmla="*/ 11 h 108"/>
                <a:gd name="T4" fmla="*/ 86 w 108"/>
                <a:gd name="T5" fmla="*/ 21 h 108"/>
                <a:gd name="T6" fmla="*/ 96 w 108"/>
                <a:gd name="T7" fmla="*/ 35 h 108"/>
                <a:gd name="T8" fmla="*/ 100 w 108"/>
                <a:gd name="T9" fmla="*/ 53 h 108"/>
                <a:gd name="T10" fmla="*/ 96 w 108"/>
                <a:gd name="T11" fmla="*/ 70 h 108"/>
                <a:gd name="T12" fmla="*/ 86 w 108"/>
                <a:gd name="T13" fmla="*/ 86 h 108"/>
                <a:gd name="T14" fmla="*/ 73 w 108"/>
                <a:gd name="T15" fmla="*/ 96 h 108"/>
                <a:gd name="T16" fmla="*/ 55 w 108"/>
                <a:gd name="T17" fmla="*/ 100 h 108"/>
                <a:gd name="T18" fmla="*/ 35 w 108"/>
                <a:gd name="T19" fmla="*/ 96 h 108"/>
                <a:gd name="T20" fmla="*/ 21 w 108"/>
                <a:gd name="T21" fmla="*/ 86 h 108"/>
                <a:gd name="T22" fmla="*/ 12 w 108"/>
                <a:gd name="T23" fmla="*/ 70 h 108"/>
                <a:gd name="T24" fmla="*/ 8 w 108"/>
                <a:gd name="T25" fmla="*/ 53 h 108"/>
                <a:gd name="T26" fmla="*/ 12 w 108"/>
                <a:gd name="T27" fmla="*/ 35 h 108"/>
                <a:gd name="T28" fmla="*/ 21 w 108"/>
                <a:gd name="T29" fmla="*/ 21 h 108"/>
                <a:gd name="T30" fmla="*/ 35 w 108"/>
                <a:gd name="T31" fmla="*/ 11 h 108"/>
                <a:gd name="T32" fmla="*/ 55 w 108"/>
                <a:gd name="T33" fmla="*/ 7 h 108"/>
                <a:gd name="T34" fmla="*/ 55 w 108"/>
                <a:gd name="T35" fmla="*/ 0 h 108"/>
                <a:gd name="T36" fmla="*/ 33 w 108"/>
                <a:gd name="T37" fmla="*/ 4 h 108"/>
                <a:gd name="T38" fmla="*/ 16 w 108"/>
                <a:gd name="T39" fmla="*/ 15 h 108"/>
                <a:gd name="T40" fmla="*/ 4 w 108"/>
                <a:gd name="T41" fmla="*/ 33 h 108"/>
                <a:gd name="T42" fmla="*/ 0 w 108"/>
                <a:gd name="T43" fmla="*/ 53 h 108"/>
                <a:gd name="T44" fmla="*/ 4 w 108"/>
                <a:gd name="T45" fmla="*/ 74 h 108"/>
                <a:gd name="T46" fmla="*/ 16 w 108"/>
                <a:gd name="T47" fmla="*/ 92 h 108"/>
                <a:gd name="T48" fmla="*/ 33 w 108"/>
                <a:gd name="T49" fmla="*/ 102 h 108"/>
                <a:gd name="T50" fmla="*/ 55 w 108"/>
                <a:gd name="T51" fmla="*/ 108 h 108"/>
                <a:gd name="T52" fmla="*/ 74 w 108"/>
                <a:gd name="T53" fmla="*/ 102 h 108"/>
                <a:gd name="T54" fmla="*/ 92 w 108"/>
                <a:gd name="T55" fmla="*/ 92 h 108"/>
                <a:gd name="T56" fmla="*/ 104 w 108"/>
                <a:gd name="T57" fmla="*/ 74 h 108"/>
                <a:gd name="T58" fmla="*/ 108 w 108"/>
                <a:gd name="T59" fmla="*/ 53 h 108"/>
                <a:gd name="T60" fmla="*/ 104 w 108"/>
                <a:gd name="T61" fmla="*/ 33 h 108"/>
                <a:gd name="T62" fmla="*/ 92 w 108"/>
                <a:gd name="T63" fmla="*/ 15 h 108"/>
                <a:gd name="T64" fmla="*/ 74 w 108"/>
                <a:gd name="T65" fmla="*/ 4 h 108"/>
                <a:gd name="T66" fmla="*/ 55 w 108"/>
                <a:gd name="T6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8" h="108">
                  <a:moveTo>
                    <a:pt x="55" y="7"/>
                  </a:moveTo>
                  <a:lnTo>
                    <a:pt x="73" y="11"/>
                  </a:lnTo>
                  <a:lnTo>
                    <a:pt x="86" y="21"/>
                  </a:lnTo>
                  <a:lnTo>
                    <a:pt x="96" y="35"/>
                  </a:lnTo>
                  <a:lnTo>
                    <a:pt x="100" y="53"/>
                  </a:lnTo>
                  <a:lnTo>
                    <a:pt x="96" y="70"/>
                  </a:lnTo>
                  <a:lnTo>
                    <a:pt x="86" y="86"/>
                  </a:lnTo>
                  <a:lnTo>
                    <a:pt x="73" y="96"/>
                  </a:lnTo>
                  <a:lnTo>
                    <a:pt x="55" y="100"/>
                  </a:lnTo>
                  <a:lnTo>
                    <a:pt x="35" y="96"/>
                  </a:lnTo>
                  <a:lnTo>
                    <a:pt x="21" y="86"/>
                  </a:lnTo>
                  <a:lnTo>
                    <a:pt x="12" y="70"/>
                  </a:lnTo>
                  <a:lnTo>
                    <a:pt x="8" y="53"/>
                  </a:lnTo>
                  <a:lnTo>
                    <a:pt x="12" y="35"/>
                  </a:lnTo>
                  <a:lnTo>
                    <a:pt x="21" y="21"/>
                  </a:lnTo>
                  <a:lnTo>
                    <a:pt x="35" y="11"/>
                  </a:lnTo>
                  <a:lnTo>
                    <a:pt x="55" y="7"/>
                  </a:lnTo>
                  <a:close/>
                  <a:moveTo>
                    <a:pt x="55" y="0"/>
                  </a:moveTo>
                  <a:lnTo>
                    <a:pt x="33" y="4"/>
                  </a:lnTo>
                  <a:lnTo>
                    <a:pt x="16" y="15"/>
                  </a:lnTo>
                  <a:lnTo>
                    <a:pt x="4" y="33"/>
                  </a:lnTo>
                  <a:lnTo>
                    <a:pt x="0" y="53"/>
                  </a:lnTo>
                  <a:lnTo>
                    <a:pt x="4" y="74"/>
                  </a:lnTo>
                  <a:lnTo>
                    <a:pt x="16" y="92"/>
                  </a:lnTo>
                  <a:lnTo>
                    <a:pt x="33" y="102"/>
                  </a:lnTo>
                  <a:lnTo>
                    <a:pt x="55" y="108"/>
                  </a:lnTo>
                  <a:lnTo>
                    <a:pt x="74" y="102"/>
                  </a:lnTo>
                  <a:lnTo>
                    <a:pt x="92" y="92"/>
                  </a:lnTo>
                  <a:lnTo>
                    <a:pt x="104" y="74"/>
                  </a:lnTo>
                  <a:lnTo>
                    <a:pt x="108" y="53"/>
                  </a:lnTo>
                  <a:lnTo>
                    <a:pt x="104" y="33"/>
                  </a:lnTo>
                  <a:lnTo>
                    <a:pt x="92" y="15"/>
                  </a:lnTo>
                  <a:lnTo>
                    <a:pt x="74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2" name="Freeform 777"/>
            <p:cNvSpPr>
              <a:spLocks/>
            </p:cNvSpPr>
            <p:nvPr/>
          </p:nvSpPr>
          <p:spPr bwMode="auto">
            <a:xfrm>
              <a:off x="4802620" y="4605869"/>
              <a:ext cx="81814" cy="48578"/>
            </a:xfrm>
            <a:custGeom>
              <a:avLst/>
              <a:gdLst>
                <a:gd name="T0" fmla="*/ 53 w 63"/>
                <a:gd name="T1" fmla="*/ 37 h 37"/>
                <a:gd name="T2" fmla="*/ 32 w 63"/>
                <a:gd name="T3" fmla="*/ 12 h 37"/>
                <a:gd name="T4" fmla="*/ 10 w 63"/>
                <a:gd name="T5" fmla="*/ 37 h 37"/>
                <a:gd name="T6" fmla="*/ 0 w 63"/>
                <a:gd name="T7" fmla="*/ 37 h 37"/>
                <a:gd name="T8" fmla="*/ 32 w 63"/>
                <a:gd name="T9" fmla="*/ 0 h 37"/>
                <a:gd name="T10" fmla="*/ 63 w 63"/>
                <a:gd name="T11" fmla="*/ 37 h 37"/>
                <a:gd name="T12" fmla="*/ 53 w 63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37">
                  <a:moveTo>
                    <a:pt x="53" y="37"/>
                  </a:moveTo>
                  <a:lnTo>
                    <a:pt x="32" y="12"/>
                  </a:lnTo>
                  <a:lnTo>
                    <a:pt x="10" y="37"/>
                  </a:lnTo>
                  <a:lnTo>
                    <a:pt x="0" y="37"/>
                  </a:lnTo>
                  <a:lnTo>
                    <a:pt x="32" y="0"/>
                  </a:lnTo>
                  <a:lnTo>
                    <a:pt x="63" y="37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63" name="Group 562"/>
          <p:cNvGrpSpPr/>
          <p:nvPr userDrawn="1"/>
        </p:nvGrpSpPr>
        <p:grpSpPr>
          <a:xfrm>
            <a:off x="4837235" y="6086618"/>
            <a:ext cx="146797" cy="184081"/>
            <a:chOff x="4465138" y="4564962"/>
            <a:chExt cx="135505" cy="138061"/>
          </a:xfrm>
        </p:grpSpPr>
        <p:sp>
          <p:nvSpPr>
            <p:cNvPr id="564" name="Freeform 778"/>
            <p:cNvSpPr>
              <a:spLocks noEditPoints="1"/>
            </p:cNvSpPr>
            <p:nvPr/>
          </p:nvSpPr>
          <p:spPr bwMode="auto">
            <a:xfrm>
              <a:off x="4465138" y="4564962"/>
              <a:ext cx="135505" cy="138061"/>
            </a:xfrm>
            <a:custGeom>
              <a:avLst/>
              <a:gdLst>
                <a:gd name="T0" fmla="*/ 53 w 106"/>
                <a:gd name="T1" fmla="*/ 7 h 108"/>
                <a:gd name="T2" fmla="*/ 71 w 106"/>
                <a:gd name="T3" fmla="*/ 11 h 108"/>
                <a:gd name="T4" fmla="*/ 85 w 106"/>
                <a:gd name="T5" fmla="*/ 21 h 108"/>
                <a:gd name="T6" fmla="*/ 95 w 106"/>
                <a:gd name="T7" fmla="*/ 35 h 108"/>
                <a:gd name="T8" fmla="*/ 98 w 106"/>
                <a:gd name="T9" fmla="*/ 53 h 108"/>
                <a:gd name="T10" fmla="*/ 95 w 106"/>
                <a:gd name="T11" fmla="*/ 70 h 108"/>
                <a:gd name="T12" fmla="*/ 85 w 106"/>
                <a:gd name="T13" fmla="*/ 86 h 108"/>
                <a:gd name="T14" fmla="*/ 71 w 106"/>
                <a:gd name="T15" fmla="*/ 96 h 108"/>
                <a:gd name="T16" fmla="*/ 53 w 106"/>
                <a:gd name="T17" fmla="*/ 100 h 108"/>
                <a:gd name="T18" fmla="*/ 36 w 106"/>
                <a:gd name="T19" fmla="*/ 96 h 108"/>
                <a:gd name="T20" fmla="*/ 20 w 106"/>
                <a:gd name="T21" fmla="*/ 86 h 108"/>
                <a:gd name="T22" fmla="*/ 10 w 106"/>
                <a:gd name="T23" fmla="*/ 70 h 108"/>
                <a:gd name="T24" fmla="*/ 8 w 106"/>
                <a:gd name="T25" fmla="*/ 53 h 108"/>
                <a:gd name="T26" fmla="*/ 10 w 106"/>
                <a:gd name="T27" fmla="*/ 35 h 108"/>
                <a:gd name="T28" fmla="*/ 20 w 106"/>
                <a:gd name="T29" fmla="*/ 21 h 108"/>
                <a:gd name="T30" fmla="*/ 36 w 106"/>
                <a:gd name="T31" fmla="*/ 11 h 108"/>
                <a:gd name="T32" fmla="*/ 53 w 106"/>
                <a:gd name="T33" fmla="*/ 7 h 108"/>
                <a:gd name="T34" fmla="*/ 53 w 106"/>
                <a:gd name="T35" fmla="*/ 0 h 108"/>
                <a:gd name="T36" fmla="*/ 32 w 106"/>
                <a:gd name="T37" fmla="*/ 4 h 108"/>
                <a:gd name="T38" fmla="*/ 16 w 106"/>
                <a:gd name="T39" fmla="*/ 15 h 108"/>
                <a:gd name="T40" fmla="*/ 4 w 106"/>
                <a:gd name="T41" fmla="*/ 33 h 108"/>
                <a:gd name="T42" fmla="*/ 0 w 106"/>
                <a:gd name="T43" fmla="*/ 53 h 108"/>
                <a:gd name="T44" fmla="*/ 4 w 106"/>
                <a:gd name="T45" fmla="*/ 74 h 108"/>
                <a:gd name="T46" fmla="*/ 16 w 106"/>
                <a:gd name="T47" fmla="*/ 92 h 108"/>
                <a:gd name="T48" fmla="*/ 32 w 106"/>
                <a:gd name="T49" fmla="*/ 102 h 108"/>
                <a:gd name="T50" fmla="*/ 53 w 106"/>
                <a:gd name="T51" fmla="*/ 108 h 108"/>
                <a:gd name="T52" fmla="*/ 75 w 106"/>
                <a:gd name="T53" fmla="*/ 102 h 108"/>
                <a:gd name="T54" fmla="*/ 91 w 106"/>
                <a:gd name="T55" fmla="*/ 92 h 108"/>
                <a:gd name="T56" fmla="*/ 102 w 106"/>
                <a:gd name="T57" fmla="*/ 74 h 108"/>
                <a:gd name="T58" fmla="*/ 106 w 106"/>
                <a:gd name="T59" fmla="*/ 53 h 108"/>
                <a:gd name="T60" fmla="*/ 102 w 106"/>
                <a:gd name="T61" fmla="*/ 33 h 108"/>
                <a:gd name="T62" fmla="*/ 91 w 106"/>
                <a:gd name="T63" fmla="*/ 15 h 108"/>
                <a:gd name="T64" fmla="*/ 75 w 106"/>
                <a:gd name="T65" fmla="*/ 4 h 108"/>
                <a:gd name="T66" fmla="*/ 53 w 106"/>
                <a:gd name="T6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" h="108">
                  <a:moveTo>
                    <a:pt x="53" y="7"/>
                  </a:moveTo>
                  <a:lnTo>
                    <a:pt x="71" y="11"/>
                  </a:lnTo>
                  <a:lnTo>
                    <a:pt x="85" y="21"/>
                  </a:lnTo>
                  <a:lnTo>
                    <a:pt x="95" y="35"/>
                  </a:lnTo>
                  <a:lnTo>
                    <a:pt x="98" y="53"/>
                  </a:lnTo>
                  <a:lnTo>
                    <a:pt x="95" y="70"/>
                  </a:lnTo>
                  <a:lnTo>
                    <a:pt x="85" y="86"/>
                  </a:lnTo>
                  <a:lnTo>
                    <a:pt x="71" y="96"/>
                  </a:lnTo>
                  <a:lnTo>
                    <a:pt x="53" y="100"/>
                  </a:lnTo>
                  <a:lnTo>
                    <a:pt x="36" y="96"/>
                  </a:lnTo>
                  <a:lnTo>
                    <a:pt x="20" y="86"/>
                  </a:lnTo>
                  <a:lnTo>
                    <a:pt x="10" y="70"/>
                  </a:lnTo>
                  <a:lnTo>
                    <a:pt x="8" y="53"/>
                  </a:lnTo>
                  <a:lnTo>
                    <a:pt x="10" y="35"/>
                  </a:lnTo>
                  <a:lnTo>
                    <a:pt x="20" y="21"/>
                  </a:lnTo>
                  <a:lnTo>
                    <a:pt x="36" y="11"/>
                  </a:lnTo>
                  <a:lnTo>
                    <a:pt x="53" y="7"/>
                  </a:lnTo>
                  <a:close/>
                  <a:moveTo>
                    <a:pt x="53" y="0"/>
                  </a:moveTo>
                  <a:lnTo>
                    <a:pt x="32" y="4"/>
                  </a:lnTo>
                  <a:lnTo>
                    <a:pt x="16" y="15"/>
                  </a:lnTo>
                  <a:lnTo>
                    <a:pt x="4" y="33"/>
                  </a:lnTo>
                  <a:lnTo>
                    <a:pt x="0" y="53"/>
                  </a:lnTo>
                  <a:lnTo>
                    <a:pt x="4" y="74"/>
                  </a:lnTo>
                  <a:lnTo>
                    <a:pt x="16" y="92"/>
                  </a:lnTo>
                  <a:lnTo>
                    <a:pt x="32" y="102"/>
                  </a:lnTo>
                  <a:lnTo>
                    <a:pt x="53" y="108"/>
                  </a:lnTo>
                  <a:lnTo>
                    <a:pt x="75" y="102"/>
                  </a:lnTo>
                  <a:lnTo>
                    <a:pt x="91" y="92"/>
                  </a:lnTo>
                  <a:lnTo>
                    <a:pt x="102" y="74"/>
                  </a:lnTo>
                  <a:lnTo>
                    <a:pt x="106" y="53"/>
                  </a:lnTo>
                  <a:lnTo>
                    <a:pt x="102" y="33"/>
                  </a:lnTo>
                  <a:lnTo>
                    <a:pt x="91" y="15"/>
                  </a:lnTo>
                  <a:lnTo>
                    <a:pt x="75" y="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5" name="Freeform 779"/>
            <p:cNvSpPr>
              <a:spLocks/>
            </p:cNvSpPr>
            <p:nvPr/>
          </p:nvSpPr>
          <p:spPr bwMode="auto">
            <a:xfrm>
              <a:off x="4490704" y="4616096"/>
              <a:ext cx="84371" cy="48578"/>
            </a:xfrm>
            <a:custGeom>
              <a:avLst/>
              <a:gdLst>
                <a:gd name="T0" fmla="*/ 10 w 65"/>
                <a:gd name="T1" fmla="*/ 0 h 37"/>
                <a:gd name="T2" fmla="*/ 33 w 65"/>
                <a:gd name="T3" fmla="*/ 25 h 37"/>
                <a:gd name="T4" fmla="*/ 55 w 65"/>
                <a:gd name="T5" fmla="*/ 0 h 37"/>
                <a:gd name="T6" fmla="*/ 65 w 65"/>
                <a:gd name="T7" fmla="*/ 0 h 37"/>
                <a:gd name="T8" fmla="*/ 33 w 65"/>
                <a:gd name="T9" fmla="*/ 37 h 37"/>
                <a:gd name="T10" fmla="*/ 0 w 65"/>
                <a:gd name="T11" fmla="*/ 0 h 37"/>
                <a:gd name="T12" fmla="*/ 10 w 65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37">
                  <a:moveTo>
                    <a:pt x="10" y="0"/>
                  </a:moveTo>
                  <a:lnTo>
                    <a:pt x="33" y="25"/>
                  </a:lnTo>
                  <a:lnTo>
                    <a:pt x="55" y="0"/>
                  </a:lnTo>
                  <a:lnTo>
                    <a:pt x="65" y="0"/>
                  </a:lnTo>
                  <a:lnTo>
                    <a:pt x="33" y="37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66" name="Group 565"/>
          <p:cNvGrpSpPr/>
          <p:nvPr userDrawn="1"/>
        </p:nvGrpSpPr>
        <p:grpSpPr>
          <a:xfrm>
            <a:off x="3150460" y="6072981"/>
            <a:ext cx="168956" cy="211352"/>
            <a:chOff x="2908117" y="4554736"/>
            <a:chExt cx="155959" cy="158514"/>
          </a:xfrm>
        </p:grpSpPr>
        <p:sp>
          <p:nvSpPr>
            <p:cNvPr id="567" name="Freeform 780"/>
            <p:cNvSpPr>
              <a:spLocks noEditPoints="1"/>
            </p:cNvSpPr>
            <p:nvPr/>
          </p:nvSpPr>
          <p:spPr bwMode="auto">
            <a:xfrm>
              <a:off x="2908117" y="4554736"/>
              <a:ext cx="155959" cy="158514"/>
            </a:xfrm>
            <a:custGeom>
              <a:avLst/>
              <a:gdLst>
                <a:gd name="T0" fmla="*/ 61 w 124"/>
                <a:gd name="T1" fmla="*/ 8 h 123"/>
                <a:gd name="T2" fmla="*/ 83 w 124"/>
                <a:gd name="T3" fmla="*/ 12 h 123"/>
                <a:gd name="T4" fmla="*/ 100 w 124"/>
                <a:gd name="T5" fmla="*/ 23 h 123"/>
                <a:gd name="T6" fmla="*/ 112 w 124"/>
                <a:gd name="T7" fmla="*/ 41 h 123"/>
                <a:gd name="T8" fmla="*/ 116 w 124"/>
                <a:gd name="T9" fmla="*/ 61 h 123"/>
                <a:gd name="T10" fmla="*/ 112 w 124"/>
                <a:gd name="T11" fmla="*/ 82 h 123"/>
                <a:gd name="T12" fmla="*/ 100 w 124"/>
                <a:gd name="T13" fmla="*/ 100 h 123"/>
                <a:gd name="T14" fmla="*/ 83 w 124"/>
                <a:gd name="T15" fmla="*/ 110 h 123"/>
                <a:gd name="T16" fmla="*/ 61 w 124"/>
                <a:gd name="T17" fmla="*/ 116 h 123"/>
                <a:gd name="T18" fmla="*/ 41 w 124"/>
                <a:gd name="T19" fmla="*/ 110 h 123"/>
                <a:gd name="T20" fmla="*/ 24 w 124"/>
                <a:gd name="T21" fmla="*/ 100 h 123"/>
                <a:gd name="T22" fmla="*/ 12 w 124"/>
                <a:gd name="T23" fmla="*/ 82 h 123"/>
                <a:gd name="T24" fmla="*/ 8 w 124"/>
                <a:gd name="T25" fmla="*/ 61 h 123"/>
                <a:gd name="T26" fmla="*/ 12 w 124"/>
                <a:gd name="T27" fmla="*/ 41 h 123"/>
                <a:gd name="T28" fmla="*/ 24 w 124"/>
                <a:gd name="T29" fmla="*/ 23 h 123"/>
                <a:gd name="T30" fmla="*/ 41 w 124"/>
                <a:gd name="T31" fmla="*/ 12 h 123"/>
                <a:gd name="T32" fmla="*/ 61 w 124"/>
                <a:gd name="T33" fmla="*/ 8 h 123"/>
                <a:gd name="T34" fmla="*/ 61 w 124"/>
                <a:gd name="T35" fmla="*/ 0 h 123"/>
                <a:gd name="T36" fmla="*/ 37 w 124"/>
                <a:gd name="T37" fmla="*/ 6 h 123"/>
                <a:gd name="T38" fmla="*/ 18 w 124"/>
                <a:gd name="T39" fmla="*/ 17 h 123"/>
                <a:gd name="T40" fmla="*/ 6 w 124"/>
                <a:gd name="T41" fmla="*/ 37 h 123"/>
                <a:gd name="T42" fmla="*/ 0 w 124"/>
                <a:gd name="T43" fmla="*/ 61 h 123"/>
                <a:gd name="T44" fmla="*/ 6 w 124"/>
                <a:gd name="T45" fmla="*/ 84 h 123"/>
                <a:gd name="T46" fmla="*/ 18 w 124"/>
                <a:gd name="T47" fmla="*/ 104 h 123"/>
                <a:gd name="T48" fmla="*/ 37 w 124"/>
                <a:gd name="T49" fmla="*/ 118 h 123"/>
                <a:gd name="T50" fmla="*/ 61 w 124"/>
                <a:gd name="T51" fmla="*/ 123 h 123"/>
                <a:gd name="T52" fmla="*/ 87 w 124"/>
                <a:gd name="T53" fmla="*/ 118 h 123"/>
                <a:gd name="T54" fmla="*/ 104 w 124"/>
                <a:gd name="T55" fmla="*/ 104 h 123"/>
                <a:gd name="T56" fmla="*/ 118 w 124"/>
                <a:gd name="T57" fmla="*/ 84 h 123"/>
                <a:gd name="T58" fmla="*/ 124 w 124"/>
                <a:gd name="T59" fmla="*/ 61 h 123"/>
                <a:gd name="T60" fmla="*/ 118 w 124"/>
                <a:gd name="T61" fmla="*/ 37 h 123"/>
                <a:gd name="T62" fmla="*/ 104 w 124"/>
                <a:gd name="T63" fmla="*/ 17 h 123"/>
                <a:gd name="T64" fmla="*/ 87 w 124"/>
                <a:gd name="T65" fmla="*/ 6 h 123"/>
                <a:gd name="T66" fmla="*/ 61 w 124"/>
                <a:gd name="T6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23">
                  <a:moveTo>
                    <a:pt x="61" y="8"/>
                  </a:moveTo>
                  <a:lnTo>
                    <a:pt x="83" y="12"/>
                  </a:lnTo>
                  <a:lnTo>
                    <a:pt x="100" y="23"/>
                  </a:lnTo>
                  <a:lnTo>
                    <a:pt x="112" y="41"/>
                  </a:lnTo>
                  <a:lnTo>
                    <a:pt x="116" y="61"/>
                  </a:lnTo>
                  <a:lnTo>
                    <a:pt x="112" y="82"/>
                  </a:lnTo>
                  <a:lnTo>
                    <a:pt x="100" y="100"/>
                  </a:lnTo>
                  <a:lnTo>
                    <a:pt x="83" y="110"/>
                  </a:lnTo>
                  <a:lnTo>
                    <a:pt x="61" y="116"/>
                  </a:lnTo>
                  <a:lnTo>
                    <a:pt x="41" y="110"/>
                  </a:lnTo>
                  <a:lnTo>
                    <a:pt x="24" y="100"/>
                  </a:lnTo>
                  <a:lnTo>
                    <a:pt x="12" y="82"/>
                  </a:lnTo>
                  <a:lnTo>
                    <a:pt x="8" y="61"/>
                  </a:lnTo>
                  <a:lnTo>
                    <a:pt x="12" y="41"/>
                  </a:lnTo>
                  <a:lnTo>
                    <a:pt x="24" y="23"/>
                  </a:lnTo>
                  <a:lnTo>
                    <a:pt x="41" y="12"/>
                  </a:lnTo>
                  <a:lnTo>
                    <a:pt x="61" y="8"/>
                  </a:lnTo>
                  <a:close/>
                  <a:moveTo>
                    <a:pt x="61" y="0"/>
                  </a:moveTo>
                  <a:lnTo>
                    <a:pt x="37" y="6"/>
                  </a:lnTo>
                  <a:lnTo>
                    <a:pt x="18" y="17"/>
                  </a:lnTo>
                  <a:lnTo>
                    <a:pt x="6" y="37"/>
                  </a:lnTo>
                  <a:lnTo>
                    <a:pt x="0" y="61"/>
                  </a:lnTo>
                  <a:lnTo>
                    <a:pt x="6" y="84"/>
                  </a:lnTo>
                  <a:lnTo>
                    <a:pt x="18" y="104"/>
                  </a:lnTo>
                  <a:lnTo>
                    <a:pt x="37" y="118"/>
                  </a:lnTo>
                  <a:lnTo>
                    <a:pt x="61" y="123"/>
                  </a:lnTo>
                  <a:lnTo>
                    <a:pt x="87" y="118"/>
                  </a:lnTo>
                  <a:lnTo>
                    <a:pt x="104" y="104"/>
                  </a:lnTo>
                  <a:lnTo>
                    <a:pt x="118" y="84"/>
                  </a:lnTo>
                  <a:lnTo>
                    <a:pt x="124" y="61"/>
                  </a:lnTo>
                  <a:lnTo>
                    <a:pt x="118" y="37"/>
                  </a:lnTo>
                  <a:lnTo>
                    <a:pt x="104" y="17"/>
                  </a:lnTo>
                  <a:lnTo>
                    <a:pt x="87" y="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" name="Freeform 781"/>
            <p:cNvSpPr>
              <a:spLocks/>
            </p:cNvSpPr>
            <p:nvPr/>
          </p:nvSpPr>
          <p:spPr bwMode="auto">
            <a:xfrm>
              <a:off x="2966920" y="4582858"/>
              <a:ext cx="58805" cy="99712"/>
            </a:xfrm>
            <a:custGeom>
              <a:avLst/>
              <a:gdLst>
                <a:gd name="T0" fmla="*/ 0 w 45"/>
                <a:gd name="T1" fmla="*/ 59 h 79"/>
                <a:gd name="T2" fmla="*/ 22 w 45"/>
                <a:gd name="T3" fmla="*/ 40 h 79"/>
                <a:gd name="T4" fmla="*/ 0 w 45"/>
                <a:gd name="T5" fmla="*/ 20 h 79"/>
                <a:gd name="T6" fmla="*/ 0 w 45"/>
                <a:gd name="T7" fmla="*/ 0 h 79"/>
                <a:gd name="T8" fmla="*/ 45 w 45"/>
                <a:gd name="T9" fmla="*/ 40 h 79"/>
                <a:gd name="T10" fmla="*/ 0 w 45"/>
                <a:gd name="T11" fmla="*/ 79 h 79"/>
                <a:gd name="T12" fmla="*/ 0 w 45"/>
                <a:gd name="T13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0" y="59"/>
                  </a:moveTo>
                  <a:lnTo>
                    <a:pt x="22" y="4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45" y="40"/>
                  </a:lnTo>
                  <a:lnTo>
                    <a:pt x="0" y="7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69" name="Group 568"/>
          <p:cNvGrpSpPr/>
          <p:nvPr userDrawn="1"/>
        </p:nvGrpSpPr>
        <p:grpSpPr>
          <a:xfrm>
            <a:off x="2812551" y="6072981"/>
            <a:ext cx="168956" cy="211352"/>
            <a:chOff x="2596201" y="4554736"/>
            <a:chExt cx="155959" cy="158514"/>
          </a:xfrm>
        </p:grpSpPr>
        <p:sp>
          <p:nvSpPr>
            <p:cNvPr id="570" name="Freeform 782"/>
            <p:cNvSpPr>
              <a:spLocks noEditPoints="1"/>
            </p:cNvSpPr>
            <p:nvPr/>
          </p:nvSpPr>
          <p:spPr bwMode="auto">
            <a:xfrm>
              <a:off x="2596201" y="4554736"/>
              <a:ext cx="155959" cy="158514"/>
            </a:xfrm>
            <a:custGeom>
              <a:avLst/>
              <a:gdLst>
                <a:gd name="T0" fmla="*/ 60 w 121"/>
                <a:gd name="T1" fmla="*/ 8 h 123"/>
                <a:gd name="T2" fmla="*/ 82 w 121"/>
                <a:gd name="T3" fmla="*/ 12 h 123"/>
                <a:gd name="T4" fmla="*/ 98 w 121"/>
                <a:gd name="T5" fmla="*/ 23 h 123"/>
                <a:gd name="T6" fmla="*/ 110 w 121"/>
                <a:gd name="T7" fmla="*/ 41 h 123"/>
                <a:gd name="T8" fmla="*/ 113 w 121"/>
                <a:gd name="T9" fmla="*/ 61 h 123"/>
                <a:gd name="T10" fmla="*/ 110 w 121"/>
                <a:gd name="T11" fmla="*/ 82 h 123"/>
                <a:gd name="T12" fmla="*/ 98 w 121"/>
                <a:gd name="T13" fmla="*/ 100 h 123"/>
                <a:gd name="T14" fmla="*/ 82 w 121"/>
                <a:gd name="T15" fmla="*/ 110 h 123"/>
                <a:gd name="T16" fmla="*/ 60 w 121"/>
                <a:gd name="T17" fmla="*/ 116 h 123"/>
                <a:gd name="T18" fmla="*/ 39 w 121"/>
                <a:gd name="T19" fmla="*/ 110 h 123"/>
                <a:gd name="T20" fmla="*/ 23 w 121"/>
                <a:gd name="T21" fmla="*/ 100 h 123"/>
                <a:gd name="T22" fmla="*/ 11 w 121"/>
                <a:gd name="T23" fmla="*/ 82 h 123"/>
                <a:gd name="T24" fmla="*/ 7 w 121"/>
                <a:gd name="T25" fmla="*/ 61 h 123"/>
                <a:gd name="T26" fmla="*/ 11 w 121"/>
                <a:gd name="T27" fmla="*/ 41 h 123"/>
                <a:gd name="T28" fmla="*/ 23 w 121"/>
                <a:gd name="T29" fmla="*/ 23 h 123"/>
                <a:gd name="T30" fmla="*/ 39 w 121"/>
                <a:gd name="T31" fmla="*/ 12 h 123"/>
                <a:gd name="T32" fmla="*/ 60 w 121"/>
                <a:gd name="T33" fmla="*/ 8 h 123"/>
                <a:gd name="T34" fmla="*/ 60 w 121"/>
                <a:gd name="T35" fmla="*/ 0 h 123"/>
                <a:gd name="T36" fmla="*/ 37 w 121"/>
                <a:gd name="T37" fmla="*/ 6 h 123"/>
                <a:gd name="T38" fmla="*/ 17 w 121"/>
                <a:gd name="T39" fmla="*/ 17 h 123"/>
                <a:gd name="T40" fmla="*/ 3 w 121"/>
                <a:gd name="T41" fmla="*/ 37 h 123"/>
                <a:gd name="T42" fmla="*/ 0 w 121"/>
                <a:gd name="T43" fmla="*/ 61 h 123"/>
                <a:gd name="T44" fmla="*/ 3 w 121"/>
                <a:gd name="T45" fmla="*/ 84 h 123"/>
                <a:gd name="T46" fmla="*/ 17 w 121"/>
                <a:gd name="T47" fmla="*/ 104 h 123"/>
                <a:gd name="T48" fmla="*/ 37 w 121"/>
                <a:gd name="T49" fmla="*/ 118 h 123"/>
                <a:gd name="T50" fmla="*/ 60 w 121"/>
                <a:gd name="T51" fmla="*/ 123 h 123"/>
                <a:gd name="T52" fmla="*/ 84 w 121"/>
                <a:gd name="T53" fmla="*/ 118 h 123"/>
                <a:gd name="T54" fmla="*/ 104 w 121"/>
                <a:gd name="T55" fmla="*/ 104 h 123"/>
                <a:gd name="T56" fmla="*/ 117 w 121"/>
                <a:gd name="T57" fmla="*/ 84 h 123"/>
                <a:gd name="T58" fmla="*/ 121 w 121"/>
                <a:gd name="T59" fmla="*/ 61 h 123"/>
                <a:gd name="T60" fmla="*/ 117 w 121"/>
                <a:gd name="T61" fmla="*/ 37 h 123"/>
                <a:gd name="T62" fmla="*/ 104 w 121"/>
                <a:gd name="T63" fmla="*/ 17 h 123"/>
                <a:gd name="T64" fmla="*/ 84 w 121"/>
                <a:gd name="T65" fmla="*/ 6 h 123"/>
                <a:gd name="T66" fmla="*/ 60 w 121"/>
                <a:gd name="T6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" h="123">
                  <a:moveTo>
                    <a:pt x="60" y="8"/>
                  </a:moveTo>
                  <a:lnTo>
                    <a:pt x="82" y="12"/>
                  </a:lnTo>
                  <a:lnTo>
                    <a:pt x="98" y="23"/>
                  </a:lnTo>
                  <a:lnTo>
                    <a:pt x="110" y="41"/>
                  </a:lnTo>
                  <a:lnTo>
                    <a:pt x="113" y="61"/>
                  </a:lnTo>
                  <a:lnTo>
                    <a:pt x="110" y="82"/>
                  </a:lnTo>
                  <a:lnTo>
                    <a:pt x="98" y="100"/>
                  </a:lnTo>
                  <a:lnTo>
                    <a:pt x="82" y="110"/>
                  </a:lnTo>
                  <a:lnTo>
                    <a:pt x="60" y="116"/>
                  </a:lnTo>
                  <a:lnTo>
                    <a:pt x="39" y="110"/>
                  </a:lnTo>
                  <a:lnTo>
                    <a:pt x="23" y="100"/>
                  </a:lnTo>
                  <a:lnTo>
                    <a:pt x="11" y="82"/>
                  </a:lnTo>
                  <a:lnTo>
                    <a:pt x="7" y="61"/>
                  </a:lnTo>
                  <a:lnTo>
                    <a:pt x="11" y="41"/>
                  </a:lnTo>
                  <a:lnTo>
                    <a:pt x="23" y="23"/>
                  </a:lnTo>
                  <a:lnTo>
                    <a:pt x="39" y="12"/>
                  </a:lnTo>
                  <a:lnTo>
                    <a:pt x="60" y="8"/>
                  </a:lnTo>
                  <a:close/>
                  <a:moveTo>
                    <a:pt x="60" y="0"/>
                  </a:moveTo>
                  <a:lnTo>
                    <a:pt x="37" y="6"/>
                  </a:lnTo>
                  <a:lnTo>
                    <a:pt x="17" y="17"/>
                  </a:lnTo>
                  <a:lnTo>
                    <a:pt x="3" y="37"/>
                  </a:lnTo>
                  <a:lnTo>
                    <a:pt x="0" y="61"/>
                  </a:lnTo>
                  <a:lnTo>
                    <a:pt x="3" y="84"/>
                  </a:lnTo>
                  <a:lnTo>
                    <a:pt x="17" y="104"/>
                  </a:lnTo>
                  <a:lnTo>
                    <a:pt x="37" y="118"/>
                  </a:lnTo>
                  <a:lnTo>
                    <a:pt x="60" y="123"/>
                  </a:lnTo>
                  <a:lnTo>
                    <a:pt x="84" y="118"/>
                  </a:lnTo>
                  <a:lnTo>
                    <a:pt x="104" y="104"/>
                  </a:lnTo>
                  <a:lnTo>
                    <a:pt x="117" y="84"/>
                  </a:lnTo>
                  <a:lnTo>
                    <a:pt x="121" y="61"/>
                  </a:lnTo>
                  <a:lnTo>
                    <a:pt x="117" y="37"/>
                  </a:lnTo>
                  <a:lnTo>
                    <a:pt x="104" y="17"/>
                  </a:lnTo>
                  <a:lnTo>
                    <a:pt x="84" y="6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1" name="Freeform 783"/>
            <p:cNvSpPr>
              <a:spLocks/>
            </p:cNvSpPr>
            <p:nvPr/>
          </p:nvSpPr>
          <p:spPr bwMode="auto">
            <a:xfrm>
              <a:off x="2631995" y="4585416"/>
              <a:ext cx="61360" cy="99712"/>
            </a:xfrm>
            <a:custGeom>
              <a:avLst/>
              <a:gdLst>
                <a:gd name="T0" fmla="*/ 47 w 47"/>
                <a:gd name="T1" fmla="*/ 20 h 79"/>
                <a:gd name="T2" fmla="*/ 24 w 47"/>
                <a:gd name="T3" fmla="*/ 40 h 79"/>
                <a:gd name="T4" fmla="*/ 47 w 47"/>
                <a:gd name="T5" fmla="*/ 59 h 79"/>
                <a:gd name="T6" fmla="*/ 47 w 47"/>
                <a:gd name="T7" fmla="*/ 79 h 79"/>
                <a:gd name="T8" fmla="*/ 0 w 47"/>
                <a:gd name="T9" fmla="*/ 40 h 79"/>
                <a:gd name="T10" fmla="*/ 47 w 47"/>
                <a:gd name="T11" fmla="*/ 0 h 79"/>
                <a:gd name="T12" fmla="*/ 47 w 47"/>
                <a:gd name="T13" fmla="*/ 2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47" y="20"/>
                  </a:moveTo>
                  <a:lnTo>
                    <a:pt x="24" y="40"/>
                  </a:lnTo>
                  <a:lnTo>
                    <a:pt x="47" y="59"/>
                  </a:lnTo>
                  <a:lnTo>
                    <a:pt x="47" y="79"/>
                  </a:lnTo>
                  <a:lnTo>
                    <a:pt x="0" y="40"/>
                  </a:lnTo>
                  <a:lnTo>
                    <a:pt x="47" y="0"/>
                  </a:lnTo>
                  <a:lnTo>
                    <a:pt x="47" y="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2" name="Group 571"/>
          <p:cNvGrpSpPr/>
          <p:nvPr userDrawn="1"/>
        </p:nvGrpSpPr>
        <p:grpSpPr>
          <a:xfrm>
            <a:off x="6191640" y="6100254"/>
            <a:ext cx="146797" cy="184081"/>
            <a:chOff x="5715358" y="4575189"/>
            <a:chExt cx="135505" cy="138061"/>
          </a:xfrm>
        </p:grpSpPr>
        <p:sp>
          <p:nvSpPr>
            <p:cNvPr id="573" name="Freeform 784"/>
            <p:cNvSpPr>
              <a:spLocks/>
            </p:cNvSpPr>
            <p:nvPr/>
          </p:nvSpPr>
          <p:spPr bwMode="auto">
            <a:xfrm>
              <a:off x="5753707" y="4605869"/>
              <a:ext cx="48578" cy="38351"/>
            </a:xfrm>
            <a:custGeom>
              <a:avLst/>
              <a:gdLst>
                <a:gd name="T0" fmla="*/ 39 w 39"/>
                <a:gd name="T1" fmla="*/ 0 h 29"/>
                <a:gd name="T2" fmla="*/ 32 w 39"/>
                <a:gd name="T3" fmla="*/ 0 h 29"/>
                <a:gd name="T4" fmla="*/ 0 w 39"/>
                <a:gd name="T5" fmla="*/ 29 h 29"/>
                <a:gd name="T6" fmla="*/ 8 w 39"/>
                <a:gd name="T7" fmla="*/ 29 h 29"/>
                <a:gd name="T8" fmla="*/ 39 w 3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9">
                  <a:moveTo>
                    <a:pt x="39" y="0"/>
                  </a:moveTo>
                  <a:lnTo>
                    <a:pt x="32" y="0"/>
                  </a:lnTo>
                  <a:lnTo>
                    <a:pt x="0" y="29"/>
                  </a:lnTo>
                  <a:lnTo>
                    <a:pt x="8" y="2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" name="Freeform 785"/>
            <p:cNvSpPr>
              <a:spLocks/>
            </p:cNvSpPr>
            <p:nvPr/>
          </p:nvSpPr>
          <p:spPr bwMode="auto">
            <a:xfrm>
              <a:off x="5753707" y="4644219"/>
              <a:ext cx="48578" cy="38351"/>
            </a:xfrm>
            <a:custGeom>
              <a:avLst/>
              <a:gdLst>
                <a:gd name="T0" fmla="*/ 0 w 39"/>
                <a:gd name="T1" fmla="*/ 0 h 32"/>
                <a:gd name="T2" fmla="*/ 8 w 39"/>
                <a:gd name="T3" fmla="*/ 0 h 32"/>
                <a:gd name="T4" fmla="*/ 39 w 39"/>
                <a:gd name="T5" fmla="*/ 32 h 32"/>
                <a:gd name="T6" fmla="*/ 32 w 39"/>
                <a:gd name="T7" fmla="*/ 32 h 32"/>
                <a:gd name="T8" fmla="*/ 0 w 3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2">
                  <a:moveTo>
                    <a:pt x="0" y="0"/>
                  </a:moveTo>
                  <a:lnTo>
                    <a:pt x="8" y="0"/>
                  </a:lnTo>
                  <a:lnTo>
                    <a:pt x="39" y="32"/>
                  </a:lnTo>
                  <a:lnTo>
                    <a:pt x="32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5" name="Freeform 786"/>
            <p:cNvSpPr>
              <a:spLocks noEditPoints="1"/>
            </p:cNvSpPr>
            <p:nvPr/>
          </p:nvSpPr>
          <p:spPr bwMode="auto">
            <a:xfrm>
              <a:off x="5715358" y="4575189"/>
              <a:ext cx="135505" cy="138061"/>
            </a:xfrm>
            <a:custGeom>
              <a:avLst/>
              <a:gdLst>
                <a:gd name="T0" fmla="*/ 98 w 106"/>
                <a:gd name="T1" fmla="*/ 8 h 108"/>
                <a:gd name="T2" fmla="*/ 98 w 106"/>
                <a:gd name="T3" fmla="*/ 101 h 108"/>
                <a:gd name="T4" fmla="*/ 7 w 106"/>
                <a:gd name="T5" fmla="*/ 101 h 108"/>
                <a:gd name="T6" fmla="*/ 7 w 106"/>
                <a:gd name="T7" fmla="*/ 8 h 108"/>
                <a:gd name="T8" fmla="*/ 98 w 106"/>
                <a:gd name="T9" fmla="*/ 8 h 108"/>
                <a:gd name="T10" fmla="*/ 106 w 106"/>
                <a:gd name="T11" fmla="*/ 0 h 108"/>
                <a:gd name="T12" fmla="*/ 0 w 106"/>
                <a:gd name="T13" fmla="*/ 0 h 108"/>
                <a:gd name="T14" fmla="*/ 0 w 106"/>
                <a:gd name="T15" fmla="*/ 108 h 108"/>
                <a:gd name="T16" fmla="*/ 106 w 106"/>
                <a:gd name="T17" fmla="*/ 108 h 108"/>
                <a:gd name="T18" fmla="*/ 106 w 106"/>
                <a:gd name="T1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8">
                  <a:moveTo>
                    <a:pt x="98" y="8"/>
                  </a:moveTo>
                  <a:lnTo>
                    <a:pt x="98" y="101"/>
                  </a:lnTo>
                  <a:lnTo>
                    <a:pt x="7" y="101"/>
                  </a:lnTo>
                  <a:lnTo>
                    <a:pt x="7" y="8"/>
                  </a:lnTo>
                  <a:lnTo>
                    <a:pt x="98" y="8"/>
                  </a:lnTo>
                  <a:close/>
                  <a:moveTo>
                    <a:pt x="106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106" y="10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6" name="Group 575"/>
          <p:cNvGrpSpPr/>
          <p:nvPr userDrawn="1"/>
        </p:nvGrpSpPr>
        <p:grpSpPr>
          <a:xfrm>
            <a:off x="6518468" y="6100254"/>
            <a:ext cx="149566" cy="184081"/>
            <a:chOff x="6017047" y="4575189"/>
            <a:chExt cx="138061" cy="138061"/>
          </a:xfrm>
        </p:grpSpPr>
        <p:sp>
          <p:nvSpPr>
            <p:cNvPr id="577" name="Freeform 787"/>
            <p:cNvSpPr>
              <a:spLocks/>
            </p:cNvSpPr>
            <p:nvPr/>
          </p:nvSpPr>
          <p:spPr bwMode="auto">
            <a:xfrm>
              <a:off x="6065623" y="4644219"/>
              <a:ext cx="48578" cy="38351"/>
            </a:xfrm>
            <a:custGeom>
              <a:avLst/>
              <a:gdLst>
                <a:gd name="T0" fmla="*/ 0 w 37"/>
                <a:gd name="T1" fmla="*/ 32 h 32"/>
                <a:gd name="T2" fmla="*/ 8 w 37"/>
                <a:gd name="T3" fmla="*/ 32 h 32"/>
                <a:gd name="T4" fmla="*/ 37 w 37"/>
                <a:gd name="T5" fmla="*/ 0 h 32"/>
                <a:gd name="T6" fmla="*/ 31 w 37"/>
                <a:gd name="T7" fmla="*/ 0 h 32"/>
                <a:gd name="T8" fmla="*/ 0 w 37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32"/>
                  </a:moveTo>
                  <a:lnTo>
                    <a:pt x="8" y="32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8" name="Freeform 788"/>
            <p:cNvSpPr>
              <a:spLocks/>
            </p:cNvSpPr>
            <p:nvPr/>
          </p:nvSpPr>
          <p:spPr bwMode="auto">
            <a:xfrm>
              <a:off x="6065623" y="4605869"/>
              <a:ext cx="48578" cy="38351"/>
            </a:xfrm>
            <a:custGeom>
              <a:avLst/>
              <a:gdLst>
                <a:gd name="T0" fmla="*/ 37 w 37"/>
                <a:gd name="T1" fmla="*/ 29 h 29"/>
                <a:gd name="T2" fmla="*/ 31 w 37"/>
                <a:gd name="T3" fmla="*/ 29 h 29"/>
                <a:gd name="T4" fmla="*/ 0 w 37"/>
                <a:gd name="T5" fmla="*/ 0 h 29"/>
                <a:gd name="T6" fmla="*/ 8 w 37"/>
                <a:gd name="T7" fmla="*/ 0 h 29"/>
                <a:gd name="T8" fmla="*/ 37 w 3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9">
                  <a:moveTo>
                    <a:pt x="37" y="29"/>
                  </a:moveTo>
                  <a:lnTo>
                    <a:pt x="31" y="29"/>
                  </a:lnTo>
                  <a:lnTo>
                    <a:pt x="0" y="0"/>
                  </a:lnTo>
                  <a:lnTo>
                    <a:pt x="8" y="0"/>
                  </a:lnTo>
                  <a:lnTo>
                    <a:pt x="37" y="2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9" name="Freeform 789"/>
            <p:cNvSpPr>
              <a:spLocks noEditPoints="1"/>
            </p:cNvSpPr>
            <p:nvPr/>
          </p:nvSpPr>
          <p:spPr bwMode="auto">
            <a:xfrm>
              <a:off x="6017047" y="4575189"/>
              <a:ext cx="138061" cy="138061"/>
            </a:xfrm>
            <a:custGeom>
              <a:avLst/>
              <a:gdLst>
                <a:gd name="T0" fmla="*/ 101 w 108"/>
                <a:gd name="T1" fmla="*/ 8 h 108"/>
                <a:gd name="T2" fmla="*/ 101 w 108"/>
                <a:gd name="T3" fmla="*/ 101 h 108"/>
                <a:gd name="T4" fmla="*/ 8 w 108"/>
                <a:gd name="T5" fmla="*/ 101 h 108"/>
                <a:gd name="T6" fmla="*/ 8 w 108"/>
                <a:gd name="T7" fmla="*/ 8 h 108"/>
                <a:gd name="T8" fmla="*/ 101 w 108"/>
                <a:gd name="T9" fmla="*/ 8 h 108"/>
                <a:gd name="T10" fmla="*/ 108 w 108"/>
                <a:gd name="T11" fmla="*/ 0 h 108"/>
                <a:gd name="T12" fmla="*/ 0 w 108"/>
                <a:gd name="T13" fmla="*/ 0 h 108"/>
                <a:gd name="T14" fmla="*/ 0 w 108"/>
                <a:gd name="T15" fmla="*/ 108 h 108"/>
                <a:gd name="T16" fmla="*/ 108 w 108"/>
                <a:gd name="T17" fmla="*/ 108 h 108"/>
                <a:gd name="T18" fmla="*/ 108 w 108"/>
                <a:gd name="T1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101" y="8"/>
                  </a:moveTo>
                  <a:lnTo>
                    <a:pt x="101" y="101"/>
                  </a:lnTo>
                  <a:lnTo>
                    <a:pt x="8" y="101"/>
                  </a:lnTo>
                  <a:lnTo>
                    <a:pt x="8" y="8"/>
                  </a:lnTo>
                  <a:lnTo>
                    <a:pt x="101" y="8"/>
                  </a:lnTo>
                  <a:close/>
                  <a:moveTo>
                    <a:pt x="108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108" y="1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0" name="Group 579"/>
          <p:cNvGrpSpPr/>
          <p:nvPr userDrawn="1"/>
        </p:nvGrpSpPr>
        <p:grpSpPr>
          <a:xfrm>
            <a:off x="6856376" y="6100254"/>
            <a:ext cx="149566" cy="184081"/>
            <a:chOff x="6328962" y="4575189"/>
            <a:chExt cx="138061" cy="138061"/>
          </a:xfrm>
        </p:grpSpPr>
        <p:sp>
          <p:nvSpPr>
            <p:cNvPr id="581" name="Freeform 790"/>
            <p:cNvSpPr>
              <a:spLocks/>
            </p:cNvSpPr>
            <p:nvPr/>
          </p:nvSpPr>
          <p:spPr bwMode="auto">
            <a:xfrm>
              <a:off x="6397992" y="4616096"/>
              <a:ext cx="40907" cy="48578"/>
            </a:xfrm>
            <a:custGeom>
              <a:avLst/>
              <a:gdLst>
                <a:gd name="T0" fmla="*/ 31 w 31"/>
                <a:gd name="T1" fmla="*/ 37 h 37"/>
                <a:gd name="T2" fmla="*/ 31 w 31"/>
                <a:gd name="T3" fmla="*/ 29 h 37"/>
                <a:gd name="T4" fmla="*/ 0 w 31"/>
                <a:gd name="T5" fmla="*/ 0 h 37"/>
                <a:gd name="T6" fmla="*/ 0 w 31"/>
                <a:gd name="T7" fmla="*/ 6 h 37"/>
                <a:gd name="T8" fmla="*/ 31 w 31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7">
                  <a:moveTo>
                    <a:pt x="31" y="37"/>
                  </a:moveTo>
                  <a:lnTo>
                    <a:pt x="31" y="29"/>
                  </a:lnTo>
                  <a:lnTo>
                    <a:pt x="0" y="0"/>
                  </a:lnTo>
                  <a:lnTo>
                    <a:pt x="0" y="6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2" name="Freeform 791"/>
            <p:cNvSpPr>
              <a:spLocks/>
            </p:cNvSpPr>
            <p:nvPr/>
          </p:nvSpPr>
          <p:spPr bwMode="auto">
            <a:xfrm>
              <a:off x="6359642" y="4616096"/>
              <a:ext cx="38351" cy="48578"/>
            </a:xfrm>
            <a:custGeom>
              <a:avLst/>
              <a:gdLst>
                <a:gd name="T0" fmla="*/ 29 w 29"/>
                <a:gd name="T1" fmla="*/ 0 h 37"/>
                <a:gd name="T2" fmla="*/ 29 w 29"/>
                <a:gd name="T3" fmla="*/ 6 h 37"/>
                <a:gd name="T4" fmla="*/ 0 w 29"/>
                <a:gd name="T5" fmla="*/ 37 h 37"/>
                <a:gd name="T6" fmla="*/ 0 w 29"/>
                <a:gd name="T7" fmla="*/ 29 h 37"/>
                <a:gd name="T8" fmla="*/ 29 w 2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7">
                  <a:moveTo>
                    <a:pt x="29" y="0"/>
                  </a:moveTo>
                  <a:lnTo>
                    <a:pt x="29" y="6"/>
                  </a:lnTo>
                  <a:lnTo>
                    <a:pt x="0" y="37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" name="Freeform 792"/>
            <p:cNvSpPr>
              <a:spLocks noEditPoints="1"/>
            </p:cNvSpPr>
            <p:nvPr/>
          </p:nvSpPr>
          <p:spPr bwMode="auto">
            <a:xfrm>
              <a:off x="6328962" y="4575189"/>
              <a:ext cx="138061" cy="138061"/>
            </a:xfrm>
            <a:custGeom>
              <a:avLst/>
              <a:gdLst>
                <a:gd name="T0" fmla="*/ 100 w 106"/>
                <a:gd name="T1" fmla="*/ 8 h 108"/>
                <a:gd name="T2" fmla="*/ 100 w 106"/>
                <a:gd name="T3" fmla="*/ 101 h 108"/>
                <a:gd name="T4" fmla="*/ 8 w 106"/>
                <a:gd name="T5" fmla="*/ 101 h 108"/>
                <a:gd name="T6" fmla="*/ 8 w 106"/>
                <a:gd name="T7" fmla="*/ 8 h 108"/>
                <a:gd name="T8" fmla="*/ 100 w 106"/>
                <a:gd name="T9" fmla="*/ 8 h 108"/>
                <a:gd name="T10" fmla="*/ 106 w 106"/>
                <a:gd name="T11" fmla="*/ 0 h 108"/>
                <a:gd name="T12" fmla="*/ 0 w 106"/>
                <a:gd name="T13" fmla="*/ 0 h 108"/>
                <a:gd name="T14" fmla="*/ 0 w 106"/>
                <a:gd name="T15" fmla="*/ 108 h 108"/>
                <a:gd name="T16" fmla="*/ 106 w 106"/>
                <a:gd name="T17" fmla="*/ 108 h 108"/>
                <a:gd name="T18" fmla="*/ 106 w 106"/>
                <a:gd name="T1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8">
                  <a:moveTo>
                    <a:pt x="100" y="8"/>
                  </a:moveTo>
                  <a:lnTo>
                    <a:pt x="100" y="101"/>
                  </a:lnTo>
                  <a:lnTo>
                    <a:pt x="8" y="101"/>
                  </a:lnTo>
                  <a:lnTo>
                    <a:pt x="8" y="8"/>
                  </a:lnTo>
                  <a:lnTo>
                    <a:pt x="100" y="8"/>
                  </a:lnTo>
                  <a:close/>
                  <a:moveTo>
                    <a:pt x="106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106" y="10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4" name="Group 583"/>
          <p:cNvGrpSpPr/>
          <p:nvPr userDrawn="1"/>
        </p:nvGrpSpPr>
        <p:grpSpPr>
          <a:xfrm>
            <a:off x="7205364" y="6100254"/>
            <a:ext cx="149566" cy="184081"/>
            <a:chOff x="6651105" y="4575189"/>
            <a:chExt cx="138061" cy="138061"/>
          </a:xfrm>
        </p:grpSpPr>
        <p:sp>
          <p:nvSpPr>
            <p:cNvPr id="585" name="Freeform 793"/>
            <p:cNvSpPr>
              <a:spLocks/>
            </p:cNvSpPr>
            <p:nvPr/>
          </p:nvSpPr>
          <p:spPr bwMode="auto">
            <a:xfrm>
              <a:off x="6681785" y="4623765"/>
              <a:ext cx="40907" cy="51134"/>
            </a:xfrm>
            <a:custGeom>
              <a:avLst/>
              <a:gdLst>
                <a:gd name="T0" fmla="*/ 0 w 31"/>
                <a:gd name="T1" fmla="*/ 0 h 39"/>
                <a:gd name="T2" fmla="*/ 0 w 31"/>
                <a:gd name="T3" fmla="*/ 8 h 39"/>
                <a:gd name="T4" fmla="*/ 31 w 31"/>
                <a:gd name="T5" fmla="*/ 39 h 39"/>
                <a:gd name="T6" fmla="*/ 31 w 31"/>
                <a:gd name="T7" fmla="*/ 31 h 39"/>
                <a:gd name="T8" fmla="*/ 0 w 31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9">
                  <a:moveTo>
                    <a:pt x="0" y="0"/>
                  </a:moveTo>
                  <a:lnTo>
                    <a:pt x="0" y="8"/>
                  </a:lnTo>
                  <a:lnTo>
                    <a:pt x="31" y="39"/>
                  </a:lnTo>
                  <a:lnTo>
                    <a:pt x="31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" name="Freeform 794"/>
            <p:cNvSpPr>
              <a:spLocks/>
            </p:cNvSpPr>
            <p:nvPr/>
          </p:nvSpPr>
          <p:spPr bwMode="auto">
            <a:xfrm>
              <a:off x="6722692" y="4623765"/>
              <a:ext cx="35794" cy="51134"/>
            </a:xfrm>
            <a:custGeom>
              <a:avLst/>
              <a:gdLst>
                <a:gd name="T0" fmla="*/ 0 w 30"/>
                <a:gd name="T1" fmla="*/ 39 h 39"/>
                <a:gd name="T2" fmla="*/ 0 w 30"/>
                <a:gd name="T3" fmla="*/ 31 h 39"/>
                <a:gd name="T4" fmla="*/ 30 w 30"/>
                <a:gd name="T5" fmla="*/ 0 h 39"/>
                <a:gd name="T6" fmla="*/ 30 w 30"/>
                <a:gd name="T7" fmla="*/ 8 h 39"/>
                <a:gd name="T8" fmla="*/ 0 w 30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9">
                  <a:moveTo>
                    <a:pt x="0" y="39"/>
                  </a:moveTo>
                  <a:lnTo>
                    <a:pt x="0" y="31"/>
                  </a:lnTo>
                  <a:lnTo>
                    <a:pt x="30" y="0"/>
                  </a:lnTo>
                  <a:lnTo>
                    <a:pt x="30" y="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" name="Freeform 795"/>
            <p:cNvSpPr>
              <a:spLocks noEditPoints="1"/>
            </p:cNvSpPr>
            <p:nvPr/>
          </p:nvSpPr>
          <p:spPr bwMode="auto">
            <a:xfrm>
              <a:off x="6651105" y="4575189"/>
              <a:ext cx="138061" cy="138061"/>
            </a:xfrm>
            <a:custGeom>
              <a:avLst/>
              <a:gdLst>
                <a:gd name="T0" fmla="*/ 101 w 108"/>
                <a:gd name="T1" fmla="*/ 8 h 108"/>
                <a:gd name="T2" fmla="*/ 101 w 108"/>
                <a:gd name="T3" fmla="*/ 101 h 108"/>
                <a:gd name="T4" fmla="*/ 8 w 108"/>
                <a:gd name="T5" fmla="*/ 101 h 108"/>
                <a:gd name="T6" fmla="*/ 8 w 108"/>
                <a:gd name="T7" fmla="*/ 8 h 108"/>
                <a:gd name="T8" fmla="*/ 101 w 108"/>
                <a:gd name="T9" fmla="*/ 8 h 108"/>
                <a:gd name="T10" fmla="*/ 108 w 108"/>
                <a:gd name="T11" fmla="*/ 0 h 108"/>
                <a:gd name="T12" fmla="*/ 0 w 108"/>
                <a:gd name="T13" fmla="*/ 0 h 108"/>
                <a:gd name="T14" fmla="*/ 0 w 108"/>
                <a:gd name="T15" fmla="*/ 108 h 108"/>
                <a:gd name="T16" fmla="*/ 108 w 108"/>
                <a:gd name="T17" fmla="*/ 108 h 108"/>
                <a:gd name="T18" fmla="*/ 108 w 108"/>
                <a:gd name="T1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101" y="8"/>
                  </a:moveTo>
                  <a:lnTo>
                    <a:pt x="101" y="101"/>
                  </a:lnTo>
                  <a:lnTo>
                    <a:pt x="8" y="101"/>
                  </a:lnTo>
                  <a:lnTo>
                    <a:pt x="8" y="8"/>
                  </a:lnTo>
                  <a:lnTo>
                    <a:pt x="101" y="8"/>
                  </a:lnTo>
                  <a:close/>
                  <a:moveTo>
                    <a:pt x="108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108" y="1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696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6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93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12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66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58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52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5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3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gital.png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t="21047"/>
          <a:stretch/>
        </p:blipFill>
        <p:spPr>
          <a:xfrm rot="10800000">
            <a:off x="2653336" y="2665721"/>
            <a:ext cx="7252663" cy="4192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94" y="456232"/>
            <a:ext cx="9519318" cy="424006"/>
          </a:xfrm>
          <a:noFill/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08402"/>
            <a:ext cx="8915400" cy="5209302"/>
          </a:xfrm>
        </p:spPr>
        <p:txBody>
          <a:bodyPr/>
          <a:lstStyle>
            <a:lvl1pPr marL="0" indent="0">
              <a:buNone/>
              <a:defRPr>
                <a:latin typeface="Georgia"/>
                <a:cs typeface="Georgia"/>
              </a:defRPr>
            </a:lvl1pPr>
            <a:lvl2pPr>
              <a:defRPr>
                <a:latin typeface="Georgia"/>
                <a:cs typeface="Georgia"/>
              </a:defRPr>
            </a:lvl2pPr>
            <a:lvl3pPr>
              <a:defRPr>
                <a:latin typeface="Georgia"/>
                <a:cs typeface="Georgia"/>
              </a:defRPr>
            </a:lvl3pPr>
            <a:lvl4pPr>
              <a:defRPr>
                <a:latin typeface="Georgia"/>
                <a:cs typeface="Georgia"/>
              </a:defRPr>
            </a:lvl4pPr>
            <a:lvl5pPr>
              <a:defRPr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 flipV="1">
            <a:off x="180295" y="393417"/>
            <a:ext cx="9545411" cy="738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797" y="6479986"/>
            <a:ext cx="698082" cy="249191"/>
          </a:xfrm>
          <a:prstGeom prst="rect">
            <a:avLst/>
          </a:prstGeom>
        </p:spPr>
      </p:pic>
      <p:sp>
        <p:nvSpPr>
          <p:cNvPr id="16" name="Shape 15"/>
          <p:cNvSpPr txBox="1"/>
          <p:nvPr userDrawn="1"/>
        </p:nvSpPr>
        <p:spPr>
          <a:xfrm>
            <a:off x="180294" y="161225"/>
            <a:ext cx="9493224" cy="28493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r>
              <a:rPr lang="en-US" sz="900" b="0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New Breed in </a:t>
            </a:r>
            <a:r>
              <a:rPr lang="en-US" sz="900" b="1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Technology Consulting</a:t>
            </a:r>
          </a:p>
        </p:txBody>
      </p:sp>
      <p:sp>
        <p:nvSpPr>
          <p:cNvPr id="17" name="Shape 15"/>
          <p:cNvSpPr txBox="1"/>
          <p:nvPr userDrawn="1"/>
        </p:nvSpPr>
        <p:spPr>
          <a:xfrm>
            <a:off x="6588806" y="6603336"/>
            <a:ext cx="3136900" cy="205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  <a:tabLst/>
              <a:defRPr/>
            </a:pPr>
            <a:r>
              <a:rPr lang="en-US" sz="800" b="1" i="1" kern="12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All Rights Reserved by</a:t>
            </a:r>
            <a:r>
              <a:rPr lang="en-US" sz="800" b="1" i="1" kern="1200" baseline="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 Innovation Associates Consulting</a:t>
            </a:r>
            <a:endParaRPr lang="en-US" sz="800" i="1" kern="1200" dirty="0">
              <a:solidFill>
                <a:schemeClr val="bg1">
                  <a:lumMod val="8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25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294" y="456232"/>
            <a:ext cx="9519318" cy="424006"/>
          </a:xfrm>
          <a:noFill/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MaHster</a:t>
            </a:r>
            <a:r>
              <a:rPr lang="en-US" dirty="0"/>
              <a:t>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08402"/>
            <a:ext cx="8915400" cy="5209302"/>
          </a:xfrm>
        </p:spPr>
        <p:txBody>
          <a:bodyPr/>
          <a:lstStyle>
            <a:lvl1pPr marL="0" indent="0">
              <a:buNone/>
              <a:defRPr>
                <a:latin typeface="Georgia"/>
                <a:cs typeface="Georgia"/>
              </a:defRPr>
            </a:lvl1pPr>
            <a:lvl2pPr>
              <a:defRPr>
                <a:latin typeface="Georgia"/>
                <a:cs typeface="Georgia"/>
              </a:defRPr>
            </a:lvl2pPr>
            <a:lvl3pPr>
              <a:defRPr>
                <a:latin typeface="Georgia"/>
                <a:cs typeface="Georgia"/>
              </a:defRPr>
            </a:lvl3pPr>
            <a:lvl4pPr>
              <a:defRPr>
                <a:latin typeface="Georgia"/>
                <a:cs typeface="Georgia"/>
              </a:defRPr>
            </a:lvl4pPr>
            <a:lvl5pPr>
              <a:defRPr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 flipV="1">
            <a:off x="180295" y="393417"/>
            <a:ext cx="9545411" cy="73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Shape 15"/>
          <p:cNvSpPr txBox="1"/>
          <p:nvPr userDrawn="1"/>
        </p:nvSpPr>
        <p:spPr>
          <a:xfrm>
            <a:off x="180296" y="161225"/>
            <a:ext cx="9493222" cy="29500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r>
              <a:rPr lang="en-US" sz="900" b="0" i="1" u="none" strike="noStrike" cap="none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New Breed in </a:t>
            </a:r>
            <a:r>
              <a:rPr lang="en-US" sz="900" b="1" i="1" u="none" strike="noStrike" cap="none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Technology Consulting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796" y="6479986"/>
            <a:ext cx="698082" cy="249191"/>
          </a:xfrm>
          <a:prstGeom prst="rect">
            <a:avLst/>
          </a:prstGeom>
        </p:spPr>
      </p:pic>
      <p:sp>
        <p:nvSpPr>
          <p:cNvPr id="13" name="Shape 15">
            <a:extLst>
              <a:ext uri="{FF2B5EF4-FFF2-40B4-BE49-F238E27FC236}">
                <a16:creationId xmlns:a16="http://schemas.microsoft.com/office/drawing/2014/main" xmlns="" id="{65CF555B-E666-40DC-AC99-5592FAE2A316}"/>
              </a:ext>
            </a:extLst>
          </p:cNvPr>
          <p:cNvSpPr txBox="1"/>
          <p:nvPr userDrawn="1"/>
        </p:nvSpPr>
        <p:spPr>
          <a:xfrm>
            <a:off x="6588806" y="6603336"/>
            <a:ext cx="3136900" cy="205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  <a:tabLst/>
              <a:defRPr/>
            </a:pPr>
            <a:r>
              <a:rPr lang="en-US" sz="800" b="1" i="1" kern="12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All Rights Reserved by</a:t>
            </a:r>
            <a:r>
              <a:rPr lang="en-US" sz="800" b="1" i="1" kern="1200" baseline="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 Innovation Associates Consulting</a:t>
            </a:r>
            <a:endParaRPr lang="en-US" sz="800" i="1" kern="1200" dirty="0">
              <a:solidFill>
                <a:schemeClr val="bg1">
                  <a:lumMod val="8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23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5FF4AF-69DE-D742-9734-4A8B58BF8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20"/>
            <a:ext cx="9906000" cy="6855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294" y="456232"/>
            <a:ext cx="9519318" cy="424006"/>
          </a:xfrm>
          <a:noFill/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MaHster</a:t>
            </a:r>
            <a:r>
              <a:rPr lang="en-US" dirty="0"/>
              <a:t>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08402"/>
            <a:ext cx="8915400" cy="5209302"/>
          </a:xfrm>
        </p:spPr>
        <p:txBody>
          <a:bodyPr/>
          <a:lstStyle>
            <a:lvl1pPr marL="0" indent="0">
              <a:buNone/>
              <a:defRPr>
                <a:latin typeface="Georgia"/>
                <a:cs typeface="Georgia"/>
              </a:defRPr>
            </a:lvl1pPr>
            <a:lvl2pPr>
              <a:defRPr>
                <a:latin typeface="Georgia"/>
                <a:cs typeface="Georgia"/>
              </a:defRPr>
            </a:lvl2pPr>
            <a:lvl3pPr>
              <a:defRPr>
                <a:latin typeface="Georgia"/>
                <a:cs typeface="Georgia"/>
              </a:defRPr>
            </a:lvl3pPr>
            <a:lvl4pPr>
              <a:defRPr>
                <a:latin typeface="Georgia"/>
                <a:cs typeface="Georgia"/>
              </a:defRPr>
            </a:lvl4pPr>
            <a:lvl5pPr>
              <a:defRPr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 flipV="1">
            <a:off x="180295" y="393417"/>
            <a:ext cx="9545411" cy="73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Shape 15"/>
          <p:cNvSpPr txBox="1"/>
          <p:nvPr userDrawn="1"/>
        </p:nvSpPr>
        <p:spPr>
          <a:xfrm>
            <a:off x="180296" y="161225"/>
            <a:ext cx="9493222" cy="29500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r>
              <a:rPr lang="en-US" sz="900" b="0" i="1" u="none" strike="noStrike" cap="none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New Breed in </a:t>
            </a:r>
            <a:r>
              <a:rPr lang="en-US" sz="900" b="1" i="1" u="none" strike="noStrike" cap="none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Technology Consulting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C0313E-82E5-481B-A739-78BD0F25F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796" y="6479986"/>
            <a:ext cx="698082" cy="249191"/>
          </a:xfrm>
          <a:prstGeom prst="rect">
            <a:avLst/>
          </a:prstGeom>
        </p:spPr>
      </p:pic>
      <p:sp>
        <p:nvSpPr>
          <p:cNvPr id="16" name="Shape 15">
            <a:extLst>
              <a:ext uri="{FF2B5EF4-FFF2-40B4-BE49-F238E27FC236}">
                <a16:creationId xmlns:a16="http://schemas.microsoft.com/office/drawing/2014/main" xmlns="" id="{2D2093C3-1639-4BF0-8F49-DE885BFB0026}"/>
              </a:ext>
            </a:extLst>
          </p:cNvPr>
          <p:cNvSpPr txBox="1"/>
          <p:nvPr userDrawn="1"/>
        </p:nvSpPr>
        <p:spPr>
          <a:xfrm>
            <a:off x="6588806" y="6603336"/>
            <a:ext cx="3136900" cy="205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  <a:tabLst/>
              <a:defRPr/>
            </a:pPr>
            <a:r>
              <a:rPr lang="en-US" sz="800" b="1" i="1" kern="12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All Rights Reserved by</a:t>
            </a:r>
            <a:r>
              <a:rPr lang="en-US" sz="800" b="1" i="1" kern="1200" baseline="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 Innovation Associates Consulting</a:t>
            </a:r>
            <a:endParaRPr lang="en-US" sz="800" i="1" kern="1200" dirty="0">
              <a:solidFill>
                <a:schemeClr val="bg1">
                  <a:lumMod val="8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1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E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5FF4AF-69DE-D742-9734-4A8B58BF8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t="-1" b="-1"/>
          <a:stretch/>
        </p:blipFill>
        <p:spPr>
          <a:xfrm>
            <a:off x="-1" y="0"/>
            <a:ext cx="9906001" cy="687222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0"/>
            <a:ext cx="9906001" cy="687222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294" y="456232"/>
            <a:ext cx="9519318" cy="424006"/>
          </a:xfrm>
          <a:noFill/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MaHster</a:t>
            </a:r>
            <a:r>
              <a:rPr lang="en-US" dirty="0"/>
              <a:t>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08402"/>
            <a:ext cx="8915400" cy="5209302"/>
          </a:xfrm>
        </p:spPr>
        <p:txBody>
          <a:bodyPr/>
          <a:lstStyle>
            <a:lvl1pPr marL="0" indent="0">
              <a:buNone/>
              <a:defRPr>
                <a:latin typeface="Georgia"/>
                <a:cs typeface="Georgia"/>
              </a:defRPr>
            </a:lvl1pPr>
            <a:lvl2pPr>
              <a:defRPr>
                <a:latin typeface="Georgia"/>
                <a:cs typeface="Georgia"/>
              </a:defRPr>
            </a:lvl2pPr>
            <a:lvl3pPr>
              <a:defRPr>
                <a:latin typeface="Georgia"/>
                <a:cs typeface="Georgia"/>
              </a:defRPr>
            </a:lvl3pPr>
            <a:lvl4pPr>
              <a:defRPr>
                <a:latin typeface="Georgia"/>
                <a:cs typeface="Georgia"/>
              </a:defRPr>
            </a:lvl4pPr>
            <a:lvl5pPr>
              <a:defRPr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 flipV="1">
            <a:off x="180295" y="393417"/>
            <a:ext cx="9545411" cy="73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Shape 15"/>
          <p:cNvSpPr txBox="1"/>
          <p:nvPr userDrawn="1"/>
        </p:nvSpPr>
        <p:spPr>
          <a:xfrm>
            <a:off x="180296" y="161225"/>
            <a:ext cx="9493222" cy="29500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r>
              <a:rPr lang="en-US" sz="900" b="0" i="1" u="none" strike="noStrike" cap="none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New Breed in </a:t>
            </a:r>
            <a:r>
              <a:rPr lang="en-US" sz="900" b="1" i="1" u="none" strike="noStrike" cap="none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Technology Consulting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A96AF4-6B3E-4D89-9022-7525F23875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796" y="6479986"/>
            <a:ext cx="698082" cy="249191"/>
          </a:xfrm>
          <a:prstGeom prst="rect">
            <a:avLst/>
          </a:prstGeom>
        </p:spPr>
      </p:pic>
      <p:sp>
        <p:nvSpPr>
          <p:cNvPr id="16" name="Shape 15">
            <a:extLst>
              <a:ext uri="{FF2B5EF4-FFF2-40B4-BE49-F238E27FC236}">
                <a16:creationId xmlns:a16="http://schemas.microsoft.com/office/drawing/2014/main" xmlns="" id="{BD6D96ED-F351-4AAB-B868-8992460FDE63}"/>
              </a:ext>
            </a:extLst>
          </p:cNvPr>
          <p:cNvSpPr txBox="1"/>
          <p:nvPr userDrawn="1"/>
        </p:nvSpPr>
        <p:spPr>
          <a:xfrm>
            <a:off x="6588806" y="6603336"/>
            <a:ext cx="3136900" cy="205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  <a:tabLst/>
              <a:defRPr/>
            </a:pPr>
            <a:r>
              <a:rPr lang="en-US" sz="800" b="1" i="1" kern="12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All Rights Reserved by</a:t>
            </a:r>
            <a:r>
              <a:rPr lang="en-US" sz="800" b="1" i="1" kern="1200" baseline="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 Innovation Associates Consulting</a:t>
            </a:r>
            <a:endParaRPr lang="en-US" sz="800" i="1" kern="1200" dirty="0">
              <a:solidFill>
                <a:schemeClr val="bg1">
                  <a:lumMod val="8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70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E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5FF4AF-69DE-D742-9734-4A8B58BF8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" r="6279" b="10979"/>
          <a:stretch/>
        </p:blipFill>
        <p:spPr>
          <a:xfrm>
            <a:off x="-44505" y="-44146"/>
            <a:ext cx="9977322" cy="69021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294" y="456232"/>
            <a:ext cx="9519318" cy="424006"/>
          </a:xfrm>
          <a:noFill/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MaHster</a:t>
            </a:r>
            <a:r>
              <a:rPr lang="en-US" dirty="0"/>
              <a:t>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08402"/>
            <a:ext cx="8915400" cy="5209302"/>
          </a:xfrm>
        </p:spPr>
        <p:txBody>
          <a:bodyPr/>
          <a:lstStyle>
            <a:lvl1pPr marL="0" indent="0">
              <a:buNone/>
              <a:defRPr>
                <a:latin typeface="Georgia"/>
                <a:cs typeface="Georgia"/>
              </a:defRPr>
            </a:lvl1pPr>
            <a:lvl2pPr>
              <a:defRPr>
                <a:latin typeface="Georgia"/>
                <a:cs typeface="Georgia"/>
              </a:defRPr>
            </a:lvl2pPr>
            <a:lvl3pPr>
              <a:defRPr>
                <a:latin typeface="Georgia"/>
                <a:cs typeface="Georgia"/>
              </a:defRPr>
            </a:lvl3pPr>
            <a:lvl4pPr>
              <a:defRPr>
                <a:latin typeface="Georgia"/>
                <a:cs typeface="Georgia"/>
              </a:defRPr>
            </a:lvl4pPr>
            <a:lvl5pPr>
              <a:defRPr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 flipV="1">
            <a:off x="180295" y="393417"/>
            <a:ext cx="9545411" cy="73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Shape 15"/>
          <p:cNvSpPr txBox="1"/>
          <p:nvPr userDrawn="1"/>
        </p:nvSpPr>
        <p:spPr>
          <a:xfrm>
            <a:off x="180296" y="161225"/>
            <a:ext cx="9493222" cy="29500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r>
              <a:rPr lang="en-US" sz="900" b="0" i="1" u="none" strike="noStrike" cap="none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New Breed in </a:t>
            </a:r>
            <a:r>
              <a:rPr lang="en-US" sz="900" b="1" i="1" u="none" strike="noStrike" cap="none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Technology Consulting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1B98F4-6660-420A-8FF6-AE3AE2D590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796" y="6479986"/>
            <a:ext cx="698082" cy="249191"/>
          </a:xfrm>
          <a:prstGeom prst="rect">
            <a:avLst/>
          </a:prstGeom>
        </p:spPr>
      </p:pic>
      <p:sp>
        <p:nvSpPr>
          <p:cNvPr id="16" name="Shape 15">
            <a:extLst>
              <a:ext uri="{FF2B5EF4-FFF2-40B4-BE49-F238E27FC236}">
                <a16:creationId xmlns:a16="http://schemas.microsoft.com/office/drawing/2014/main" xmlns="" id="{11A77022-2306-4CFE-BE06-CE0CC46D5161}"/>
              </a:ext>
            </a:extLst>
          </p:cNvPr>
          <p:cNvSpPr txBox="1"/>
          <p:nvPr userDrawn="1"/>
        </p:nvSpPr>
        <p:spPr>
          <a:xfrm>
            <a:off x="6588806" y="6603336"/>
            <a:ext cx="3136900" cy="205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  <a:tabLst/>
              <a:defRPr/>
            </a:pPr>
            <a:r>
              <a:rPr lang="en-US" sz="800" b="1" i="1" kern="12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All Rights Reserved by</a:t>
            </a:r>
            <a:r>
              <a:rPr lang="en-US" sz="800" b="1" i="1" kern="1200" baseline="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 Innovation Associates Consulting</a:t>
            </a:r>
            <a:endParaRPr lang="en-US" sz="800" i="1" kern="1200" dirty="0">
              <a:solidFill>
                <a:schemeClr val="bg1">
                  <a:lumMod val="8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95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E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5FF4AF-69DE-D742-9734-4A8B58BF8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r="25348"/>
          <a:stretch/>
        </p:blipFill>
        <p:spPr>
          <a:xfrm>
            <a:off x="-1" y="1852988"/>
            <a:ext cx="9906001" cy="50050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294" y="456232"/>
            <a:ext cx="9519318" cy="424006"/>
          </a:xfrm>
          <a:noFill/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MaHster</a:t>
            </a:r>
            <a:r>
              <a:rPr lang="en-US" dirty="0"/>
              <a:t>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Shape 15"/>
          <p:cNvSpPr txBox="1"/>
          <p:nvPr userDrawn="1"/>
        </p:nvSpPr>
        <p:spPr>
          <a:xfrm>
            <a:off x="180294" y="161225"/>
            <a:ext cx="9493224" cy="28493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r>
              <a:rPr lang="en-US" sz="900" b="0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New Breed in </a:t>
            </a:r>
            <a:r>
              <a:rPr lang="en-US" sz="900" b="1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Technology Consulting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 flipV="1">
            <a:off x="180295" y="393417"/>
            <a:ext cx="9545411" cy="738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6ECD6C-1278-46D3-8B8D-589FE7B40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796" y="6479986"/>
            <a:ext cx="698082" cy="249191"/>
          </a:xfrm>
          <a:prstGeom prst="rect">
            <a:avLst/>
          </a:prstGeom>
        </p:spPr>
      </p:pic>
      <p:sp>
        <p:nvSpPr>
          <p:cNvPr id="11" name="Shape 15">
            <a:extLst>
              <a:ext uri="{FF2B5EF4-FFF2-40B4-BE49-F238E27FC236}">
                <a16:creationId xmlns:a16="http://schemas.microsoft.com/office/drawing/2014/main" xmlns="" id="{13DB7A6F-2152-40EB-B901-ADDD99FA6D1A}"/>
              </a:ext>
            </a:extLst>
          </p:cNvPr>
          <p:cNvSpPr txBox="1"/>
          <p:nvPr userDrawn="1"/>
        </p:nvSpPr>
        <p:spPr>
          <a:xfrm>
            <a:off x="6588806" y="6603336"/>
            <a:ext cx="3136900" cy="205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  <a:tabLst/>
              <a:defRPr/>
            </a:pPr>
            <a:r>
              <a:rPr lang="en-US" sz="800" b="1" i="1" kern="12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All Rights Reserved by</a:t>
            </a:r>
            <a:r>
              <a:rPr lang="en-US" sz="800" b="1" i="1" kern="1200" baseline="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+mn-ea"/>
                <a:cs typeface="+mn-cs"/>
              </a:rPr>
              <a:t> Innovation Associates Consulting</a:t>
            </a:r>
            <a:endParaRPr lang="en-US" sz="800" i="1" kern="1200" dirty="0">
              <a:solidFill>
                <a:schemeClr val="bg1">
                  <a:lumMod val="8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90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 + Blank Background"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44256"/>
            <a:ext cx="8915400" cy="634965"/>
          </a:xfrm>
        </p:spPr>
        <p:txBody>
          <a:bodyPr anchor="ctr">
            <a:noAutofit/>
          </a:bodyPr>
          <a:lstStyle>
            <a:lvl1pPr algn="l">
              <a:defRPr sz="2400">
                <a:latin typeface="Avalon Bold"/>
                <a:cs typeface="Avalon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85049"/>
            <a:ext cx="8915400" cy="49652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97" y="612678"/>
            <a:ext cx="5014303" cy="624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4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4483498" y="4674452"/>
            <a:ext cx="245931" cy="440267"/>
            <a:chOff x="4138612" y="3505838"/>
            <a:chExt cx="227013" cy="330200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138612" y="3505838"/>
              <a:ext cx="227013" cy="330200"/>
            </a:xfrm>
            <a:custGeom>
              <a:avLst/>
              <a:gdLst>
                <a:gd name="T0" fmla="*/ 130 w 143"/>
                <a:gd name="T1" fmla="*/ 175 h 208"/>
                <a:gd name="T2" fmla="*/ 13 w 143"/>
                <a:gd name="T3" fmla="*/ 175 h 208"/>
                <a:gd name="T4" fmla="*/ 13 w 143"/>
                <a:gd name="T5" fmla="*/ 188 h 208"/>
                <a:gd name="T6" fmla="*/ 15 w 143"/>
                <a:gd name="T7" fmla="*/ 192 h 208"/>
                <a:gd name="T8" fmla="*/ 16 w 143"/>
                <a:gd name="T9" fmla="*/ 194 h 208"/>
                <a:gd name="T10" fmla="*/ 21 w 143"/>
                <a:gd name="T11" fmla="*/ 195 h 208"/>
                <a:gd name="T12" fmla="*/ 124 w 143"/>
                <a:gd name="T13" fmla="*/ 195 h 208"/>
                <a:gd name="T14" fmla="*/ 127 w 143"/>
                <a:gd name="T15" fmla="*/ 194 h 208"/>
                <a:gd name="T16" fmla="*/ 129 w 143"/>
                <a:gd name="T17" fmla="*/ 192 h 208"/>
                <a:gd name="T18" fmla="*/ 130 w 143"/>
                <a:gd name="T19" fmla="*/ 188 h 208"/>
                <a:gd name="T20" fmla="*/ 130 w 143"/>
                <a:gd name="T21" fmla="*/ 175 h 208"/>
                <a:gd name="T22" fmla="*/ 130 w 143"/>
                <a:gd name="T23" fmla="*/ 39 h 208"/>
                <a:gd name="T24" fmla="*/ 13 w 143"/>
                <a:gd name="T25" fmla="*/ 39 h 208"/>
                <a:gd name="T26" fmla="*/ 13 w 143"/>
                <a:gd name="T27" fmla="*/ 169 h 208"/>
                <a:gd name="T28" fmla="*/ 130 w 143"/>
                <a:gd name="T29" fmla="*/ 169 h 208"/>
                <a:gd name="T30" fmla="*/ 130 w 143"/>
                <a:gd name="T31" fmla="*/ 39 h 208"/>
                <a:gd name="T32" fmla="*/ 124 w 143"/>
                <a:gd name="T33" fmla="*/ 13 h 208"/>
                <a:gd name="T34" fmla="*/ 21 w 143"/>
                <a:gd name="T35" fmla="*/ 13 h 208"/>
                <a:gd name="T36" fmla="*/ 16 w 143"/>
                <a:gd name="T37" fmla="*/ 15 h 208"/>
                <a:gd name="T38" fmla="*/ 15 w 143"/>
                <a:gd name="T39" fmla="*/ 16 h 208"/>
                <a:gd name="T40" fmla="*/ 13 w 143"/>
                <a:gd name="T41" fmla="*/ 19 h 208"/>
                <a:gd name="T42" fmla="*/ 13 w 143"/>
                <a:gd name="T43" fmla="*/ 32 h 208"/>
                <a:gd name="T44" fmla="*/ 130 w 143"/>
                <a:gd name="T45" fmla="*/ 32 h 208"/>
                <a:gd name="T46" fmla="*/ 130 w 143"/>
                <a:gd name="T47" fmla="*/ 19 h 208"/>
                <a:gd name="T48" fmla="*/ 129 w 143"/>
                <a:gd name="T49" fmla="*/ 16 h 208"/>
                <a:gd name="T50" fmla="*/ 127 w 143"/>
                <a:gd name="T51" fmla="*/ 15 h 208"/>
                <a:gd name="T52" fmla="*/ 124 w 143"/>
                <a:gd name="T53" fmla="*/ 13 h 208"/>
                <a:gd name="T54" fmla="*/ 124 w 143"/>
                <a:gd name="T55" fmla="*/ 0 h 208"/>
                <a:gd name="T56" fmla="*/ 130 w 143"/>
                <a:gd name="T57" fmla="*/ 2 h 208"/>
                <a:gd name="T58" fmla="*/ 136 w 143"/>
                <a:gd name="T59" fmla="*/ 5 h 208"/>
                <a:gd name="T60" fmla="*/ 139 w 143"/>
                <a:gd name="T61" fmla="*/ 7 h 208"/>
                <a:gd name="T62" fmla="*/ 142 w 143"/>
                <a:gd name="T63" fmla="*/ 13 h 208"/>
                <a:gd name="T64" fmla="*/ 143 w 143"/>
                <a:gd name="T65" fmla="*/ 19 h 208"/>
                <a:gd name="T66" fmla="*/ 143 w 143"/>
                <a:gd name="T67" fmla="*/ 188 h 208"/>
                <a:gd name="T68" fmla="*/ 142 w 143"/>
                <a:gd name="T69" fmla="*/ 195 h 208"/>
                <a:gd name="T70" fmla="*/ 139 w 143"/>
                <a:gd name="T71" fmla="*/ 199 h 208"/>
                <a:gd name="T72" fmla="*/ 136 w 143"/>
                <a:gd name="T73" fmla="*/ 204 h 208"/>
                <a:gd name="T74" fmla="*/ 130 w 143"/>
                <a:gd name="T75" fmla="*/ 207 h 208"/>
                <a:gd name="T76" fmla="*/ 124 w 143"/>
                <a:gd name="T77" fmla="*/ 208 h 208"/>
                <a:gd name="T78" fmla="*/ 21 w 143"/>
                <a:gd name="T79" fmla="*/ 208 h 208"/>
                <a:gd name="T80" fmla="*/ 13 w 143"/>
                <a:gd name="T81" fmla="*/ 207 h 208"/>
                <a:gd name="T82" fmla="*/ 9 w 143"/>
                <a:gd name="T83" fmla="*/ 204 h 208"/>
                <a:gd name="T84" fmla="*/ 5 w 143"/>
                <a:gd name="T85" fmla="*/ 199 h 208"/>
                <a:gd name="T86" fmla="*/ 2 w 143"/>
                <a:gd name="T87" fmla="*/ 195 h 208"/>
                <a:gd name="T88" fmla="*/ 0 w 143"/>
                <a:gd name="T89" fmla="*/ 188 h 208"/>
                <a:gd name="T90" fmla="*/ 0 w 143"/>
                <a:gd name="T91" fmla="*/ 19 h 208"/>
                <a:gd name="T92" fmla="*/ 2 w 143"/>
                <a:gd name="T93" fmla="*/ 13 h 208"/>
                <a:gd name="T94" fmla="*/ 5 w 143"/>
                <a:gd name="T95" fmla="*/ 7 h 208"/>
                <a:gd name="T96" fmla="*/ 9 w 143"/>
                <a:gd name="T97" fmla="*/ 5 h 208"/>
                <a:gd name="T98" fmla="*/ 13 w 143"/>
                <a:gd name="T99" fmla="*/ 2 h 208"/>
                <a:gd name="T100" fmla="*/ 21 w 143"/>
                <a:gd name="T101" fmla="*/ 0 h 208"/>
                <a:gd name="T102" fmla="*/ 124 w 143"/>
                <a:gd name="T10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3" h="208">
                  <a:moveTo>
                    <a:pt x="130" y="175"/>
                  </a:moveTo>
                  <a:lnTo>
                    <a:pt x="13" y="175"/>
                  </a:lnTo>
                  <a:lnTo>
                    <a:pt x="13" y="188"/>
                  </a:lnTo>
                  <a:lnTo>
                    <a:pt x="15" y="192"/>
                  </a:lnTo>
                  <a:lnTo>
                    <a:pt x="16" y="194"/>
                  </a:lnTo>
                  <a:lnTo>
                    <a:pt x="21" y="195"/>
                  </a:lnTo>
                  <a:lnTo>
                    <a:pt x="124" y="195"/>
                  </a:lnTo>
                  <a:lnTo>
                    <a:pt x="127" y="194"/>
                  </a:lnTo>
                  <a:lnTo>
                    <a:pt x="129" y="192"/>
                  </a:lnTo>
                  <a:lnTo>
                    <a:pt x="130" y="188"/>
                  </a:lnTo>
                  <a:lnTo>
                    <a:pt x="130" y="175"/>
                  </a:lnTo>
                  <a:close/>
                  <a:moveTo>
                    <a:pt x="130" y="39"/>
                  </a:moveTo>
                  <a:lnTo>
                    <a:pt x="13" y="39"/>
                  </a:lnTo>
                  <a:lnTo>
                    <a:pt x="13" y="169"/>
                  </a:lnTo>
                  <a:lnTo>
                    <a:pt x="130" y="169"/>
                  </a:lnTo>
                  <a:lnTo>
                    <a:pt x="130" y="39"/>
                  </a:lnTo>
                  <a:close/>
                  <a:moveTo>
                    <a:pt x="124" y="13"/>
                  </a:moveTo>
                  <a:lnTo>
                    <a:pt x="21" y="13"/>
                  </a:lnTo>
                  <a:lnTo>
                    <a:pt x="16" y="15"/>
                  </a:lnTo>
                  <a:lnTo>
                    <a:pt x="15" y="16"/>
                  </a:lnTo>
                  <a:lnTo>
                    <a:pt x="13" y="19"/>
                  </a:lnTo>
                  <a:lnTo>
                    <a:pt x="13" y="32"/>
                  </a:lnTo>
                  <a:lnTo>
                    <a:pt x="130" y="32"/>
                  </a:lnTo>
                  <a:lnTo>
                    <a:pt x="130" y="19"/>
                  </a:lnTo>
                  <a:lnTo>
                    <a:pt x="129" y="16"/>
                  </a:lnTo>
                  <a:lnTo>
                    <a:pt x="127" y="15"/>
                  </a:lnTo>
                  <a:lnTo>
                    <a:pt x="124" y="13"/>
                  </a:lnTo>
                  <a:close/>
                  <a:moveTo>
                    <a:pt x="124" y="0"/>
                  </a:moveTo>
                  <a:lnTo>
                    <a:pt x="130" y="2"/>
                  </a:lnTo>
                  <a:lnTo>
                    <a:pt x="136" y="5"/>
                  </a:lnTo>
                  <a:lnTo>
                    <a:pt x="139" y="7"/>
                  </a:lnTo>
                  <a:lnTo>
                    <a:pt x="142" y="13"/>
                  </a:lnTo>
                  <a:lnTo>
                    <a:pt x="143" y="19"/>
                  </a:lnTo>
                  <a:lnTo>
                    <a:pt x="143" y="188"/>
                  </a:lnTo>
                  <a:lnTo>
                    <a:pt x="142" y="195"/>
                  </a:lnTo>
                  <a:lnTo>
                    <a:pt x="139" y="199"/>
                  </a:lnTo>
                  <a:lnTo>
                    <a:pt x="136" y="204"/>
                  </a:lnTo>
                  <a:lnTo>
                    <a:pt x="130" y="207"/>
                  </a:lnTo>
                  <a:lnTo>
                    <a:pt x="124" y="208"/>
                  </a:lnTo>
                  <a:lnTo>
                    <a:pt x="21" y="208"/>
                  </a:lnTo>
                  <a:lnTo>
                    <a:pt x="13" y="207"/>
                  </a:lnTo>
                  <a:lnTo>
                    <a:pt x="9" y="204"/>
                  </a:lnTo>
                  <a:lnTo>
                    <a:pt x="5" y="199"/>
                  </a:lnTo>
                  <a:lnTo>
                    <a:pt x="2" y="195"/>
                  </a:lnTo>
                  <a:lnTo>
                    <a:pt x="0" y="188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5" y="7"/>
                  </a:lnTo>
                  <a:lnTo>
                    <a:pt x="9" y="5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233862" y="3536001"/>
              <a:ext cx="39688" cy="11112"/>
            </a:xfrm>
            <a:custGeom>
              <a:avLst/>
              <a:gdLst>
                <a:gd name="T0" fmla="*/ 2 w 25"/>
                <a:gd name="T1" fmla="*/ 0 h 7"/>
                <a:gd name="T2" fmla="*/ 21 w 25"/>
                <a:gd name="T3" fmla="*/ 0 h 7"/>
                <a:gd name="T4" fmla="*/ 24 w 25"/>
                <a:gd name="T5" fmla="*/ 1 h 7"/>
                <a:gd name="T6" fmla="*/ 25 w 25"/>
                <a:gd name="T7" fmla="*/ 4 h 7"/>
                <a:gd name="T8" fmla="*/ 24 w 25"/>
                <a:gd name="T9" fmla="*/ 6 h 7"/>
                <a:gd name="T10" fmla="*/ 21 w 25"/>
                <a:gd name="T11" fmla="*/ 7 h 7"/>
                <a:gd name="T12" fmla="*/ 2 w 25"/>
                <a:gd name="T13" fmla="*/ 7 h 7"/>
                <a:gd name="T14" fmla="*/ 0 w 25"/>
                <a:gd name="T15" fmla="*/ 6 h 7"/>
                <a:gd name="T16" fmla="*/ 0 w 25"/>
                <a:gd name="T17" fmla="*/ 4 h 7"/>
                <a:gd name="T18" fmla="*/ 0 w 25"/>
                <a:gd name="T19" fmla="*/ 1 h 7"/>
                <a:gd name="T20" fmla="*/ 2 w 25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7">
                  <a:moveTo>
                    <a:pt x="2" y="0"/>
                  </a:moveTo>
                  <a:lnTo>
                    <a:pt x="21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4" y="6"/>
                  </a:lnTo>
                  <a:lnTo>
                    <a:pt x="21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241799" y="3794763"/>
              <a:ext cx="20638" cy="9525"/>
            </a:xfrm>
            <a:custGeom>
              <a:avLst/>
              <a:gdLst>
                <a:gd name="T0" fmla="*/ 3 w 13"/>
                <a:gd name="T1" fmla="*/ 0 h 6"/>
                <a:gd name="T2" fmla="*/ 10 w 13"/>
                <a:gd name="T3" fmla="*/ 0 h 6"/>
                <a:gd name="T4" fmla="*/ 12 w 13"/>
                <a:gd name="T5" fmla="*/ 0 h 6"/>
                <a:gd name="T6" fmla="*/ 13 w 13"/>
                <a:gd name="T7" fmla="*/ 3 h 6"/>
                <a:gd name="T8" fmla="*/ 12 w 13"/>
                <a:gd name="T9" fmla="*/ 6 h 6"/>
                <a:gd name="T10" fmla="*/ 10 w 13"/>
                <a:gd name="T11" fmla="*/ 6 h 6"/>
                <a:gd name="T12" fmla="*/ 3 w 13"/>
                <a:gd name="T13" fmla="*/ 6 h 6"/>
                <a:gd name="T14" fmla="*/ 2 w 13"/>
                <a:gd name="T15" fmla="*/ 6 h 6"/>
                <a:gd name="T16" fmla="*/ 0 w 13"/>
                <a:gd name="T17" fmla="*/ 3 h 6"/>
                <a:gd name="T18" fmla="*/ 2 w 13"/>
                <a:gd name="T19" fmla="*/ 0 h 6"/>
                <a:gd name="T20" fmla="*/ 3 w 13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6">
                  <a:moveTo>
                    <a:pt x="3" y="0"/>
                  </a:moveTo>
                  <a:lnTo>
                    <a:pt x="10" y="0"/>
                  </a:lnTo>
                  <a:lnTo>
                    <a:pt x="12" y="0"/>
                  </a:lnTo>
                  <a:lnTo>
                    <a:pt x="13" y="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3737107" y="4674452"/>
            <a:ext cx="313002" cy="440267"/>
          </a:xfrm>
          <a:custGeom>
            <a:avLst/>
            <a:gdLst>
              <a:gd name="T0" fmla="*/ 45 w 182"/>
              <a:gd name="T1" fmla="*/ 195 h 208"/>
              <a:gd name="T2" fmla="*/ 139 w 182"/>
              <a:gd name="T3" fmla="*/ 175 h 208"/>
              <a:gd name="T4" fmla="*/ 35 w 182"/>
              <a:gd name="T5" fmla="*/ 104 h 208"/>
              <a:gd name="T6" fmla="*/ 139 w 182"/>
              <a:gd name="T7" fmla="*/ 169 h 208"/>
              <a:gd name="T8" fmla="*/ 35 w 182"/>
              <a:gd name="T9" fmla="*/ 104 h 208"/>
              <a:gd name="T10" fmla="*/ 35 w 182"/>
              <a:gd name="T11" fmla="*/ 97 h 208"/>
              <a:gd name="T12" fmla="*/ 149 w 182"/>
              <a:gd name="T13" fmla="*/ 78 h 208"/>
              <a:gd name="T14" fmla="*/ 13 w 182"/>
              <a:gd name="T15" fmla="*/ 45 h 208"/>
              <a:gd name="T16" fmla="*/ 169 w 182"/>
              <a:gd name="T17" fmla="*/ 65 h 208"/>
              <a:gd name="T18" fmla="*/ 13 w 182"/>
              <a:gd name="T19" fmla="*/ 45 h 208"/>
              <a:gd name="T20" fmla="*/ 26 w 182"/>
              <a:gd name="T21" fmla="*/ 32 h 208"/>
              <a:gd name="T22" fmla="*/ 149 w 182"/>
              <a:gd name="T23" fmla="*/ 13 h 208"/>
              <a:gd name="T24" fmla="*/ 32 w 182"/>
              <a:gd name="T25" fmla="*/ 0 h 208"/>
              <a:gd name="T26" fmla="*/ 153 w 182"/>
              <a:gd name="T27" fmla="*/ 0 h 208"/>
              <a:gd name="T28" fmla="*/ 160 w 182"/>
              <a:gd name="T29" fmla="*/ 6 h 208"/>
              <a:gd name="T30" fmla="*/ 169 w 182"/>
              <a:gd name="T31" fmla="*/ 32 h 208"/>
              <a:gd name="T32" fmla="*/ 178 w 182"/>
              <a:gd name="T33" fmla="*/ 36 h 208"/>
              <a:gd name="T34" fmla="*/ 182 w 182"/>
              <a:gd name="T35" fmla="*/ 45 h 208"/>
              <a:gd name="T36" fmla="*/ 181 w 182"/>
              <a:gd name="T37" fmla="*/ 69 h 208"/>
              <a:gd name="T38" fmla="*/ 173 w 182"/>
              <a:gd name="T39" fmla="*/ 77 h 208"/>
              <a:gd name="T40" fmla="*/ 162 w 182"/>
              <a:gd name="T41" fmla="*/ 78 h 208"/>
              <a:gd name="T42" fmla="*/ 149 w 182"/>
              <a:gd name="T43" fmla="*/ 196 h 208"/>
              <a:gd name="T44" fmla="*/ 144 w 182"/>
              <a:gd name="T45" fmla="*/ 204 h 208"/>
              <a:gd name="T46" fmla="*/ 136 w 182"/>
              <a:gd name="T47" fmla="*/ 208 h 208"/>
              <a:gd name="T48" fmla="*/ 41 w 182"/>
              <a:gd name="T49" fmla="*/ 207 h 208"/>
              <a:gd name="T50" fmla="*/ 33 w 182"/>
              <a:gd name="T51" fmla="*/ 201 h 208"/>
              <a:gd name="T52" fmla="*/ 19 w 182"/>
              <a:gd name="T53" fmla="*/ 80 h 208"/>
              <a:gd name="T54" fmla="*/ 13 w 182"/>
              <a:gd name="T55" fmla="*/ 78 h 208"/>
              <a:gd name="T56" fmla="*/ 5 w 182"/>
              <a:gd name="T57" fmla="*/ 74 h 208"/>
              <a:gd name="T58" fmla="*/ 0 w 182"/>
              <a:gd name="T59" fmla="*/ 65 h 208"/>
              <a:gd name="T60" fmla="*/ 2 w 182"/>
              <a:gd name="T61" fmla="*/ 41 h 208"/>
              <a:gd name="T62" fmla="*/ 7 w 182"/>
              <a:gd name="T63" fmla="*/ 33 h 208"/>
              <a:gd name="T64" fmla="*/ 20 w 182"/>
              <a:gd name="T65" fmla="*/ 9 h 208"/>
              <a:gd name="T66" fmla="*/ 25 w 182"/>
              <a:gd name="T67" fmla="*/ 3 h 208"/>
              <a:gd name="T68" fmla="*/ 32 w 182"/>
              <a:gd name="T69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2" h="208">
                <a:moveTo>
                  <a:pt x="43" y="175"/>
                </a:moveTo>
                <a:lnTo>
                  <a:pt x="45" y="195"/>
                </a:lnTo>
                <a:lnTo>
                  <a:pt x="136" y="195"/>
                </a:lnTo>
                <a:lnTo>
                  <a:pt x="139" y="175"/>
                </a:lnTo>
                <a:lnTo>
                  <a:pt x="43" y="175"/>
                </a:lnTo>
                <a:close/>
                <a:moveTo>
                  <a:pt x="35" y="104"/>
                </a:moveTo>
                <a:lnTo>
                  <a:pt x="42" y="169"/>
                </a:lnTo>
                <a:lnTo>
                  <a:pt x="139" y="169"/>
                </a:lnTo>
                <a:lnTo>
                  <a:pt x="146" y="104"/>
                </a:lnTo>
                <a:lnTo>
                  <a:pt x="35" y="104"/>
                </a:lnTo>
                <a:close/>
                <a:moveTo>
                  <a:pt x="32" y="78"/>
                </a:moveTo>
                <a:lnTo>
                  <a:pt x="35" y="97"/>
                </a:lnTo>
                <a:lnTo>
                  <a:pt x="147" y="97"/>
                </a:lnTo>
                <a:lnTo>
                  <a:pt x="149" y="78"/>
                </a:lnTo>
                <a:lnTo>
                  <a:pt x="32" y="78"/>
                </a:lnTo>
                <a:close/>
                <a:moveTo>
                  <a:pt x="13" y="45"/>
                </a:moveTo>
                <a:lnTo>
                  <a:pt x="13" y="65"/>
                </a:lnTo>
                <a:lnTo>
                  <a:pt x="169" y="65"/>
                </a:lnTo>
                <a:lnTo>
                  <a:pt x="169" y="45"/>
                </a:lnTo>
                <a:lnTo>
                  <a:pt x="13" y="45"/>
                </a:lnTo>
                <a:close/>
                <a:moveTo>
                  <a:pt x="32" y="13"/>
                </a:moveTo>
                <a:lnTo>
                  <a:pt x="26" y="32"/>
                </a:lnTo>
                <a:lnTo>
                  <a:pt x="156" y="32"/>
                </a:lnTo>
                <a:lnTo>
                  <a:pt x="149" y="13"/>
                </a:lnTo>
                <a:lnTo>
                  <a:pt x="32" y="13"/>
                </a:lnTo>
                <a:close/>
                <a:moveTo>
                  <a:pt x="32" y="0"/>
                </a:moveTo>
                <a:lnTo>
                  <a:pt x="149" y="0"/>
                </a:lnTo>
                <a:lnTo>
                  <a:pt x="153" y="0"/>
                </a:lnTo>
                <a:lnTo>
                  <a:pt x="157" y="3"/>
                </a:lnTo>
                <a:lnTo>
                  <a:pt x="160" y="6"/>
                </a:lnTo>
                <a:lnTo>
                  <a:pt x="162" y="9"/>
                </a:lnTo>
                <a:lnTo>
                  <a:pt x="169" y="32"/>
                </a:lnTo>
                <a:lnTo>
                  <a:pt x="175" y="33"/>
                </a:lnTo>
                <a:lnTo>
                  <a:pt x="178" y="36"/>
                </a:lnTo>
                <a:lnTo>
                  <a:pt x="181" y="41"/>
                </a:lnTo>
                <a:lnTo>
                  <a:pt x="182" y="45"/>
                </a:lnTo>
                <a:lnTo>
                  <a:pt x="182" y="65"/>
                </a:lnTo>
                <a:lnTo>
                  <a:pt x="181" y="69"/>
                </a:lnTo>
                <a:lnTo>
                  <a:pt x="178" y="74"/>
                </a:lnTo>
                <a:lnTo>
                  <a:pt x="173" y="77"/>
                </a:lnTo>
                <a:lnTo>
                  <a:pt x="169" y="78"/>
                </a:lnTo>
                <a:lnTo>
                  <a:pt x="162" y="78"/>
                </a:lnTo>
                <a:lnTo>
                  <a:pt x="162" y="80"/>
                </a:lnTo>
                <a:lnTo>
                  <a:pt x="149" y="196"/>
                </a:lnTo>
                <a:lnTo>
                  <a:pt x="147" y="201"/>
                </a:lnTo>
                <a:lnTo>
                  <a:pt x="144" y="204"/>
                </a:lnTo>
                <a:lnTo>
                  <a:pt x="142" y="207"/>
                </a:lnTo>
                <a:lnTo>
                  <a:pt x="136" y="208"/>
                </a:lnTo>
                <a:lnTo>
                  <a:pt x="45" y="208"/>
                </a:lnTo>
                <a:lnTo>
                  <a:pt x="41" y="207"/>
                </a:lnTo>
                <a:lnTo>
                  <a:pt x="36" y="204"/>
                </a:lnTo>
                <a:lnTo>
                  <a:pt x="33" y="201"/>
                </a:lnTo>
                <a:lnTo>
                  <a:pt x="32" y="196"/>
                </a:lnTo>
                <a:lnTo>
                  <a:pt x="19" y="80"/>
                </a:lnTo>
                <a:lnTo>
                  <a:pt x="20" y="78"/>
                </a:lnTo>
                <a:lnTo>
                  <a:pt x="13" y="78"/>
                </a:lnTo>
                <a:lnTo>
                  <a:pt x="7" y="77"/>
                </a:lnTo>
                <a:lnTo>
                  <a:pt x="5" y="74"/>
                </a:lnTo>
                <a:lnTo>
                  <a:pt x="2" y="69"/>
                </a:lnTo>
                <a:lnTo>
                  <a:pt x="0" y="65"/>
                </a:lnTo>
                <a:lnTo>
                  <a:pt x="0" y="45"/>
                </a:lnTo>
                <a:lnTo>
                  <a:pt x="2" y="41"/>
                </a:lnTo>
                <a:lnTo>
                  <a:pt x="3" y="36"/>
                </a:lnTo>
                <a:lnTo>
                  <a:pt x="7" y="33"/>
                </a:lnTo>
                <a:lnTo>
                  <a:pt x="12" y="33"/>
                </a:lnTo>
                <a:lnTo>
                  <a:pt x="20" y="9"/>
                </a:lnTo>
                <a:lnTo>
                  <a:pt x="22" y="6"/>
                </a:lnTo>
                <a:lnTo>
                  <a:pt x="25" y="3"/>
                </a:lnTo>
                <a:lnTo>
                  <a:pt x="29" y="0"/>
                </a:lnTo>
                <a:lnTo>
                  <a:pt x="3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001037" y="4701970"/>
            <a:ext cx="357717" cy="385233"/>
            <a:chOff x="2770187" y="3526476"/>
            <a:chExt cx="330200" cy="288925"/>
          </a:xfrm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2770187" y="3526476"/>
              <a:ext cx="330200" cy="288925"/>
            </a:xfrm>
            <a:custGeom>
              <a:avLst/>
              <a:gdLst>
                <a:gd name="T0" fmla="*/ 39 w 208"/>
                <a:gd name="T1" fmla="*/ 13 h 182"/>
                <a:gd name="T2" fmla="*/ 13 w 208"/>
                <a:gd name="T3" fmla="*/ 110 h 182"/>
                <a:gd name="T4" fmla="*/ 13 w 208"/>
                <a:gd name="T5" fmla="*/ 156 h 182"/>
                <a:gd name="T6" fmla="*/ 14 w 208"/>
                <a:gd name="T7" fmla="*/ 160 h 182"/>
                <a:gd name="T8" fmla="*/ 17 w 208"/>
                <a:gd name="T9" fmla="*/ 165 h 182"/>
                <a:gd name="T10" fmla="*/ 21 w 208"/>
                <a:gd name="T11" fmla="*/ 168 h 182"/>
                <a:gd name="T12" fmla="*/ 26 w 208"/>
                <a:gd name="T13" fmla="*/ 169 h 182"/>
                <a:gd name="T14" fmla="*/ 182 w 208"/>
                <a:gd name="T15" fmla="*/ 169 h 182"/>
                <a:gd name="T16" fmla="*/ 187 w 208"/>
                <a:gd name="T17" fmla="*/ 168 h 182"/>
                <a:gd name="T18" fmla="*/ 190 w 208"/>
                <a:gd name="T19" fmla="*/ 165 h 182"/>
                <a:gd name="T20" fmla="*/ 193 w 208"/>
                <a:gd name="T21" fmla="*/ 160 h 182"/>
                <a:gd name="T22" fmla="*/ 195 w 208"/>
                <a:gd name="T23" fmla="*/ 156 h 182"/>
                <a:gd name="T24" fmla="*/ 195 w 208"/>
                <a:gd name="T25" fmla="*/ 110 h 182"/>
                <a:gd name="T26" fmla="*/ 169 w 208"/>
                <a:gd name="T27" fmla="*/ 13 h 182"/>
                <a:gd name="T28" fmla="*/ 39 w 208"/>
                <a:gd name="T29" fmla="*/ 13 h 182"/>
                <a:gd name="T30" fmla="*/ 39 w 208"/>
                <a:gd name="T31" fmla="*/ 0 h 182"/>
                <a:gd name="T32" fmla="*/ 169 w 208"/>
                <a:gd name="T33" fmla="*/ 0 h 182"/>
                <a:gd name="T34" fmla="*/ 173 w 208"/>
                <a:gd name="T35" fmla="*/ 0 h 182"/>
                <a:gd name="T36" fmla="*/ 177 w 208"/>
                <a:gd name="T37" fmla="*/ 3 h 182"/>
                <a:gd name="T38" fmla="*/ 180 w 208"/>
                <a:gd name="T39" fmla="*/ 6 h 182"/>
                <a:gd name="T40" fmla="*/ 182 w 208"/>
                <a:gd name="T41" fmla="*/ 9 h 182"/>
                <a:gd name="T42" fmla="*/ 208 w 208"/>
                <a:gd name="T43" fmla="*/ 107 h 182"/>
                <a:gd name="T44" fmla="*/ 208 w 208"/>
                <a:gd name="T45" fmla="*/ 110 h 182"/>
                <a:gd name="T46" fmla="*/ 208 w 208"/>
                <a:gd name="T47" fmla="*/ 156 h 182"/>
                <a:gd name="T48" fmla="*/ 205 w 208"/>
                <a:gd name="T49" fmla="*/ 169 h 182"/>
                <a:gd name="T50" fmla="*/ 195 w 208"/>
                <a:gd name="T51" fmla="*/ 178 h 182"/>
                <a:gd name="T52" fmla="*/ 182 w 208"/>
                <a:gd name="T53" fmla="*/ 182 h 182"/>
                <a:gd name="T54" fmla="*/ 26 w 208"/>
                <a:gd name="T55" fmla="*/ 182 h 182"/>
                <a:gd name="T56" fmla="*/ 13 w 208"/>
                <a:gd name="T57" fmla="*/ 178 h 182"/>
                <a:gd name="T58" fmla="*/ 4 w 208"/>
                <a:gd name="T59" fmla="*/ 169 h 182"/>
                <a:gd name="T60" fmla="*/ 0 w 208"/>
                <a:gd name="T61" fmla="*/ 156 h 182"/>
                <a:gd name="T62" fmla="*/ 0 w 208"/>
                <a:gd name="T63" fmla="*/ 110 h 182"/>
                <a:gd name="T64" fmla="*/ 1 w 208"/>
                <a:gd name="T65" fmla="*/ 107 h 182"/>
                <a:gd name="T66" fmla="*/ 27 w 208"/>
                <a:gd name="T67" fmla="*/ 9 h 182"/>
                <a:gd name="T68" fmla="*/ 29 w 208"/>
                <a:gd name="T69" fmla="*/ 6 h 182"/>
                <a:gd name="T70" fmla="*/ 32 w 208"/>
                <a:gd name="T71" fmla="*/ 3 h 182"/>
                <a:gd name="T72" fmla="*/ 34 w 208"/>
                <a:gd name="T73" fmla="*/ 0 h 182"/>
                <a:gd name="T74" fmla="*/ 39 w 208"/>
                <a:gd name="T7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182">
                  <a:moveTo>
                    <a:pt x="39" y="13"/>
                  </a:moveTo>
                  <a:lnTo>
                    <a:pt x="13" y="110"/>
                  </a:lnTo>
                  <a:lnTo>
                    <a:pt x="13" y="156"/>
                  </a:lnTo>
                  <a:lnTo>
                    <a:pt x="14" y="160"/>
                  </a:lnTo>
                  <a:lnTo>
                    <a:pt x="17" y="165"/>
                  </a:lnTo>
                  <a:lnTo>
                    <a:pt x="21" y="168"/>
                  </a:lnTo>
                  <a:lnTo>
                    <a:pt x="26" y="169"/>
                  </a:lnTo>
                  <a:lnTo>
                    <a:pt x="182" y="169"/>
                  </a:lnTo>
                  <a:lnTo>
                    <a:pt x="187" y="168"/>
                  </a:lnTo>
                  <a:lnTo>
                    <a:pt x="190" y="165"/>
                  </a:lnTo>
                  <a:lnTo>
                    <a:pt x="193" y="160"/>
                  </a:lnTo>
                  <a:lnTo>
                    <a:pt x="195" y="156"/>
                  </a:lnTo>
                  <a:lnTo>
                    <a:pt x="195" y="110"/>
                  </a:lnTo>
                  <a:lnTo>
                    <a:pt x="169" y="13"/>
                  </a:lnTo>
                  <a:lnTo>
                    <a:pt x="39" y="13"/>
                  </a:lnTo>
                  <a:close/>
                  <a:moveTo>
                    <a:pt x="39" y="0"/>
                  </a:moveTo>
                  <a:lnTo>
                    <a:pt x="169" y="0"/>
                  </a:lnTo>
                  <a:lnTo>
                    <a:pt x="173" y="0"/>
                  </a:lnTo>
                  <a:lnTo>
                    <a:pt x="177" y="3"/>
                  </a:lnTo>
                  <a:lnTo>
                    <a:pt x="180" y="6"/>
                  </a:lnTo>
                  <a:lnTo>
                    <a:pt x="182" y="9"/>
                  </a:lnTo>
                  <a:lnTo>
                    <a:pt x="208" y="107"/>
                  </a:lnTo>
                  <a:lnTo>
                    <a:pt x="208" y="110"/>
                  </a:lnTo>
                  <a:lnTo>
                    <a:pt x="208" y="156"/>
                  </a:lnTo>
                  <a:lnTo>
                    <a:pt x="205" y="169"/>
                  </a:lnTo>
                  <a:lnTo>
                    <a:pt x="195" y="178"/>
                  </a:lnTo>
                  <a:lnTo>
                    <a:pt x="182" y="182"/>
                  </a:lnTo>
                  <a:lnTo>
                    <a:pt x="26" y="182"/>
                  </a:lnTo>
                  <a:lnTo>
                    <a:pt x="13" y="178"/>
                  </a:lnTo>
                  <a:lnTo>
                    <a:pt x="4" y="169"/>
                  </a:lnTo>
                  <a:lnTo>
                    <a:pt x="0" y="156"/>
                  </a:lnTo>
                  <a:lnTo>
                    <a:pt x="0" y="110"/>
                  </a:lnTo>
                  <a:lnTo>
                    <a:pt x="1" y="107"/>
                  </a:lnTo>
                  <a:lnTo>
                    <a:pt x="27" y="9"/>
                  </a:lnTo>
                  <a:lnTo>
                    <a:pt x="29" y="6"/>
                  </a:lnTo>
                  <a:lnTo>
                    <a:pt x="32" y="3"/>
                  </a:lnTo>
                  <a:lnTo>
                    <a:pt x="34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2808287" y="3567751"/>
              <a:ext cx="252413" cy="185737"/>
            </a:xfrm>
            <a:custGeom>
              <a:avLst/>
              <a:gdLst>
                <a:gd name="T0" fmla="*/ 29 w 159"/>
                <a:gd name="T1" fmla="*/ 6 h 117"/>
                <a:gd name="T2" fmla="*/ 10 w 159"/>
                <a:gd name="T3" fmla="*/ 78 h 117"/>
                <a:gd name="T4" fmla="*/ 36 w 159"/>
                <a:gd name="T5" fmla="*/ 78 h 117"/>
                <a:gd name="T6" fmla="*/ 42 w 159"/>
                <a:gd name="T7" fmla="*/ 78 h 117"/>
                <a:gd name="T8" fmla="*/ 45 w 159"/>
                <a:gd name="T9" fmla="*/ 81 h 117"/>
                <a:gd name="T10" fmla="*/ 48 w 159"/>
                <a:gd name="T11" fmla="*/ 85 h 117"/>
                <a:gd name="T12" fmla="*/ 58 w 159"/>
                <a:gd name="T13" fmla="*/ 104 h 117"/>
                <a:gd name="T14" fmla="*/ 101 w 159"/>
                <a:gd name="T15" fmla="*/ 104 h 117"/>
                <a:gd name="T16" fmla="*/ 111 w 159"/>
                <a:gd name="T17" fmla="*/ 85 h 117"/>
                <a:gd name="T18" fmla="*/ 114 w 159"/>
                <a:gd name="T19" fmla="*/ 81 h 117"/>
                <a:gd name="T20" fmla="*/ 119 w 159"/>
                <a:gd name="T21" fmla="*/ 78 h 117"/>
                <a:gd name="T22" fmla="*/ 123 w 159"/>
                <a:gd name="T23" fmla="*/ 78 h 117"/>
                <a:gd name="T24" fmla="*/ 149 w 159"/>
                <a:gd name="T25" fmla="*/ 78 h 117"/>
                <a:gd name="T26" fmla="*/ 130 w 159"/>
                <a:gd name="T27" fmla="*/ 6 h 117"/>
                <a:gd name="T28" fmla="*/ 29 w 159"/>
                <a:gd name="T29" fmla="*/ 6 h 117"/>
                <a:gd name="T30" fmla="*/ 29 w 159"/>
                <a:gd name="T31" fmla="*/ 0 h 117"/>
                <a:gd name="T32" fmla="*/ 130 w 159"/>
                <a:gd name="T33" fmla="*/ 0 h 117"/>
                <a:gd name="T34" fmla="*/ 133 w 159"/>
                <a:gd name="T35" fmla="*/ 0 h 117"/>
                <a:gd name="T36" fmla="*/ 134 w 159"/>
                <a:gd name="T37" fmla="*/ 2 h 117"/>
                <a:gd name="T38" fmla="*/ 136 w 159"/>
                <a:gd name="T39" fmla="*/ 4 h 117"/>
                <a:gd name="T40" fmla="*/ 159 w 159"/>
                <a:gd name="T41" fmla="*/ 82 h 117"/>
                <a:gd name="T42" fmla="*/ 159 w 159"/>
                <a:gd name="T43" fmla="*/ 85 h 117"/>
                <a:gd name="T44" fmla="*/ 158 w 159"/>
                <a:gd name="T45" fmla="*/ 88 h 117"/>
                <a:gd name="T46" fmla="*/ 155 w 159"/>
                <a:gd name="T47" fmla="*/ 90 h 117"/>
                <a:gd name="T48" fmla="*/ 152 w 159"/>
                <a:gd name="T49" fmla="*/ 91 h 117"/>
                <a:gd name="T50" fmla="*/ 123 w 159"/>
                <a:gd name="T51" fmla="*/ 91 h 117"/>
                <a:gd name="T52" fmla="*/ 113 w 159"/>
                <a:gd name="T53" fmla="*/ 110 h 117"/>
                <a:gd name="T54" fmla="*/ 110 w 159"/>
                <a:gd name="T55" fmla="*/ 113 h 117"/>
                <a:gd name="T56" fmla="*/ 107 w 159"/>
                <a:gd name="T57" fmla="*/ 116 h 117"/>
                <a:gd name="T58" fmla="*/ 101 w 159"/>
                <a:gd name="T59" fmla="*/ 117 h 117"/>
                <a:gd name="T60" fmla="*/ 58 w 159"/>
                <a:gd name="T61" fmla="*/ 117 h 117"/>
                <a:gd name="T62" fmla="*/ 54 w 159"/>
                <a:gd name="T63" fmla="*/ 116 h 117"/>
                <a:gd name="T64" fmla="*/ 49 w 159"/>
                <a:gd name="T65" fmla="*/ 113 h 117"/>
                <a:gd name="T66" fmla="*/ 46 w 159"/>
                <a:gd name="T67" fmla="*/ 110 h 117"/>
                <a:gd name="T68" fmla="*/ 36 w 159"/>
                <a:gd name="T69" fmla="*/ 91 h 117"/>
                <a:gd name="T70" fmla="*/ 8 w 159"/>
                <a:gd name="T71" fmla="*/ 91 h 117"/>
                <a:gd name="T72" fmla="*/ 5 w 159"/>
                <a:gd name="T73" fmla="*/ 90 h 117"/>
                <a:gd name="T74" fmla="*/ 2 w 159"/>
                <a:gd name="T75" fmla="*/ 88 h 117"/>
                <a:gd name="T76" fmla="*/ 0 w 159"/>
                <a:gd name="T77" fmla="*/ 85 h 117"/>
                <a:gd name="T78" fmla="*/ 2 w 159"/>
                <a:gd name="T79" fmla="*/ 82 h 117"/>
                <a:gd name="T80" fmla="*/ 23 w 159"/>
                <a:gd name="T81" fmla="*/ 4 h 117"/>
                <a:gd name="T82" fmla="*/ 25 w 159"/>
                <a:gd name="T83" fmla="*/ 2 h 117"/>
                <a:gd name="T84" fmla="*/ 26 w 159"/>
                <a:gd name="T85" fmla="*/ 0 h 117"/>
                <a:gd name="T86" fmla="*/ 29 w 159"/>
                <a:gd name="T8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9" h="117">
                  <a:moveTo>
                    <a:pt x="29" y="6"/>
                  </a:moveTo>
                  <a:lnTo>
                    <a:pt x="10" y="78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45" y="81"/>
                  </a:lnTo>
                  <a:lnTo>
                    <a:pt x="48" y="85"/>
                  </a:lnTo>
                  <a:lnTo>
                    <a:pt x="58" y="104"/>
                  </a:lnTo>
                  <a:lnTo>
                    <a:pt x="101" y="104"/>
                  </a:lnTo>
                  <a:lnTo>
                    <a:pt x="111" y="85"/>
                  </a:lnTo>
                  <a:lnTo>
                    <a:pt x="114" y="81"/>
                  </a:lnTo>
                  <a:lnTo>
                    <a:pt x="119" y="78"/>
                  </a:lnTo>
                  <a:lnTo>
                    <a:pt x="123" y="78"/>
                  </a:lnTo>
                  <a:lnTo>
                    <a:pt x="149" y="78"/>
                  </a:lnTo>
                  <a:lnTo>
                    <a:pt x="130" y="6"/>
                  </a:lnTo>
                  <a:lnTo>
                    <a:pt x="29" y="6"/>
                  </a:lnTo>
                  <a:close/>
                  <a:moveTo>
                    <a:pt x="29" y="0"/>
                  </a:moveTo>
                  <a:lnTo>
                    <a:pt x="130" y="0"/>
                  </a:lnTo>
                  <a:lnTo>
                    <a:pt x="133" y="0"/>
                  </a:lnTo>
                  <a:lnTo>
                    <a:pt x="134" y="2"/>
                  </a:lnTo>
                  <a:lnTo>
                    <a:pt x="136" y="4"/>
                  </a:lnTo>
                  <a:lnTo>
                    <a:pt x="159" y="82"/>
                  </a:lnTo>
                  <a:lnTo>
                    <a:pt x="159" y="85"/>
                  </a:lnTo>
                  <a:lnTo>
                    <a:pt x="158" y="88"/>
                  </a:lnTo>
                  <a:lnTo>
                    <a:pt x="155" y="90"/>
                  </a:lnTo>
                  <a:lnTo>
                    <a:pt x="152" y="91"/>
                  </a:lnTo>
                  <a:lnTo>
                    <a:pt x="123" y="91"/>
                  </a:lnTo>
                  <a:lnTo>
                    <a:pt x="113" y="110"/>
                  </a:lnTo>
                  <a:lnTo>
                    <a:pt x="110" y="113"/>
                  </a:lnTo>
                  <a:lnTo>
                    <a:pt x="107" y="116"/>
                  </a:lnTo>
                  <a:lnTo>
                    <a:pt x="101" y="117"/>
                  </a:lnTo>
                  <a:lnTo>
                    <a:pt x="58" y="117"/>
                  </a:lnTo>
                  <a:lnTo>
                    <a:pt x="54" y="116"/>
                  </a:lnTo>
                  <a:lnTo>
                    <a:pt x="49" y="113"/>
                  </a:lnTo>
                  <a:lnTo>
                    <a:pt x="46" y="110"/>
                  </a:lnTo>
                  <a:lnTo>
                    <a:pt x="36" y="91"/>
                  </a:lnTo>
                  <a:lnTo>
                    <a:pt x="8" y="91"/>
                  </a:lnTo>
                  <a:lnTo>
                    <a:pt x="5" y="90"/>
                  </a:lnTo>
                  <a:lnTo>
                    <a:pt x="2" y="88"/>
                  </a:lnTo>
                  <a:lnTo>
                    <a:pt x="0" y="85"/>
                  </a:lnTo>
                  <a:lnTo>
                    <a:pt x="2" y="82"/>
                  </a:lnTo>
                  <a:lnTo>
                    <a:pt x="23" y="4"/>
                  </a:lnTo>
                  <a:lnTo>
                    <a:pt x="25" y="2"/>
                  </a:lnTo>
                  <a:lnTo>
                    <a:pt x="26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2285602" y="4701970"/>
            <a:ext cx="357717" cy="385233"/>
            <a:chOff x="2109787" y="3526476"/>
            <a:chExt cx="330200" cy="288925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163762" y="3577276"/>
              <a:ext cx="119063" cy="77787"/>
            </a:xfrm>
            <a:custGeom>
              <a:avLst/>
              <a:gdLst>
                <a:gd name="T0" fmla="*/ 70 w 75"/>
                <a:gd name="T1" fmla="*/ 0 h 49"/>
                <a:gd name="T2" fmla="*/ 73 w 75"/>
                <a:gd name="T3" fmla="*/ 1 h 49"/>
                <a:gd name="T4" fmla="*/ 75 w 75"/>
                <a:gd name="T5" fmla="*/ 4 h 49"/>
                <a:gd name="T6" fmla="*/ 73 w 75"/>
                <a:gd name="T7" fmla="*/ 6 h 49"/>
                <a:gd name="T8" fmla="*/ 70 w 75"/>
                <a:gd name="T9" fmla="*/ 7 h 49"/>
                <a:gd name="T10" fmla="*/ 51 w 75"/>
                <a:gd name="T11" fmla="*/ 9 h 49"/>
                <a:gd name="T12" fmla="*/ 33 w 75"/>
                <a:gd name="T13" fmla="*/ 14 h 49"/>
                <a:gd name="T14" fmla="*/ 18 w 75"/>
                <a:gd name="T15" fmla="*/ 23 h 49"/>
                <a:gd name="T16" fmla="*/ 10 w 75"/>
                <a:gd name="T17" fmla="*/ 35 h 49"/>
                <a:gd name="T18" fmla="*/ 5 w 75"/>
                <a:gd name="T19" fmla="*/ 46 h 49"/>
                <a:gd name="T20" fmla="*/ 5 w 75"/>
                <a:gd name="T21" fmla="*/ 48 h 49"/>
                <a:gd name="T22" fmla="*/ 2 w 75"/>
                <a:gd name="T23" fmla="*/ 49 h 49"/>
                <a:gd name="T24" fmla="*/ 1 w 75"/>
                <a:gd name="T25" fmla="*/ 48 h 49"/>
                <a:gd name="T26" fmla="*/ 0 w 75"/>
                <a:gd name="T27" fmla="*/ 46 h 49"/>
                <a:gd name="T28" fmla="*/ 4 w 75"/>
                <a:gd name="T29" fmla="*/ 32 h 49"/>
                <a:gd name="T30" fmla="*/ 14 w 75"/>
                <a:gd name="T31" fmla="*/ 19 h 49"/>
                <a:gd name="T32" fmla="*/ 28 w 75"/>
                <a:gd name="T33" fmla="*/ 10 h 49"/>
                <a:gd name="T34" fmla="*/ 49 w 75"/>
                <a:gd name="T35" fmla="*/ 3 h 49"/>
                <a:gd name="T36" fmla="*/ 70 w 75"/>
                <a:gd name="T3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49">
                  <a:moveTo>
                    <a:pt x="70" y="0"/>
                  </a:moveTo>
                  <a:lnTo>
                    <a:pt x="73" y="1"/>
                  </a:lnTo>
                  <a:lnTo>
                    <a:pt x="75" y="4"/>
                  </a:lnTo>
                  <a:lnTo>
                    <a:pt x="73" y="6"/>
                  </a:lnTo>
                  <a:lnTo>
                    <a:pt x="70" y="7"/>
                  </a:lnTo>
                  <a:lnTo>
                    <a:pt x="51" y="9"/>
                  </a:lnTo>
                  <a:lnTo>
                    <a:pt x="33" y="14"/>
                  </a:lnTo>
                  <a:lnTo>
                    <a:pt x="18" y="23"/>
                  </a:lnTo>
                  <a:lnTo>
                    <a:pt x="10" y="35"/>
                  </a:lnTo>
                  <a:lnTo>
                    <a:pt x="5" y="46"/>
                  </a:lnTo>
                  <a:lnTo>
                    <a:pt x="5" y="48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0" y="46"/>
                  </a:lnTo>
                  <a:lnTo>
                    <a:pt x="4" y="32"/>
                  </a:lnTo>
                  <a:lnTo>
                    <a:pt x="14" y="19"/>
                  </a:lnTo>
                  <a:lnTo>
                    <a:pt x="28" y="10"/>
                  </a:lnTo>
                  <a:lnTo>
                    <a:pt x="49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2109787" y="3526476"/>
              <a:ext cx="330200" cy="288925"/>
            </a:xfrm>
            <a:custGeom>
              <a:avLst/>
              <a:gdLst>
                <a:gd name="T0" fmla="*/ 77 w 208"/>
                <a:gd name="T1" fmla="*/ 16 h 182"/>
                <a:gd name="T2" fmla="*/ 32 w 208"/>
                <a:gd name="T3" fmla="*/ 39 h 182"/>
                <a:gd name="T4" fmla="*/ 13 w 208"/>
                <a:gd name="T5" fmla="*/ 78 h 182"/>
                <a:gd name="T6" fmla="*/ 32 w 208"/>
                <a:gd name="T7" fmla="*/ 116 h 182"/>
                <a:gd name="T8" fmla="*/ 57 w 208"/>
                <a:gd name="T9" fmla="*/ 133 h 182"/>
                <a:gd name="T10" fmla="*/ 60 w 208"/>
                <a:gd name="T11" fmla="*/ 142 h 182"/>
                <a:gd name="T12" fmla="*/ 58 w 208"/>
                <a:gd name="T13" fmla="*/ 150 h 182"/>
                <a:gd name="T14" fmla="*/ 55 w 208"/>
                <a:gd name="T15" fmla="*/ 162 h 182"/>
                <a:gd name="T16" fmla="*/ 65 w 208"/>
                <a:gd name="T17" fmla="*/ 155 h 182"/>
                <a:gd name="T18" fmla="*/ 73 w 208"/>
                <a:gd name="T19" fmla="*/ 149 h 182"/>
                <a:gd name="T20" fmla="*/ 78 w 208"/>
                <a:gd name="T21" fmla="*/ 143 h 182"/>
                <a:gd name="T22" fmla="*/ 85 w 208"/>
                <a:gd name="T23" fmla="*/ 142 h 182"/>
                <a:gd name="T24" fmla="*/ 96 w 208"/>
                <a:gd name="T25" fmla="*/ 143 h 182"/>
                <a:gd name="T26" fmla="*/ 133 w 208"/>
                <a:gd name="T27" fmla="*/ 140 h 182"/>
                <a:gd name="T28" fmla="*/ 178 w 208"/>
                <a:gd name="T29" fmla="*/ 116 h 182"/>
                <a:gd name="T30" fmla="*/ 195 w 208"/>
                <a:gd name="T31" fmla="*/ 78 h 182"/>
                <a:gd name="T32" fmla="*/ 178 w 208"/>
                <a:gd name="T33" fmla="*/ 39 h 182"/>
                <a:gd name="T34" fmla="*/ 133 w 208"/>
                <a:gd name="T35" fmla="*/ 16 h 182"/>
                <a:gd name="T36" fmla="*/ 104 w 208"/>
                <a:gd name="T37" fmla="*/ 0 h 182"/>
                <a:gd name="T38" fmla="*/ 158 w 208"/>
                <a:gd name="T39" fmla="*/ 10 h 182"/>
                <a:gd name="T40" fmla="*/ 195 w 208"/>
                <a:gd name="T41" fmla="*/ 39 h 182"/>
                <a:gd name="T42" fmla="*/ 208 w 208"/>
                <a:gd name="T43" fmla="*/ 78 h 182"/>
                <a:gd name="T44" fmla="*/ 195 w 208"/>
                <a:gd name="T45" fmla="*/ 117 h 182"/>
                <a:gd name="T46" fmla="*/ 158 w 208"/>
                <a:gd name="T47" fmla="*/ 144 h 182"/>
                <a:gd name="T48" fmla="*/ 104 w 208"/>
                <a:gd name="T49" fmla="*/ 156 h 182"/>
                <a:gd name="T50" fmla="*/ 85 w 208"/>
                <a:gd name="T51" fmla="*/ 155 h 182"/>
                <a:gd name="T52" fmla="*/ 68 w 208"/>
                <a:gd name="T53" fmla="*/ 169 h 182"/>
                <a:gd name="T54" fmla="*/ 41 w 208"/>
                <a:gd name="T55" fmla="*/ 182 h 182"/>
                <a:gd name="T56" fmla="*/ 39 w 208"/>
                <a:gd name="T57" fmla="*/ 182 h 182"/>
                <a:gd name="T58" fmla="*/ 35 w 208"/>
                <a:gd name="T59" fmla="*/ 179 h 182"/>
                <a:gd name="T60" fmla="*/ 34 w 208"/>
                <a:gd name="T61" fmla="*/ 173 h 182"/>
                <a:gd name="T62" fmla="*/ 39 w 208"/>
                <a:gd name="T63" fmla="*/ 165 h 182"/>
                <a:gd name="T64" fmla="*/ 47 w 208"/>
                <a:gd name="T65" fmla="*/ 143 h 182"/>
                <a:gd name="T66" fmla="*/ 28 w 208"/>
                <a:gd name="T67" fmla="*/ 130 h 182"/>
                <a:gd name="T68" fmla="*/ 5 w 208"/>
                <a:gd name="T69" fmla="*/ 97 h 182"/>
                <a:gd name="T70" fmla="*/ 5 w 208"/>
                <a:gd name="T71" fmla="*/ 58 h 182"/>
                <a:gd name="T72" fmla="*/ 32 w 208"/>
                <a:gd name="T73" fmla="*/ 23 h 182"/>
                <a:gd name="T74" fmla="*/ 77 w 208"/>
                <a:gd name="T75" fmla="*/ 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182">
                  <a:moveTo>
                    <a:pt x="104" y="13"/>
                  </a:moveTo>
                  <a:lnTo>
                    <a:pt x="77" y="16"/>
                  </a:lnTo>
                  <a:lnTo>
                    <a:pt x="51" y="26"/>
                  </a:lnTo>
                  <a:lnTo>
                    <a:pt x="32" y="39"/>
                  </a:lnTo>
                  <a:lnTo>
                    <a:pt x="19" y="58"/>
                  </a:lnTo>
                  <a:lnTo>
                    <a:pt x="13" y="78"/>
                  </a:lnTo>
                  <a:lnTo>
                    <a:pt x="19" y="98"/>
                  </a:lnTo>
                  <a:lnTo>
                    <a:pt x="32" y="116"/>
                  </a:lnTo>
                  <a:lnTo>
                    <a:pt x="52" y="130"/>
                  </a:lnTo>
                  <a:lnTo>
                    <a:pt x="57" y="133"/>
                  </a:lnTo>
                  <a:lnTo>
                    <a:pt x="58" y="137"/>
                  </a:lnTo>
                  <a:lnTo>
                    <a:pt x="60" y="142"/>
                  </a:lnTo>
                  <a:lnTo>
                    <a:pt x="60" y="143"/>
                  </a:lnTo>
                  <a:lnTo>
                    <a:pt x="58" y="150"/>
                  </a:lnTo>
                  <a:lnTo>
                    <a:pt x="57" y="156"/>
                  </a:lnTo>
                  <a:lnTo>
                    <a:pt x="55" y="162"/>
                  </a:lnTo>
                  <a:lnTo>
                    <a:pt x="60" y="159"/>
                  </a:lnTo>
                  <a:lnTo>
                    <a:pt x="65" y="155"/>
                  </a:lnTo>
                  <a:lnTo>
                    <a:pt x="70" y="152"/>
                  </a:lnTo>
                  <a:lnTo>
                    <a:pt x="73" y="149"/>
                  </a:lnTo>
                  <a:lnTo>
                    <a:pt x="75" y="146"/>
                  </a:lnTo>
                  <a:lnTo>
                    <a:pt x="78" y="143"/>
                  </a:lnTo>
                  <a:lnTo>
                    <a:pt x="81" y="142"/>
                  </a:lnTo>
                  <a:lnTo>
                    <a:pt x="85" y="142"/>
                  </a:lnTo>
                  <a:lnTo>
                    <a:pt x="87" y="142"/>
                  </a:lnTo>
                  <a:lnTo>
                    <a:pt x="96" y="143"/>
                  </a:lnTo>
                  <a:lnTo>
                    <a:pt x="104" y="143"/>
                  </a:lnTo>
                  <a:lnTo>
                    <a:pt x="133" y="140"/>
                  </a:lnTo>
                  <a:lnTo>
                    <a:pt x="159" y="130"/>
                  </a:lnTo>
                  <a:lnTo>
                    <a:pt x="178" y="116"/>
                  </a:lnTo>
                  <a:lnTo>
                    <a:pt x="191" y="98"/>
                  </a:lnTo>
                  <a:lnTo>
                    <a:pt x="195" y="78"/>
                  </a:lnTo>
                  <a:lnTo>
                    <a:pt x="191" y="58"/>
                  </a:lnTo>
                  <a:lnTo>
                    <a:pt x="178" y="39"/>
                  </a:lnTo>
                  <a:lnTo>
                    <a:pt x="159" y="26"/>
                  </a:lnTo>
                  <a:lnTo>
                    <a:pt x="133" y="16"/>
                  </a:lnTo>
                  <a:lnTo>
                    <a:pt x="104" y="13"/>
                  </a:lnTo>
                  <a:close/>
                  <a:moveTo>
                    <a:pt x="104" y="0"/>
                  </a:moveTo>
                  <a:lnTo>
                    <a:pt x="133" y="3"/>
                  </a:lnTo>
                  <a:lnTo>
                    <a:pt x="158" y="10"/>
                  </a:lnTo>
                  <a:lnTo>
                    <a:pt x="178" y="23"/>
                  </a:lnTo>
                  <a:lnTo>
                    <a:pt x="195" y="39"/>
                  </a:lnTo>
                  <a:lnTo>
                    <a:pt x="205" y="58"/>
                  </a:lnTo>
                  <a:lnTo>
                    <a:pt x="208" y="78"/>
                  </a:lnTo>
                  <a:lnTo>
                    <a:pt x="205" y="98"/>
                  </a:lnTo>
                  <a:lnTo>
                    <a:pt x="195" y="117"/>
                  </a:lnTo>
                  <a:lnTo>
                    <a:pt x="178" y="133"/>
                  </a:lnTo>
                  <a:lnTo>
                    <a:pt x="158" y="144"/>
                  </a:lnTo>
                  <a:lnTo>
                    <a:pt x="133" y="153"/>
                  </a:lnTo>
                  <a:lnTo>
                    <a:pt x="104" y="156"/>
                  </a:lnTo>
                  <a:lnTo>
                    <a:pt x="94" y="156"/>
                  </a:lnTo>
                  <a:lnTo>
                    <a:pt x="85" y="155"/>
                  </a:lnTo>
                  <a:lnTo>
                    <a:pt x="78" y="160"/>
                  </a:lnTo>
                  <a:lnTo>
                    <a:pt x="68" y="169"/>
                  </a:lnTo>
                  <a:lnTo>
                    <a:pt x="55" y="176"/>
                  </a:lnTo>
                  <a:lnTo>
                    <a:pt x="41" y="182"/>
                  </a:lnTo>
                  <a:lnTo>
                    <a:pt x="41" y="182"/>
                  </a:lnTo>
                  <a:lnTo>
                    <a:pt x="39" y="182"/>
                  </a:lnTo>
                  <a:lnTo>
                    <a:pt x="36" y="181"/>
                  </a:lnTo>
                  <a:lnTo>
                    <a:pt x="35" y="179"/>
                  </a:lnTo>
                  <a:lnTo>
                    <a:pt x="34" y="176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9" y="165"/>
                  </a:lnTo>
                  <a:lnTo>
                    <a:pt x="44" y="155"/>
                  </a:lnTo>
                  <a:lnTo>
                    <a:pt x="47" y="143"/>
                  </a:lnTo>
                  <a:lnTo>
                    <a:pt x="47" y="142"/>
                  </a:lnTo>
                  <a:lnTo>
                    <a:pt x="28" y="130"/>
                  </a:lnTo>
                  <a:lnTo>
                    <a:pt x="13" y="114"/>
                  </a:lnTo>
                  <a:lnTo>
                    <a:pt x="5" y="97"/>
                  </a:lnTo>
                  <a:lnTo>
                    <a:pt x="0" y="78"/>
                  </a:lnTo>
                  <a:lnTo>
                    <a:pt x="5" y="58"/>
                  </a:lnTo>
                  <a:lnTo>
                    <a:pt x="15" y="39"/>
                  </a:lnTo>
                  <a:lnTo>
                    <a:pt x="32" y="23"/>
                  </a:lnTo>
                  <a:lnTo>
                    <a:pt x="52" y="10"/>
                  </a:lnTo>
                  <a:lnTo>
                    <a:pt x="77" y="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1573611" y="4757003"/>
            <a:ext cx="355997" cy="275167"/>
            <a:chOff x="1452562" y="3567751"/>
            <a:chExt cx="328613" cy="206375"/>
          </a:xfrm>
        </p:grpSpPr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1452562" y="3567751"/>
              <a:ext cx="328613" cy="206375"/>
            </a:xfrm>
            <a:custGeom>
              <a:avLst/>
              <a:gdLst>
                <a:gd name="T0" fmla="*/ 104 w 207"/>
                <a:gd name="T1" fmla="*/ 13 h 130"/>
                <a:gd name="T2" fmla="*/ 77 w 207"/>
                <a:gd name="T3" fmla="*/ 16 h 130"/>
                <a:gd name="T4" fmla="*/ 52 w 207"/>
                <a:gd name="T5" fmla="*/ 28 h 130"/>
                <a:gd name="T6" fmla="*/ 31 w 207"/>
                <a:gd name="T7" fmla="*/ 43 h 130"/>
                <a:gd name="T8" fmla="*/ 13 w 207"/>
                <a:gd name="T9" fmla="*/ 65 h 130"/>
                <a:gd name="T10" fmla="*/ 31 w 207"/>
                <a:gd name="T11" fmla="*/ 87 h 130"/>
                <a:gd name="T12" fmla="*/ 52 w 207"/>
                <a:gd name="T13" fmla="*/ 103 h 130"/>
                <a:gd name="T14" fmla="*/ 77 w 207"/>
                <a:gd name="T15" fmla="*/ 113 h 130"/>
                <a:gd name="T16" fmla="*/ 104 w 207"/>
                <a:gd name="T17" fmla="*/ 117 h 130"/>
                <a:gd name="T18" fmla="*/ 130 w 207"/>
                <a:gd name="T19" fmla="*/ 113 h 130"/>
                <a:gd name="T20" fmla="*/ 156 w 207"/>
                <a:gd name="T21" fmla="*/ 103 h 130"/>
                <a:gd name="T22" fmla="*/ 176 w 207"/>
                <a:gd name="T23" fmla="*/ 87 h 130"/>
                <a:gd name="T24" fmla="*/ 194 w 207"/>
                <a:gd name="T25" fmla="*/ 65 h 130"/>
                <a:gd name="T26" fmla="*/ 176 w 207"/>
                <a:gd name="T27" fmla="*/ 43 h 130"/>
                <a:gd name="T28" fmla="*/ 156 w 207"/>
                <a:gd name="T29" fmla="*/ 28 h 130"/>
                <a:gd name="T30" fmla="*/ 130 w 207"/>
                <a:gd name="T31" fmla="*/ 16 h 130"/>
                <a:gd name="T32" fmla="*/ 104 w 207"/>
                <a:gd name="T33" fmla="*/ 13 h 130"/>
                <a:gd name="T34" fmla="*/ 104 w 207"/>
                <a:gd name="T35" fmla="*/ 0 h 130"/>
                <a:gd name="T36" fmla="*/ 129 w 207"/>
                <a:gd name="T37" fmla="*/ 3 h 130"/>
                <a:gd name="T38" fmla="*/ 153 w 207"/>
                <a:gd name="T39" fmla="*/ 12 h 130"/>
                <a:gd name="T40" fmla="*/ 175 w 207"/>
                <a:gd name="T41" fmla="*/ 25 h 130"/>
                <a:gd name="T42" fmla="*/ 192 w 207"/>
                <a:gd name="T43" fmla="*/ 42 h 130"/>
                <a:gd name="T44" fmla="*/ 207 w 207"/>
                <a:gd name="T45" fmla="*/ 62 h 130"/>
                <a:gd name="T46" fmla="*/ 207 w 207"/>
                <a:gd name="T47" fmla="*/ 62 h 130"/>
                <a:gd name="T48" fmla="*/ 207 w 207"/>
                <a:gd name="T49" fmla="*/ 62 h 130"/>
                <a:gd name="T50" fmla="*/ 207 w 207"/>
                <a:gd name="T51" fmla="*/ 64 h 130"/>
                <a:gd name="T52" fmla="*/ 207 w 207"/>
                <a:gd name="T53" fmla="*/ 65 h 130"/>
                <a:gd name="T54" fmla="*/ 207 w 207"/>
                <a:gd name="T55" fmla="*/ 67 h 130"/>
                <a:gd name="T56" fmla="*/ 207 w 207"/>
                <a:gd name="T57" fmla="*/ 67 h 130"/>
                <a:gd name="T58" fmla="*/ 207 w 207"/>
                <a:gd name="T59" fmla="*/ 68 h 130"/>
                <a:gd name="T60" fmla="*/ 207 w 207"/>
                <a:gd name="T61" fmla="*/ 68 h 130"/>
                <a:gd name="T62" fmla="*/ 192 w 207"/>
                <a:gd name="T63" fmla="*/ 88 h 130"/>
                <a:gd name="T64" fmla="*/ 175 w 207"/>
                <a:gd name="T65" fmla="*/ 106 h 130"/>
                <a:gd name="T66" fmla="*/ 153 w 207"/>
                <a:gd name="T67" fmla="*/ 118 h 130"/>
                <a:gd name="T68" fmla="*/ 129 w 207"/>
                <a:gd name="T69" fmla="*/ 127 h 130"/>
                <a:gd name="T70" fmla="*/ 104 w 207"/>
                <a:gd name="T71" fmla="*/ 130 h 130"/>
                <a:gd name="T72" fmla="*/ 78 w 207"/>
                <a:gd name="T73" fmla="*/ 127 h 130"/>
                <a:gd name="T74" fmla="*/ 54 w 207"/>
                <a:gd name="T75" fmla="*/ 118 h 130"/>
                <a:gd name="T76" fmla="*/ 32 w 207"/>
                <a:gd name="T77" fmla="*/ 106 h 130"/>
                <a:gd name="T78" fmla="*/ 15 w 207"/>
                <a:gd name="T79" fmla="*/ 88 h 130"/>
                <a:gd name="T80" fmla="*/ 0 w 207"/>
                <a:gd name="T81" fmla="*/ 68 h 130"/>
                <a:gd name="T82" fmla="*/ 0 w 207"/>
                <a:gd name="T83" fmla="*/ 68 h 130"/>
                <a:gd name="T84" fmla="*/ 0 w 207"/>
                <a:gd name="T85" fmla="*/ 67 h 130"/>
                <a:gd name="T86" fmla="*/ 0 w 207"/>
                <a:gd name="T87" fmla="*/ 67 h 130"/>
                <a:gd name="T88" fmla="*/ 0 w 207"/>
                <a:gd name="T89" fmla="*/ 65 h 130"/>
                <a:gd name="T90" fmla="*/ 0 w 207"/>
                <a:gd name="T91" fmla="*/ 64 h 130"/>
                <a:gd name="T92" fmla="*/ 0 w 207"/>
                <a:gd name="T93" fmla="*/ 62 h 130"/>
                <a:gd name="T94" fmla="*/ 0 w 207"/>
                <a:gd name="T95" fmla="*/ 62 h 130"/>
                <a:gd name="T96" fmla="*/ 0 w 207"/>
                <a:gd name="T97" fmla="*/ 62 h 130"/>
                <a:gd name="T98" fmla="*/ 15 w 207"/>
                <a:gd name="T99" fmla="*/ 42 h 130"/>
                <a:gd name="T100" fmla="*/ 32 w 207"/>
                <a:gd name="T101" fmla="*/ 25 h 130"/>
                <a:gd name="T102" fmla="*/ 54 w 207"/>
                <a:gd name="T103" fmla="*/ 12 h 130"/>
                <a:gd name="T104" fmla="*/ 78 w 207"/>
                <a:gd name="T105" fmla="*/ 3 h 130"/>
                <a:gd name="T106" fmla="*/ 104 w 207"/>
                <a:gd name="T10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7" h="130">
                  <a:moveTo>
                    <a:pt x="104" y="13"/>
                  </a:moveTo>
                  <a:lnTo>
                    <a:pt x="77" y="16"/>
                  </a:lnTo>
                  <a:lnTo>
                    <a:pt x="52" y="28"/>
                  </a:lnTo>
                  <a:lnTo>
                    <a:pt x="31" y="43"/>
                  </a:lnTo>
                  <a:lnTo>
                    <a:pt x="13" y="65"/>
                  </a:lnTo>
                  <a:lnTo>
                    <a:pt x="31" y="87"/>
                  </a:lnTo>
                  <a:lnTo>
                    <a:pt x="52" y="103"/>
                  </a:lnTo>
                  <a:lnTo>
                    <a:pt x="77" y="113"/>
                  </a:lnTo>
                  <a:lnTo>
                    <a:pt x="104" y="117"/>
                  </a:lnTo>
                  <a:lnTo>
                    <a:pt x="130" y="113"/>
                  </a:lnTo>
                  <a:lnTo>
                    <a:pt x="156" y="103"/>
                  </a:lnTo>
                  <a:lnTo>
                    <a:pt x="176" y="87"/>
                  </a:lnTo>
                  <a:lnTo>
                    <a:pt x="194" y="65"/>
                  </a:lnTo>
                  <a:lnTo>
                    <a:pt x="176" y="43"/>
                  </a:lnTo>
                  <a:lnTo>
                    <a:pt x="156" y="28"/>
                  </a:lnTo>
                  <a:lnTo>
                    <a:pt x="130" y="16"/>
                  </a:lnTo>
                  <a:lnTo>
                    <a:pt x="104" y="13"/>
                  </a:lnTo>
                  <a:close/>
                  <a:moveTo>
                    <a:pt x="104" y="0"/>
                  </a:moveTo>
                  <a:lnTo>
                    <a:pt x="129" y="3"/>
                  </a:lnTo>
                  <a:lnTo>
                    <a:pt x="153" y="12"/>
                  </a:lnTo>
                  <a:lnTo>
                    <a:pt x="175" y="25"/>
                  </a:lnTo>
                  <a:lnTo>
                    <a:pt x="192" y="42"/>
                  </a:lnTo>
                  <a:lnTo>
                    <a:pt x="207" y="62"/>
                  </a:lnTo>
                  <a:lnTo>
                    <a:pt x="207" y="62"/>
                  </a:lnTo>
                  <a:lnTo>
                    <a:pt x="207" y="62"/>
                  </a:lnTo>
                  <a:lnTo>
                    <a:pt x="207" y="64"/>
                  </a:lnTo>
                  <a:lnTo>
                    <a:pt x="207" y="65"/>
                  </a:lnTo>
                  <a:lnTo>
                    <a:pt x="207" y="67"/>
                  </a:lnTo>
                  <a:lnTo>
                    <a:pt x="207" y="67"/>
                  </a:lnTo>
                  <a:lnTo>
                    <a:pt x="207" y="68"/>
                  </a:lnTo>
                  <a:lnTo>
                    <a:pt x="207" y="68"/>
                  </a:lnTo>
                  <a:lnTo>
                    <a:pt x="192" y="88"/>
                  </a:lnTo>
                  <a:lnTo>
                    <a:pt x="175" y="106"/>
                  </a:lnTo>
                  <a:lnTo>
                    <a:pt x="153" y="118"/>
                  </a:lnTo>
                  <a:lnTo>
                    <a:pt x="129" y="127"/>
                  </a:lnTo>
                  <a:lnTo>
                    <a:pt x="104" y="130"/>
                  </a:lnTo>
                  <a:lnTo>
                    <a:pt x="78" y="127"/>
                  </a:lnTo>
                  <a:lnTo>
                    <a:pt x="54" y="118"/>
                  </a:lnTo>
                  <a:lnTo>
                    <a:pt x="32" y="106"/>
                  </a:lnTo>
                  <a:lnTo>
                    <a:pt x="15" y="8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15" y="42"/>
                  </a:lnTo>
                  <a:lnTo>
                    <a:pt x="32" y="25"/>
                  </a:lnTo>
                  <a:lnTo>
                    <a:pt x="54" y="12"/>
                  </a:lnTo>
                  <a:lnTo>
                    <a:pt x="78" y="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576387" y="3629663"/>
              <a:ext cx="46038" cy="46037"/>
            </a:xfrm>
            <a:custGeom>
              <a:avLst/>
              <a:gdLst>
                <a:gd name="T0" fmla="*/ 26 w 29"/>
                <a:gd name="T1" fmla="*/ 0 h 29"/>
                <a:gd name="T2" fmla="*/ 28 w 29"/>
                <a:gd name="T3" fmla="*/ 2 h 29"/>
                <a:gd name="T4" fmla="*/ 29 w 29"/>
                <a:gd name="T5" fmla="*/ 3 h 29"/>
                <a:gd name="T6" fmla="*/ 28 w 29"/>
                <a:gd name="T7" fmla="*/ 6 h 29"/>
                <a:gd name="T8" fmla="*/ 26 w 29"/>
                <a:gd name="T9" fmla="*/ 6 h 29"/>
                <a:gd name="T10" fmla="*/ 26 w 29"/>
                <a:gd name="T11" fmla="*/ 6 h 29"/>
                <a:gd name="T12" fmla="*/ 19 w 29"/>
                <a:gd name="T13" fmla="*/ 7 h 29"/>
                <a:gd name="T14" fmla="*/ 15 w 29"/>
                <a:gd name="T15" fmla="*/ 10 h 29"/>
                <a:gd name="T16" fmla="*/ 10 w 29"/>
                <a:gd name="T17" fmla="*/ 15 h 29"/>
                <a:gd name="T18" fmla="*/ 8 w 29"/>
                <a:gd name="T19" fmla="*/ 20 h 29"/>
                <a:gd name="T20" fmla="*/ 6 w 29"/>
                <a:gd name="T21" fmla="*/ 26 h 29"/>
                <a:gd name="T22" fmla="*/ 5 w 29"/>
                <a:gd name="T23" fmla="*/ 28 h 29"/>
                <a:gd name="T24" fmla="*/ 3 w 29"/>
                <a:gd name="T25" fmla="*/ 29 h 29"/>
                <a:gd name="T26" fmla="*/ 0 w 29"/>
                <a:gd name="T27" fmla="*/ 28 h 29"/>
                <a:gd name="T28" fmla="*/ 0 w 29"/>
                <a:gd name="T29" fmla="*/ 26 h 29"/>
                <a:gd name="T30" fmla="*/ 3 w 29"/>
                <a:gd name="T31" fmla="*/ 13 h 29"/>
                <a:gd name="T32" fmla="*/ 12 w 29"/>
                <a:gd name="T33" fmla="*/ 3 h 29"/>
                <a:gd name="T34" fmla="*/ 26 w 29"/>
                <a:gd name="T35" fmla="*/ 0 h 29"/>
                <a:gd name="T36" fmla="*/ 26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lnTo>
                    <a:pt x="28" y="2"/>
                  </a:lnTo>
                  <a:lnTo>
                    <a:pt x="29" y="3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19" y="7"/>
                  </a:lnTo>
                  <a:lnTo>
                    <a:pt x="15" y="10"/>
                  </a:lnTo>
                  <a:lnTo>
                    <a:pt x="10" y="15"/>
                  </a:lnTo>
                  <a:lnTo>
                    <a:pt x="8" y="20"/>
                  </a:lnTo>
                  <a:lnTo>
                    <a:pt x="6" y="26"/>
                  </a:lnTo>
                  <a:lnTo>
                    <a:pt x="5" y="28"/>
                  </a:lnTo>
                  <a:lnTo>
                    <a:pt x="3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3" y="13"/>
                  </a:lnTo>
                  <a:lnTo>
                    <a:pt x="12" y="3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1544637" y="3597913"/>
              <a:ext cx="144463" cy="144462"/>
            </a:xfrm>
            <a:custGeom>
              <a:avLst/>
              <a:gdLst>
                <a:gd name="T0" fmla="*/ 45 w 91"/>
                <a:gd name="T1" fmla="*/ 7 h 91"/>
                <a:gd name="T2" fmla="*/ 30 w 91"/>
                <a:gd name="T3" fmla="*/ 10 h 91"/>
                <a:gd name="T4" fmla="*/ 17 w 91"/>
                <a:gd name="T5" fmla="*/ 19 h 91"/>
                <a:gd name="T6" fmla="*/ 10 w 91"/>
                <a:gd name="T7" fmla="*/ 30 h 91"/>
                <a:gd name="T8" fmla="*/ 6 w 91"/>
                <a:gd name="T9" fmla="*/ 46 h 91"/>
                <a:gd name="T10" fmla="*/ 10 w 91"/>
                <a:gd name="T11" fmla="*/ 61 h 91"/>
                <a:gd name="T12" fmla="*/ 17 w 91"/>
                <a:gd name="T13" fmla="*/ 74 h 91"/>
                <a:gd name="T14" fmla="*/ 30 w 91"/>
                <a:gd name="T15" fmla="*/ 82 h 91"/>
                <a:gd name="T16" fmla="*/ 45 w 91"/>
                <a:gd name="T17" fmla="*/ 85 h 91"/>
                <a:gd name="T18" fmla="*/ 61 w 91"/>
                <a:gd name="T19" fmla="*/ 82 h 91"/>
                <a:gd name="T20" fmla="*/ 74 w 91"/>
                <a:gd name="T21" fmla="*/ 74 h 91"/>
                <a:gd name="T22" fmla="*/ 81 w 91"/>
                <a:gd name="T23" fmla="*/ 61 h 91"/>
                <a:gd name="T24" fmla="*/ 84 w 91"/>
                <a:gd name="T25" fmla="*/ 46 h 91"/>
                <a:gd name="T26" fmla="*/ 81 w 91"/>
                <a:gd name="T27" fmla="*/ 30 h 91"/>
                <a:gd name="T28" fmla="*/ 74 w 91"/>
                <a:gd name="T29" fmla="*/ 19 h 91"/>
                <a:gd name="T30" fmla="*/ 61 w 91"/>
                <a:gd name="T31" fmla="*/ 10 h 91"/>
                <a:gd name="T32" fmla="*/ 45 w 91"/>
                <a:gd name="T33" fmla="*/ 7 h 91"/>
                <a:gd name="T34" fmla="*/ 45 w 91"/>
                <a:gd name="T35" fmla="*/ 0 h 91"/>
                <a:gd name="T36" fmla="*/ 64 w 91"/>
                <a:gd name="T37" fmla="*/ 4 h 91"/>
                <a:gd name="T38" fmla="*/ 78 w 91"/>
                <a:gd name="T39" fmla="*/ 14 h 91"/>
                <a:gd name="T40" fmla="*/ 87 w 91"/>
                <a:gd name="T41" fmla="*/ 29 h 91"/>
                <a:gd name="T42" fmla="*/ 91 w 91"/>
                <a:gd name="T43" fmla="*/ 46 h 91"/>
                <a:gd name="T44" fmla="*/ 87 w 91"/>
                <a:gd name="T45" fmla="*/ 63 h 91"/>
                <a:gd name="T46" fmla="*/ 78 w 91"/>
                <a:gd name="T47" fmla="*/ 78 h 91"/>
                <a:gd name="T48" fmla="*/ 64 w 91"/>
                <a:gd name="T49" fmla="*/ 88 h 91"/>
                <a:gd name="T50" fmla="*/ 45 w 91"/>
                <a:gd name="T51" fmla="*/ 91 h 91"/>
                <a:gd name="T52" fmla="*/ 28 w 91"/>
                <a:gd name="T53" fmla="*/ 88 h 91"/>
                <a:gd name="T54" fmla="*/ 13 w 91"/>
                <a:gd name="T55" fmla="*/ 78 h 91"/>
                <a:gd name="T56" fmla="*/ 3 w 91"/>
                <a:gd name="T57" fmla="*/ 63 h 91"/>
                <a:gd name="T58" fmla="*/ 0 w 91"/>
                <a:gd name="T59" fmla="*/ 46 h 91"/>
                <a:gd name="T60" fmla="*/ 3 w 91"/>
                <a:gd name="T61" fmla="*/ 29 h 91"/>
                <a:gd name="T62" fmla="*/ 13 w 91"/>
                <a:gd name="T63" fmla="*/ 14 h 91"/>
                <a:gd name="T64" fmla="*/ 28 w 91"/>
                <a:gd name="T65" fmla="*/ 4 h 91"/>
                <a:gd name="T66" fmla="*/ 45 w 91"/>
                <a:gd name="T6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1">
                  <a:moveTo>
                    <a:pt x="45" y="7"/>
                  </a:moveTo>
                  <a:lnTo>
                    <a:pt x="30" y="10"/>
                  </a:lnTo>
                  <a:lnTo>
                    <a:pt x="17" y="19"/>
                  </a:lnTo>
                  <a:lnTo>
                    <a:pt x="10" y="30"/>
                  </a:lnTo>
                  <a:lnTo>
                    <a:pt x="6" y="46"/>
                  </a:lnTo>
                  <a:lnTo>
                    <a:pt x="10" y="61"/>
                  </a:lnTo>
                  <a:lnTo>
                    <a:pt x="17" y="74"/>
                  </a:lnTo>
                  <a:lnTo>
                    <a:pt x="30" y="82"/>
                  </a:lnTo>
                  <a:lnTo>
                    <a:pt x="45" y="85"/>
                  </a:lnTo>
                  <a:lnTo>
                    <a:pt x="61" y="82"/>
                  </a:lnTo>
                  <a:lnTo>
                    <a:pt x="74" y="74"/>
                  </a:lnTo>
                  <a:lnTo>
                    <a:pt x="81" y="61"/>
                  </a:lnTo>
                  <a:lnTo>
                    <a:pt x="84" y="46"/>
                  </a:lnTo>
                  <a:lnTo>
                    <a:pt x="81" y="30"/>
                  </a:lnTo>
                  <a:lnTo>
                    <a:pt x="74" y="19"/>
                  </a:lnTo>
                  <a:lnTo>
                    <a:pt x="61" y="10"/>
                  </a:lnTo>
                  <a:lnTo>
                    <a:pt x="45" y="7"/>
                  </a:lnTo>
                  <a:close/>
                  <a:moveTo>
                    <a:pt x="45" y="0"/>
                  </a:moveTo>
                  <a:lnTo>
                    <a:pt x="64" y="4"/>
                  </a:lnTo>
                  <a:lnTo>
                    <a:pt x="78" y="14"/>
                  </a:lnTo>
                  <a:lnTo>
                    <a:pt x="87" y="29"/>
                  </a:lnTo>
                  <a:lnTo>
                    <a:pt x="91" y="46"/>
                  </a:lnTo>
                  <a:lnTo>
                    <a:pt x="87" y="63"/>
                  </a:lnTo>
                  <a:lnTo>
                    <a:pt x="78" y="78"/>
                  </a:lnTo>
                  <a:lnTo>
                    <a:pt x="64" y="88"/>
                  </a:lnTo>
                  <a:lnTo>
                    <a:pt x="45" y="91"/>
                  </a:lnTo>
                  <a:lnTo>
                    <a:pt x="28" y="88"/>
                  </a:lnTo>
                  <a:lnTo>
                    <a:pt x="13" y="78"/>
                  </a:lnTo>
                  <a:lnTo>
                    <a:pt x="3" y="63"/>
                  </a:lnTo>
                  <a:lnTo>
                    <a:pt x="0" y="46"/>
                  </a:lnTo>
                  <a:lnTo>
                    <a:pt x="3" y="29"/>
                  </a:lnTo>
                  <a:lnTo>
                    <a:pt x="13" y="14"/>
                  </a:lnTo>
                  <a:lnTo>
                    <a:pt x="28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904609" y="4674452"/>
            <a:ext cx="268288" cy="440267"/>
            <a:chOff x="835024" y="3505838"/>
            <a:chExt cx="247650" cy="330200"/>
          </a:xfrm>
        </p:grpSpPr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96937" y="3566163"/>
              <a:ext cx="123825" cy="123825"/>
            </a:xfrm>
            <a:custGeom>
              <a:avLst/>
              <a:gdLst>
                <a:gd name="T0" fmla="*/ 39 w 78"/>
                <a:gd name="T1" fmla="*/ 5 h 78"/>
                <a:gd name="T2" fmla="*/ 26 w 78"/>
                <a:gd name="T3" fmla="*/ 8 h 78"/>
                <a:gd name="T4" fmla="*/ 16 w 78"/>
                <a:gd name="T5" fmla="*/ 16 h 78"/>
                <a:gd name="T6" fmla="*/ 9 w 78"/>
                <a:gd name="T7" fmla="*/ 26 h 78"/>
                <a:gd name="T8" fmla="*/ 6 w 78"/>
                <a:gd name="T9" fmla="*/ 39 h 78"/>
                <a:gd name="T10" fmla="*/ 9 w 78"/>
                <a:gd name="T11" fmla="*/ 50 h 78"/>
                <a:gd name="T12" fmla="*/ 16 w 78"/>
                <a:gd name="T13" fmla="*/ 62 h 78"/>
                <a:gd name="T14" fmla="*/ 26 w 78"/>
                <a:gd name="T15" fmla="*/ 68 h 78"/>
                <a:gd name="T16" fmla="*/ 39 w 78"/>
                <a:gd name="T17" fmla="*/ 70 h 78"/>
                <a:gd name="T18" fmla="*/ 52 w 78"/>
                <a:gd name="T19" fmla="*/ 68 h 78"/>
                <a:gd name="T20" fmla="*/ 62 w 78"/>
                <a:gd name="T21" fmla="*/ 62 h 78"/>
                <a:gd name="T22" fmla="*/ 69 w 78"/>
                <a:gd name="T23" fmla="*/ 50 h 78"/>
                <a:gd name="T24" fmla="*/ 71 w 78"/>
                <a:gd name="T25" fmla="*/ 39 h 78"/>
                <a:gd name="T26" fmla="*/ 69 w 78"/>
                <a:gd name="T27" fmla="*/ 26 h 78"/>
                <a:gd name="T28" fmla="*/ 62 w 78"/>
                <a:gd name="T29" fmla="*/ 16 h 78"/>
                <a:gd name="T30" fmla="*/ 52 w 78"/>
                <a:gd name="T31" fmla="*/ 8 h 78"/>
                <a:gd name="T32" fmla="*/ 39 w 78"/>
                <a:gd name="T33" fmla="*/ 5 h 78"/>
                <a:gd name="T34" fmla="*/ 39 w 78"/>
                <a:gd name="T35" fmla="*/ 0 h 78"/>
                <a:gd name="T36" fmla="*/ 53 w 78"/>
                <a:gd name="T37" fmla="*/ 3 h 78"/>
                <a:gd name="T38" fmla="*/ 66 w 78"/>
                <a:gd name="T39" fmla="*/ 11 h 78"/>
                <a:gd name="T40" fmla="*/ 75 w 78"/>
                <a:gd name="T41" fmla="*/ 23 h 78"/>
                <a:gd name="T42" fmla="*/ 78 w 78"/>
                <a:gd name="T43" fmla="*/ 39 h 78"/>
                <a:gd name="T44" fmla="*/ 75 w 78"/>
                <a:gd name="T45" fmla="*/ 53 h 78"/>
                <a:gd name="T46" fmla="*/ 66 w 78"/>
                <a:gd name="T47" fmla="*/ 66 h 78"/>
                <a:gd name="T48" fmla="*/ 53 w 78"/>
                <a:gd name="T49" fmla="*/ 75 h 78"/>
                <a:gd name="T50" fmla="*/ 39 w 78"/>
                <a:gd name="T51" fmla="*/ 78 h 78"/>
                <a:gd name="T52" fmla="*/ 23 w 78"/>
                <a:gd name="T53" fmla="*/ 75 h 78"/>
                <a:gd name="T54" fmla="*/ 11 w 78"/>
                <a:gd name="T55" fmla="*/ 66 h 78"/>
                <a:gd name="T56" fmla="*/ 3 w 78"/>
                <a:gd name="T57" fmla="*/ 53 h 78"/>
                <a:gd name="T58" fmla="*/ 0 w 78"/>
                <a:gd name="T59" fmla="*/ 39 h 78"/>
                <a:gd name="T60" fmla="*/ 3 w 78"/>
                <a:gd name="T61" fmla="*/ 23 h 78"/>
                <a:gd name="T62" fmla="*/ 11 w 78"/>
                <a:gd name="T63" fmla="*/ 11 h 78"/>
                <a:gd name="T64" fmla="*/ 23 w 78"/>
                <a:gd name="T65" fmla="*/ 3 h 78"/>
                <a:gd name="T66" fmla="*/ 39 w 78"/>
                <a:gd name="T6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8">
                  <a:moveTo>
                    <a:pt x="39" y="5"/>
                  </a:moveTo>
                  <a:lnTo>
                    <a:pt x="26" y="8"/>
                  </a:lnTo>
                  <a:lnTo>
                    <a:pt x="16" y="16"/>
                  </a:lnTo>
                  <a:lnTo>
                    <a:pt x="9" y="26"/>
                  </a:lnTo>
                  <a:lnTo>
                    <a:pt x="6" y="39"/>
                  </a:lnTo>
                  <a:lnTo>
                    <a:pt x="9" y="50"/>
                  </a:lnTo>
                  <a:lnTo>
                    <a:pt x="16" y="62"/>
                  </a:lnTo>
                  <a:lnTo>
                    <a:pt x="26" y="68"/>
                  </a:lnTo>
                  <a:lnTo>
                    <a:pt x="39" y="70"/>
                  </a:lnTo>
                  <a:lnTo>
                    <a:pt x="52" y="68"/>
                  </a:lnTo>
                  <a:lnTo>
                    <a:pt x="62" y="62"/>
                  </a:lnTo>
                  <a:lnTo>
                    <a:pt x="69" y="50"/>
                  </a:lnTo>
                  <a:lnTo>
                    <a:pt x="71" y="39"/>
                  </a:lnTo>
                  <a:lnTo>
                    <a:pt x="69" y="26"/>
                  </a:lnTo>
                  <a:lnTo>
                    <a:pt x="62" y="16"/>
                  </a:lnTo>
                  <a:lnTo>
                    <a:pt x="52" y="8"/>
                  </a:lnTo>
                  <a:lnTo>
                    <a:pt x="39" y="5"/>
                  </a:lnTo>
                  <a:close/>
                  <a:moveTo>
                    <a:pt x="39" y="0"/>
                  </a:moveTo>
                  <a:lnTo>
                    <a:pt x="53" y="3"/>
                  </a:lnTo>
                  <a:lnTo>
                    <a:pt x="66" y="11"/>
                  </a:lnTo>
                  <a:lnTo>
                    <a:pt x="75" y="23"/>
                  </a:lnTo>
                  <a:lnTo>
                    <a:pt x="78" y="39"/>
                  </a:lnTo>
                  <a:lnTo>
                    <a:pt x="75" y="53"/>
                  </a:lnTo>
                  <a:lnTo>
                    <a:pt x="66" y="66"/>
                  </a:lnTo>
                  <a:lnTo>
                    <a:pt x="53" y="75"/>
                  </a:lnTo>
                  <a:lnTo>
                    <a:pt x="39" y="78"/>
                  </a:lnTo>
                  <a:lnTo>
                    <a:pt x="23" y="75"/>
                  </a:lnTo>
                  <a:lnTo>
                    <a:pt x="11" y="66"/>
                  </a:lnTo>
                  <a:lnTo>
                    <a:pt x="3" y="53"/>
                  </a:lnTo>
                  <a:lnTo>
                    <a:pt x="0" y="39"/>
                  </a:lnTo>
                  <a:lnTo>
                    <a:pt x="3" y="23"/>
                  </a:lnTo>
                  <a:lnTo>
                    <a:pt x="11" y="11"/>
                  </a:lnTo>
                  <a:lnTo>
                    <a:pt x="23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835024" y="3505838"/>
              <a:ext cx="247650" cy="330200"/>
            </a:xfrm>
            <a:custGeom>
              <a:avLst/>
              <a:gdLst>
                <a:gd name="T0" fmla="*/ 78 w 156"/>
                <a:gd name="T1" fmla="*/ 13 h 208"/>
                <a:gd name="T2" fmla="*/ 58 w 156"/>
                <a:gd name="T3" fmla="*/ 16 h 208"/>
                <a:gd name="T4" fmla="*/ 39 w 156"/>
                <a:gd name="T5" fmla="*/ 26 h 208"/>
                <a:gd name="T6" fmla="*/ 26 w 156"/>
                <a:gd name="T7" fmla="*/ 39 h 208"/>
                <a:gd name="T8" fmla="*/ 16 w 156"/>
                <a:gd name="T9" fmla="*/ 58 h 208"/>
                <a:gd name="T10" fmla="*/ 13 w 156"/>
                <a:gd name="T11" fmla="*/ 78 h 208"/>
                <a:gd name="T12" fmla="*/ 17 w 156"/>
                <a:gd name="T13" fmla="*/ 104 h 208"/>
                <a:gd name="T14" fmla="*/ 29 w 156"/>
                <a:gd name="T15" fmla="*/ 129 h 208"/>
                <a:gd name="T16" fmla="*/ 45 w 156"/>
                <a:gd name="T17" fmla="*/ 153 h 208"/>
                <a:gd name="T18" fmla="*/ 61 w 156"/>
                <a:gd name="T19" fmla="*/ 175 h 208"/>
                <a:gd name="T20" fmla="*/ 76 w 156"/>
                <a:gd name="T21" fmla="*/ 194 h 208"/>
                <a:gd name="T22" fmla="*/ 78 w 156"/>
                <a:gd name="T23" fmla="*/ 194 h 208"/>
                <a:gd name="T24" fmla="*/ 78 w 156"/>
                <a:gd name="T25" fmla="*/ 195 h 208"/>
                <a:gd name="T26" fmla="*/ 78 w 156"/>
                <a:gd name="T27" fmla="*/ 194 h 208"/>
                <a:gd name="T28" fmla="*/ 94 w 156"/>
                <a:gd name="T29" fmla="*/ 175 h 208"/>
                <a:gd name="T30" fmla="*/ 111 w 156"/>
                <a:gd name="T31" fmla="*/ 153 h 208"/>
                <a:gd name="T32" fmla="*/ 127 w 156"/>
                <a:gd name="T33" fmla="*/ 129 h 208"/>
                <a:gd name="T34" fmla="*/ 138 w 156"/>
                <a:gd name="T35" fmla="*/ 104 h 208"/>
                <a:gd name="T36" fmla="*/ 143 w 156"/>
                <a:gd name="T37" fmla="*/ 78 h 208"/>
                <a:gd name="T38" fmla="*/ 140 w 156"/>
                <a:gd name="T39" fmla="*/ 58 h 208"/>
                <a:gd name="T40" fmla="*/ 130 w 156"/>
                <a:gd name="T41" fmla="*/ 39 h 208"/>
                <a:gd name="T42" fmla="*/ 115 w 156"/>
                <a:gd name="T43" fmla="*/ 26 h 208"/>
                <a:gd name="T44" fmla="*/ 98 w 156"/>
                <a:gd name="T45" fmla="*/ 16 h 208"/>
                <a:gd name="T46" fmla="*/ 78 w 156"/>
                <a:gd name="T47" fmla="*/ 13 h 208"/>
                <a:gd name="T48" fmla="*/ 78 w 156"/>
                <a:gd name="T49" fmla="*/ 0 h 208"/>
                <a:gd name="T50" fmla="*/ 102 w 156"/>
                <a:gd name="T51" fmla="*/ 5 h 208"/>
                <a:gd name="T52" fmla="*/ 124 w 156"/>
                <a:gd name="T53" fmla="*/ 15 h 208"/>
                <a:gd name="T54" fmla="*/ 140 w 156"/>
                <a:gd name="T55" fmla="*/ 32 h 208"/>
                <a:gd name="T56" fmla="*/ 151 w 156"/>
                <a:gd name="T57" fmla="*/ 54 h 208"/>
                <a:gd name="T58" fmla="*/ 156 w 156"/>
                <a:gd name="T59" fmla="*/ 78 h 208"/>
                <a:gd name="T60" fmla="*/ 151 w 156"/>
                <a:gd name="T61" fmla="*/ 106 h 208"/>
                <a:gd name="T62" fmla="*/ 140 w 156"/>
                <a:gd name="T63" fmla="*/ 132 h 208"/>
                <a:gd name="T64" fmla="*/ 124 w 156"/>
                <a:gd name="T65" fmla="*/ 157 h 208"/>
                <a:gd name="T66" fmla="*/ 107 w 156"/>
                <a:gd name="T67" fmla="*/ 182 h 208"/>
                <a:gd name="T68" fmla="*/ 88 w 156"/>
                <a:gd name="T69" fmla="*/ 202 h 208"/>
                <a:gd name="T70" fmla="*/ 88 w 156"/>
                <a:gd name="T71" fmla="*/ 204 h 208"/>
                <a:gd name="T72" fmla="*/ 87 w 156"/>
                <a:gd name="T73" fmla="*/ 204 h 208"/>
                <a:gd name="T74" fmla="*/ 84 w 156"/>
                <a:gd name="T75" fmla="*/ 207 h 208"/>
                <a:gd name="T76" fmla="*/ 81 w 156"/>
                <a:gd name="T77" fmla="*/ 207 h 208"/>
                <a:gd name="T78" fmla="*/ 78 w 156"/>
                <a:gd name="T79" fmla="*/ 208 h 208"/>
                <a:gd name="T80" fmla="*/ 78 w 156"/>
                <a:gd name="T81" fmla="*/ 208 h 208"/>
                <a:gd name="T82" fmla="*/ 75 w 156"/>
                <a:gd name="T83" fmla="*/ 207 h 208"/>
                <a:gd name="T84" fmla="*/ 72 w 156"/>
                <a:gd name="T85" fmla="*/ 207 h 208"/>
                <a:gd name="T86" fmla="*/ 69 w 156"/>
                <a:gd name="T87" fmla="*/ 204 h 208"/>
                <a:gd name="T88" fmla="*/ 68 w 156"/>
                <a:gd name="T89" fmla="*/ 204 h 208"/>
                <a:gd name="T90" fmla="*/ 68 w 156"/>
                <a:gd name="T91" fmla="*/ 202 h 208"/>
                <a:gd name="T92" fmla="*/ 49 w 156"/>
                <a:gd name="T93" fmla="*/ 182 h 208"/>
                <a:gd name="T94" fmla="*/ 32 w 156"/>
                <a:gd name="T95" fmla="*/ 157 h 208"/>
                <a:gd name="T96" fmla="*/ 16 w 156"/>
                <a:gd name="T97" fmla="*/ 132 h 208"/>
                <a:gd name="T98" fmla="*/ 4 w 156"/>
                <a:gd name="T99" fmla="*/ 106 h 208"/>
                <a:gd name="T100" fmla="*/ 0 w 156"/>
                <a:gd name="T101" fmla="*/ 78 h 208"/>
                <a:gd name="T102" fmla="*/ 4 w 156"/>
                <a:gd name="T103" fmla="*/ 54 h 208"/>
                <a:gd name="T104" fmla="*/ 14 w 156"/>
                <a:gd name="T105" fmla="*/ 32 h 208"/>
                <a:gd name="T106" fmla="*/ 32 w 156"/>
                <a:gd name="T107" fmla="*/ 15 h 208"/>
                <a:gd name="T108" fmla="*/ 53 w 156"/>
                <a:gd name="T109" fmla="*/ 5 h 208"/>
                <a:gd name="T110" fmla="*/ 78 w 156"/>
                <a:gd name="T11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6" h="208">
                  <a:moveTo>
                    <a:pt x="78" y="13"/>
                  </a:moveTo>
                  <a:lnTo>
                    <a:pt x="58" y="16"/>
                  </a:lnTo>
                  <a:lnTo>
                    <a:pt x="39" y="26"/>
                  </a:lnTo>
                  <a:lnTo>
                    <a:pt x="26" y="39"/>
                  </a:lnTo>
                  <a:lnTo>
                    <a:pt x="16" y="58"/>
                  </a:lnTo>
                  <a:lnTo>
                    <a:pt x="13" y="78"/>
                  </a:lnTo>
                  <a:lnTo>
                    <a:pt x="17" y="104"/>
                  </a:lnTo>
                  <a:lnTo>
                    <a:pt x="29" y="129"/>
                  </a:lnTo>
                  <a:lnTo>
                    <a:pt x="45" y="153"/>
                  </a:lnTo>
                  <a:lnTo>
                    <a:pt x="61" y="175"/>
                  </a:lnTo>
                  <a:lnTo>
                    <a:pt x="76" y="194"/>
                  </a:lnTo>
                  <a:lnTo>
                    <a:pt x="78" y="194"/>
                  </a:lnTo>
                  <a:lnTo>
                    <a:pt x="78" y="195"/>
                  </a:lnTo>
                  <a:lnTo>
                    <a:pt x="78" y="194"/>
                  </a:lnTo>
                  <a:lnTo>
                    <a:pt x="94" y="175"/>
                  </a:lnTo>
                  <a:lnTo>
                    <a:pt x="111" y="153"/>
                  </a:lnTo>
                  <a:lnTo>
                    <a:pt x="127" y="129"/>
                  </a:lnTo>
                  <a:lnTo>
                    <a:pt x="138" y="104"/>
                  </a:lnTo>
                  <a:lnTo>
                    <a:pt x="143" y="78"/>
                  </a:lnTo>
                  <a:lnTo>
                    <a:pt x="140" y="58"/>
                  </a:lnTo>
                  <a:lnTo>
                    <a:pt x="130" y="39"/>
                  </a:lnTo>
                  <a:lnTo>
                    <a:pt x="115" y="26"/>
                  </a:lnTo>
                  <a:lnTo>
                    <a:pt x="98" y="16"/>
                  </a:lnTo>
                  <a:lnTo>
                    <a:pt x="78" y="13"/>
                  </a:lnTo>
                  <a:close/>
                  <a:moveTo>
                    <a:pt x="78" y="0"/>
                  </a:moveTo>
                  <a:lnTo>
                    <a:pt x="102" y="5"/>
                  </a:lnTo>
                  <a:lnTo>
                    <a:pt x="124" y="15"/>
                  </a:lnTo>
                  <a:lnTo>
                    <a:pt x="140" y="32"/>
                  </a:lnTo>
                  <a:lnTo>
                    <a:pt x="151" y="54"/>
                  </a:lnTo>
                  <a:lnTo>
                    <a:pt x="156" y="78"/>
                  </a:lnTo>
                  <a:lnTo>
                    <a:pt x="151" y="106"/>
                  </a:lnTo>
                  <a:lnTo>
                    <a:pt x="140" y="132"/>
                  </a:lnTo>
                  <a:lnTo>
                    <a:pt x="124" y="157"/>
                  </a:lnTo>
                  <a:lnTo>
                    <a:pt x="107" y="182"/>
                  </a:lnTo>
                  <a:lnTo>
                    <a:pt x="88" y="202"/>
                  </a:lnTo>
                  <a:lnTo>
                    <a:pt x="88" y="204"/>
                  </a:lnTo>
                  <a:lnTo>
                    <a:pt x="87" y="204"/>
                  </a:lnTo>
                  <a:lnTo>
                    <a:pt x="84" y="207"/>
                  </a:lnTo>
                  <a:lnTo>
                    <a:pt x="81" y="207"/>
                  </a:lnTo>
                  <a:lnTo>
                    <a:pt x="78" y="208"/>
                  </a:lnTo>
                  <a:lnTo>
                    <a:pt x="78" y="208"/>
                  </a:lnTo>
                  <a:lnTo>
                    <a:pt x="75" y="207"/>
                  </a:lnTo>
                  <a:lnTo>
                    <a:pt x="72" y="207"/>
                  </a:lnTo>
                  <a:lnTo>
                    <a:pt x="69" y="204"/>
                  </a:lnTo>
                  <a:lnTo>
                    <a:pt x="68" y="204"/>
                  </a:lnTo>
                  <a:lnTo>
                    <a:pt x="68" y="202"/>
                  </a:lnTo>
                  <a:lnTo>
                    <a:pt x="49" y="182"/>
                  </a:lnTo>
                  <a:lnTo>
                    <a:pt x="32" y="157"/>
                  </a:lnTo>
                  <a:lnTo>
                    <a:pt x="16" y="132"/>
                  </a:lnTo>
                  <a:lnTo>
                    <a:pt x="4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14" y="32"/>
                  </a:lnTo>
                  <a:lnTo>
                    <a:pt x="32" y="15"/>
                  </a:lnTo>
                  <a:lnTo>
                    <a:pt x="53" y="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4430184" y="3823553"/>
            <a:ext cx="355997" cy="410633"/>
            <a:chOff x="4089399" y="2867663"/>
            <a:chExt cx="328613" cy="307975"/>
          </a:xfrm>
        </p:grpSpPr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4130674" y="2908938"/>
              <a:ext cx="246063" cy="163512"/>
            </a:xfrm>
            <a:custGeom>
              <a:avLst/>
              <a:gdLst>
                <a:gd name="T0" fmla="*/ 5 w 155"/>
                <a:gd name="T1" fmla="*/ 7 h 103"/>
                <a:gd name="T2" fmla="*/ 5 w 155"/>
                <a:gd name="T3" fmla="*/ 98 h 103"/>
                <a:gd name="T4" fmla="*/ 148 w 155"/>
                <a:gd name="T5" fmla="*/ 98 h 103"/>
                <a:gd name="T6" fmla="*/ 148 w 155"/>
                <a:gd name="T7" fmla="*/ 7 h 103"/>
                <a:gd name="T8" fmla="*/ 5 w 155"/>
                <a:gd name="T9" fmla="*/ 7 h 103"/>
                <a:gd name="T10" fmla="*/ 148 w 155"/>
                <a:gd name="T11" fmla="*/ 0 h 103"/>
                <a:gd name="T12" fmla="*/ 151 w 155"/>
                <a:gd name="T13" fmla="*/ 1 h 103"/>
                <a:gd name="T14" fmla="*/ 154 w 155"/>
                <a:gd name="T15" fmla="*/ 2 h 103"/>
                <a:gd name="T16" fmla="*/ 155 w 155"/>
                <a:gd name="T17" fmla="*/ 7 h 103"/>
                <a:gd name="T18" fmla="*/ 155 w 155"/>
                <a:gd name="T19" fmla="*/ 98 h 103"/>
                <a:gd name="T20" fmla="*/ 154 w 155"/>
                <a:gd name="T21" fmla="*/ 101 h 103"/>
                <a:gd name="T22" fmla="*/ 151 w 155"/>
                <a:gd name="T23" fmla="*/ 102 h 103"/>
                <a:gd name="T24" fmla="*/ 148 w 155"/>
                <a:gd name="T25" fmla="*/ 103 h 103"/>
                <a:gd name="T26" fmla="*/ 5 w 155"/>
                <a:gd name="T27" fmla="*/ 103 h 103"/>
                <a:gd name="T28" fmla="*/ 2 w 155"/>
                <a:gd name="T29" fmla="*/ 102 h 103"/>
                <a:gd name="T30" fmla="*/ 0 w 155"/>
                <a:gd name="T31" fmla="*/ 101 h 103"/>
                <a:gd name="T32" fmla="*/ 0 w 155"/>
                <a:gd name="T33" fmla="*/ 98 h 103"/>
                <a:gd name="T34" fmla="*/ 0 w 155"/>
                <a:gd name="T35" fmla="*/ 7 h 103"/>
                <a:gd name="T36" fmla="*/ 0 w 155"/>
                <a:gd name="T37" fmla="*/ 2 h 103"/>
                <a:gd name="T38" fmla="*/ 2 w 155"/>
                <a:gd name="T39" fmla="*/ 1 h 103"/>
                <a:gd name="T40" fmla="*/ 5 w 155"/>
                <a:gd name="T41" fmla="*/ 0 h 103"/>
                <a:gd name="T42" fmla="*/ 148 w 155"/>
                <a:gd name="T4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5" h="103">
                  <a:moveTo>
                    <a:pt x="5" y="7"/>
                  </a:moveTo>
                  <a:lnTo>
                    <a:pt x="5" y="98"/>
                  </a:lnTo>
                  <a:lnTo>
                    <a:pt x="148" y="98"/>
                  </a:lnTo>
                  <a:lnTo>
                    <a:pt x="148" y="7"/>
                  </a:lnTo>
                  <a:lnTo>
                    <a:pt x="5" y="7"/>
                  </a:lnTo>
                  <a:close/>
                  <a:moveTo>
                    <a:pt x="148" y="0"/>
                  </a:moveTo>
                  <a:lnTo>
                    <a:pt x="151" y="1"/>
                  </a:lnTo>
                  <a:lnTo>
                    <a:pt x="154" y="2"/>
                  </a:lnTo>
                  <a:lnTo>
                    <a:pt x="155" y="7"/>
                  </a:lnTo>
                  <a:lnTo>
                    <a:pt x="155" y="98"/>
                  </a:lnTo>
                  <a:lnTo>
                    <a:pt x="154" y="101"/>
                  </a:lnTo>
                  <a:lnTo>
                    <a:pt x="151" y="102"/>
                  </a:lnTo>
                  <a:lnTo>
                    <a:pt x="148" y="103"/>
                  </a:lnTo>
                  <a:lnTo>
                    <a:pt x="5" y="103"/>
                  </a:lnTo>
                  <a:lnTo>
                    <a:pt x="2" y="102"/>
                  </a:lnTo>
                  <a:lnTo>
                    <a:pt x="0" y="101"/>
                  </a:lnTo>
                  <a:lnTo>
                    <a:pt x="0" y="98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4089399" y="2867663"/>
              <a:ext cx="328613" cy="307975"/>
            </a:xfrm>
            <a:custGeom>
              <a:avLst/>
              <a:gdLst>
                <a:gd name="T0" fmla="*/ 18 w 207"/>
                <a:gd name="T1" fmla="*/ 13 h 194"/>
                <a:gd name="T2" fmla="*/ 16 w 207"/>
                <a:gd name="T3" fmla="*/ 14 h 194"/>
                <a:gd name="T4" fmla="*/ 13 w 207"/>
                <a:gd name="T5" fmla="*/ 15 h 194"/>
                <a:gd name="T6" fmla="*/ 13 w 207"/>
                <a:gd name="T7" fmla="*/ 20 h 194"/>
                <a:gd name="T8" fmla="*/ 13 w 207"/>
                <a:gd name="T9" fmla="*/ 150 h 194"/>
                <a:gd name="T10" fmla="*/ 13 w 207"/>
                <a:gd name="T11" fmla="*/ 153 h 194"/>
                <a:gd name="T12" fmla="*/ 16 w 207"/>
                <a:gd name="T13" fmla="*/ 154 h 194"/>
                <a:gd name="T14" fmla="*/ 18 w 207"/>
                <a:gd name="T15" fmla="*/ 155 h 194"/>
                <a:gd name="T16" fmla="*/ 187 w 207"/>
                <a:gd name="T17" fmla="*/ 155 h 194"/>
                <a:gd name="T18" fmla="*/ 190 w 207"/>
                <a:gd name="T19" fmla="*/ 154 h 194"/>
                <a:gd name="T20" fmla="*/ 193 w 207"/>
                <a:gd name="T21" fmla="*/ 153 h 194"/>
                <a:gd name="T22" fmla="*/ 194 w 207"/>
                <a:gd name="T23" fmla="*/ 150 h 194"/>
                <a:gd name="T24" fmla="*/ 194 w 207"/>
                <a:gd name="T25" fmla="*/ 20 h 194"/>
                <a:gd name="T26" fmla="*/ 193 w 207"/>
                <a:gd name="T27" fmla="*/ 15 h 194"/>
                <a:gd name="T28" fmla="*/ 190 w 207"/>
                <a:gd name="T29" fmla="*/ 14 h 194"/>
                <a:gd name="T30" fmla="*/ 187 w 207"/>
                <a:gd name="T31" fmla="*/ 13 h 194"/>
                <a:gd name="T32" fmla="*/ 18 w 207"/>
                <a:gd name="T33" fmla="*/ 13 h 194"/>
                <a:gd name="T34" fmla="*/ 18 w 207"/>
                <a:gd name="T35" fmla="*/ 0 h 194"/>
                <a:gd name="T36" fmla="*/ 187 w 207"/>
                <a:gd name="T37" fmla="*/ 0 h 194"/>
                <a:gd name="T38" fmla="*/ 193 w 207"/>
                <a:gd name="T39" fmla="*/ 1 h 194"/>
                <a:gd name="T40" fmla="*/ 199 w 207"/>
                <a:gd name="T41" fmla="*/ 4 h 194"/>
                <a:gd name="T42" fmla="*/ 203 w 207"/>
                <a:gd name="T43" fmla="*/ 8 h 194"/>
                <a:gd name="T44" fmla="*/ 206 w 207"/>
                <a:gd name="T45" fmla="*/ 13 h 194"/>
                <a:gd name="T46" fmla="*/ 207 w 207"/>
                <a:gd name="T47" fmla="*/ 20 h 194"/>
                <a:gd name="T48" fmla="*/ 207 w 207"/>
                <a:gd name="T49" fmla="*/ 150 h 194"/>
                <a:gd name="T50" fmla="*/ 206 w 207"/>
                <a:gd name="T51" fmla="*/ 155 h 194"/>
                <a:gd name="T52" fmla="*/ 203 w 207"/>
                <a:gd name="T53" fmla="*/ 161 h 194"/>
                <a:gd name="T54" fmla="*/ 199 w 207"/>
                <a:gd name="T55" fmla="*/ 164 h 194"/>
                <a:gd name="T56" fmla="*/ 193 w 207"/>
                <a:gd name="T57" fmla="*/ 167 h 194"/>
                <a:gd name="T58" fmla="*/ 187 w 207"/>
                <a:gd name="T59" fmla="*/ 168 h 194"/>
                <a:gd name="T60" fmla="*/ 122 w 207"/>
                <a:gd name="T61" fmla="*/ 168 h 194"/>
                <a:gd name="T62" fmla="*/ 122 w 207"/>
                <a:gd name="T63" fmla="*/ 177 h 194"/>
                <a:gd name="T64" fmla="*/ 163 w 207"/>
                <a:gd name="T65" fmla="*/ 181 h 194"/>
                <a:gd name="T66" fmla="*/ 166 w 207"/>
                <a:gd name="T67" fmla="*/ 183 h 194"/>
                <a:gd name="T68" fmla="*/ 167 w 207"/>
                <a:gd name="T69" fmla="*/ 186 h 194"/>
                <a:gd name="T70" fmla="*/ 168 w 207"/>
                <a:gd name="T71" fmla="*/ 189 h 194"/>
                <a:gd name="T72" fmla="*/ 167 w 207"/>
                <a:gd name="T73" fmla="*/ 191 h 194"/>
                <a:gd name="T74" fmla="*/ 164 w 207"/>
                <a:gd name="T75" fmla="*/ 193 h 194"/>
                <a:gd name="T76" fmla="*/ 161 w 207"/>
                <a:gd name="T77" fmla="*/ 194 h 194"/>
                <a:gd name="T78" fmla="*/ 44 w 207"/>
                <a:gd name="T79" fmla="*/ 194 h 194"/>
                <a:gd name="T80" fmla="*/ 41 w 207"/>
                <a:gd name="T81" fmla="*/ 193 h 194"/>
                <a:gd name="T82" fmla="*/ 39 w 207"/>
                <a:gd name="T83" fmla="*/ 191 h 194"/>
                <a:gd name="T84" fmla="*/ 39 w 207"/>
                <a:gd name="T85" fmla="*/ 189 h 194"/>
                <a:gd name="T86" fmla="*/ 39 w 207"/>
                <a:gd name="T87" fmla="*/ 186 h 194"/>
                <a:gd name="T88" fmla="*/ 40 w 207"/>
                <a:gd name="T89" fmla="*/ 183 h 194"/>
                <a:gd name="T90" fmla="*/ 43 w 207"/>
                <a:gd name="T91" fmla="*/ 181 h 194"/>
                <a:gd name="T92" fmla="*/ 83 w 207"/>
                <a:gd name="T93" fmla="*/ 177 h 194"/>
                <a:gd name="T94" fmla="*/ 83 w 207"/>
                <a:gd name="T95" fmla="*/ 168 h 194"/>
                <a:gd name="T96" fmla="*/ 18 w 207"/>
                <a:gd name="T97" fmla="*/ 168 h 194"/>
                <a:gd name="T98" fmla="*/ 13 w 207"/>
                <a:gd name="T99" fmla="*/ 167 h 194"/>
                <a:gd name="T100" fmla="*/ 7 w 207"/>
                <a:gd name="T101" fmla="*/ 164 h 194"/>
                <a:gd name="T102" fmla="*/ 3 w 207"/>
                <a:gd name="T103" fmla="*/ 161 h 194"/>
                <a:gd name="T104" fmla="*/ 0 w 207"/>
                <a:gd name="T105" fmla="*/ 155 h 194"/>
                <a:gd name="T106" fmla="*/ 0 w 207"/>
                <a:gd name="T107" fmla="*/ 150 h 194"/>
                <a:gd name="T108" fmla="*/ 0 w 207"/>
                <a:gd name="T109" fmla="*/ 20 h 194"/>
                <a:gd name="T110" fmla="*/ 0 w 207"/>
                <a:gd name="T111" fmla="*/ 13 h 194"/>
                <a:gd name="T112" fmla="*/ 3 w 207"/>
                <a:gd name="T113" fmla="*/ 8 h 194"/>
                <a:gd name="T114" fmla="*/ 7 w 207"/>
                <a:gd name="T115" fmla="*/ 4 h 194"/>
                <a:gd name="T116" fmla="*/ 13 w 207"/>
                <a:gd name="T117" fmla="*/ 1 h 194"/>
                <a:gd name="T118" fmla="*/ 18 w 207"/>
                <a:gd name="T1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7" h="194">
                  <a:moveTo>
                    <a:pt x="18" y="13"/>
                  </a:moveTo>
                  <a:lnTo>
                    <a:pt x="16" y="14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150"/>
                  </a:lnTo>
                  <a:lnTo>
                    <a:pt x="13" y="153"/>
                  </a:lnTo>
                  <a:lnTo>
                    <a:pt x="16" y="154"/>
                  </a:lnTo>
                  <a:lnTo>
                    <a:pt x="18" y="155"/>
                  </a:lnTo>
                  <a:lnTo>
                    <a:pt x="187" y="155"/>
                  </a:lnTo>
                  <a:lnTo>
                    <a:pt x="190" y="154"/>
                  </a:lnTo>
                  <a:lnTo>
                    <a:pt x="193" y="153"/>
                  </a:lnTo>
                  <a:lnTo>
                    <a:pt x="194" y="150"/>
                  </a:lnTo>
                  <a:lnTo>
                    <a:pt x="194" y="20"/>
                  </a:lnTo>
                  <a:lnTo>
                    <a:pt x="193" y="15"/>
                  </a:lnTo>
                  <a:lnTo>
                    <a:pt x="190" y="14"/>
                  </a:lnTo>
                  <a:lnTo>
                    <a:pt x="187" y="13"/>
                  </a:lnTo>
                  <a:lnTo>
                    <a:pt x="18" y="13"/>
                  </a:lnTo>
                  <a:close/>
                  <a:moveTo>
                    <a:pt x="18" y="0"/>
                  </a:moveTo>
                  <a:lnTo>
                    <a:pt x="187" y="0"/>
                  </a:lnTo>
                  <a:lnTo>
                    <a:pt x="193" y="1"/>
                  </a:lnTo>
                  <a:lnTo>
                    <a:pt x="199" y="4"/>
                  </a:lnTo>
                  <a:lnTo>
                    <a:pt x="203" y="8"/>
                  </a:lnTo>
                  <a:lnTo>
                    <a:pt x="206" y="13"/>
                  </a:lnTo>
                  <a:lnTo>
                    <a:pt x="207" y="20"/>
                  </a:lnTo>
                  <a:lnTo>
                    <a:pt x="207" y="150"/>
                  </a:lnTo>
                  <a:lnTo>
                    <a:pt x="206" y="155"/>
                  </a:lnTo>
                  <a:lnTo>
                    <a:pt x="203" y="161"/>
                  </a:lnTo>
                  <a:lnTo>
                    <a:pt x="199" y="164"/>
                  </a:lnTo>
                  <a:lnTo>
                    <a:pt x="193" y="167"/>
                  </a:lnTo>
                  <a:lnTo>
                    <a:pt x="187" y="168"/>
                  </a:lnTo>
                  <a:lnTo>
                    <a:pt x="122" y="168"/>
                  </a:lnTo>
                  <a:lnTo>
                    <a:pt x="122" y="177"/>
                  </a:lnTo>
                  <a:lnTo>
                    <a:pt x="163" y="181"/>
                  </a:lnTo>
                  <a:lnTo>
                    <a:pt x="166" y="183"/>
                  </a:lnTo>
                  <a:lnTo>
                    <a:pt x="167" y="186"/>
                  </a:lnTo>
                  <a:lnTo>
                    <a:pt x="168" y="189"/>
                  </a:lnTo>
                  <a:lnTo>
                    <a:pt x="167" y="191"/>
                  </a:lnTo>
                  <a:lnTo>
                    <a:pt x="164" y="193"/>
                  </a:lnTo>
                  <a:lnTo>
                    <a:pt x="161" y="194"/>
                  </a:lnTo>
                  <a:lnTo>
                    <a:pt x="44" y="194"/>
                  </a:lnTo>
                  <a:lnTo>
                    <a:pt x="41" y="193"/>
                  </a:lnTo>
                  <a:lnTo>
                    <a:pt x="39" y="191"/>
                  </a:lnTo>
                  <a:lnTo>
                    <a:pt x="39" y="189"/>
                  </a:lnTo>
                  <a:lnTo>
                    <a:pt x="39" y="186"/>
                  </a:lnTo>
                  <a:lnTo>
                    <a:pt x="40" y="183"/>
                  </a:lnTo>
                  <a:lnTo>
                    <a:pt x="43" y="181"/>
                  </a:lnTo>
                  <a:lnTo>
                    <a:pt x="83" y="177"/>
                  </a:lnTo>
                  <a:lnTo>
                    <a:pt x="83" y="168"/>
                  </a:lnTo>
                  <a:lnTo>
                    <a:pt x="18" y="168"/>
                  </a:lnTo>
                  <a:lnTo>
                    <a:pt x="13" y="167"/>
                  </a:lnTo>
                  <a:lnTo>
                    <a:pt x="7" y="164"/>
                  </a:lnTo>
                  <a:lnTo>
                    <a:pt x="3" y="161"/>
                  </a:lnTo>
                  <a:lnTo>
                    <a:pt x="0" y="155"/>
                  </a:lnTo>
                  <a:lnTo>
                    <a:pt x="0" y="150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3" y="8"/>
                  </a:lnTo>
                  <a:lnTo>
                    <a:pt x="7" y="4"/>
                  </a:lnTo>
                  <a:lnTo>
                    <a:pt x="13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3714750" y="3796036"/>
            <a:ext cx="357717" cy="438149"/>
          </a:xfrm>
          <a:custGeom>
            <a:avLst/>
            <a:gdLst>
              <a:gd name="T0" fmla="*/ 13 w 208"/>
              <a:gd name="T1" fmla="*/ 181 h 207"/>
              <a:gd name="T2" fmla="*/ 13 w 208"/>
              <a:gd name="T3" fmla="*/ 184 h 207"/>
              <a:gd name="T4" fmla="*/ 16 w 208"/>
              <a:gd name="T5" fmla="*/ 192 h 207"/>
              <a:gd name="T6" fmla="*/ 23 w 208"/>
              <a:gd name="T7" fmla="*/ 194 h 207"/>
              <a:gd name="T8" fmla="*/ 28 w 208"/>
              <a:gd name="T9" fmla="*/ 193 h 207"/>
              <a:gd name="T10" fmla="*/ 51 w 208"/>
              <a:gd name="T11" fmla="*/ 181 h 207"/>
              <a:gd name="T12" fmla="*/ 46 w 208"/>
              <a:gd name="T13" fmla="*/ 170 h 207"/>
              <a:gd name="T14" fmla="*/ 38 w 208"/>
              <a:gd name="T15" fmla="*/ 161 h 207"/>
              <a:gd name="T16" fmla="*/ 26 w 208"/>
              <a:gd name="T17" fmla="*/ 157 h 207"/>
              <a:gd name="T18" fmla="*/ 55 w 208"/>
              <a:gd name="T19" fmla="*/ 116 h 207"/>
              <a:gd name="T20" fmla="*/ 32 w 208"/>
              <a:gd name="T21" fmla="*/ 122 h 207"/>
              <a:gd name="T22" fmla="*/ 22 w 208"/>
              <a:gd name="T23" fmla="*/ 150 h 207"/>
              <a:gd name="T24" fmla="*/ 46 w 208"/>
              <a:gd name="T25" fmla="*/ 161 h 207"/>
              <a:gd name="T26" fmla="*/ 58 w 208"/>
              <a:gd name="T27" fmla="*/ 186 h 207"/>
              <a:gd name="T28" fmla="*/ 84 w 208"/>
              <a:gd name="T29" fmla="*/ 179 h 207"/>
              <a:gd name="T30" fmla="*/ 91 w 208"/>
              <a:gd name="T31" fmla="*/ 154 h 207"/>
              <a:gd name="T32" fmla="*/ 78 w 208"/>
              <a:gd name="T33" fmla="*/ 129 h 207"/>
              <a:gd name="T34" fmla="*/ 55 w 208"/>
              <a:gd name="T35" fmla="*/ 116 h 207"/>
              <a:gd name="T36" fmla="*/ 100 w 208"/>
              <a:gd name="T37" fmla="*/ 137 h 207"/>
              <a:gd name="T38" fmla="*/ 104 w 208"/>
              <a:gd name="T39" fmla="*/ 154 h 207"/>
              <a:gd name="T40" fmla="*/ 155 w 208"/>
              <a:gd name="T41" fmla="*/ 108 h 207"/>
              <a:gd name="T42" fmla="*/ 155 w 208"/>
              <a:gd name="T43" fmla="*/ 108 h 207"/>
              <a:gd name="T44" fmla="*/ 163 w 208"/>
              <a:gd name="T45" fmla="*/ 88 h 207"/>
              <a:gd name="T46" fmla="*/ 136 w 208"/>
              <a:gd name="T47" fmla="*/ 49 h 207"/>
              <a:gd name="T48" fmla="*/ 81 w 208"/>
              <a:gd name="T49" fmla="*/ 115 h 207"/>
              <a:gd name="T50" fmla="*/ 93 w 208"/>
              <a:gd name="T51" fmla="*/ 125 h 207"/>
              <a:gd name="T52" fmla="*/ 157 w 208"/>
              <a:gd name="T53" fmla="*/ 69 h 207"/>
              <a:gd name="T54" fmla="*/ 150 w 208"/>
              <a:gd name="T55" fmla="*/ 57 h 207"/>
              <a:gd name="T56" fmla="*/ 136 w 208"/>
              <a:gd name="T57" fmla="*/ 49 h 207"/>
              <a:gd name="T58" fmla="*/ 108 w 208"/>
              <a:gd name="T59" fmla="*/ 47 h 207"/>
              <a:gd name="T60" fmla="*/ 49 w 208"/>
              <a:gd name="T61" fmla="*/ 103 h 207"/>
              <a:gd name="T62" fmla="*/ 68 w 208"/>
              <a:gd name="T63" fmla="*/ 108 h 207"/>
              <a:gd name="T64" fmla="*/ 119 w 208"/>
              <a:gd name="T65" fmla="*/ 46 h 207"/>
              <a:gd name="T66" fmla="*/ 146 w 208"/>
              <a:gd name="T67" fmla="*/ 14 h 207"/>
              <a:gd name="T68" fmla="*/ 136 w 208"/>
              <a:gd name="T69" fmla="*/ 17 h 207"/>
              <a:gd name="T70" fmla="*/ 120 w 208"/>
              <a:gd name="T71" fmla="*/ 31 h 207"/>
              <a:gd name="T72" fmla="*/ 147 w 208"/>
              <a:gd name="T73" fmla="*/ 40 h 207"/>
              <a:gd name="T74" fmla="*/ 170 w 208"/>
              <a:gd name="T75" fmla="*/ 65 h 207"/>
              <a:gd name="T76" fmla="*/ 175 w 208"/>
              <a:gd name="T77" fmla="*/ 88 h 207"/>
              <a:gd name="T78" fmla="*/ 194 w 208"/>
              <a:gd name="T79" fmla="*/ 66 h 207"/>
              <a:gd name="T80" fmla="*/ 191 w 208"/>
              <a:gd name="T81" fmla="*/ 39 h 207"/>
              <a:gd name="T82" fmla="*/ 168 w 208"/>
              <a:gd name="T83" fmla="*/ 17 h 207"/>
              <a:gd name="T84" fmla="*/ 152 w 208"/>
              <a:gd name="T85" fmla="*/ 0 h 207"/>
              <a:gd name="T86" fmla="*/ 179 w 208"/>
              <a:gd name="T87" fmla="*/ 7 h 207"/>
              <a:gd name="T88" fmla="*/ 201 w 208"/>
              <a:gd name="T89" fmla="*/ 30 h 207"/>
              <a:gd name="T90" fmla="*/ 208 w 208"/>
              <a:gd name="T91" fmla="*/ 59 h 207"/>
              <a:gd name="T92" fmla="*/ 195 w 208"/>
              <a:gd name="T93" fmla="*/ 85 h 207"/>
              <a:gd name="T94" fmla="*/ 91 w 208"/>
              <a:gd name="T95" fmla="*/ 189 h 207"/>
              <a:gd name="T96" fmla="*/ 31 w 208"/>
              <a:gd name="T97" fmla="*/ 206 h 207"/>
              <a:gd name="T98" fmla="*/ 28 w 208"/>
              <a:gd name="T99" fmla="*/ 207 h 207"/>
              <a:gd name="T100" fmla="*/ 23 w 208"/>
              <a:gd name="T101" fmla="*/ 207 h 207"/>
              <a:gd name="T102" fmla="*/ 12 w 208"/>
              <a:gd name="T103" fmla="*/ 204 h 207"/>
              <a:gd name="T104" fmla="*/ 3 w 208"/>
              <a:gd name="T105" fmla="*/ 196 h 207"/>
              <a:gd name="T106" fmla="*/ 0 w 208"/>
              <a:gd name="T107" fmla="*/ 184 h 207"/>
              <a:gd name="T108" fmla="*/ 0 w 208"/>
              <a:gd name="T109" fmla="*/ 180 h 207"/>
              <a:gd name="T110" fmla="*/ 2 w 208"/>
              <a:gd name="T111" fmla="*/ 179 h 207"/>
              <a:gd name="T112" fmla="*/ 19 w 208"/>
              <a:gd name="T113" fmla="*/ 116 h 207"/>
              <a:gd name="T114" fmla="*/ 90 w 208"/>
              <a:gd name="T115" fmla="*/ 44 h 207"/>
              <a:gd name="T116" fmla="*/ 90 w 208"/>
              <a:gd name="T117" fmla="*/ 44 h 207"/>
              <a:gd name="T118" fmla="*/ 121 w 208"/>
              <a:gd name="T119" fmla="*/ 13 h 207"/>
              <a:gd name="T120" fmla="*/ 152 w 208"/>
              <a:gd name="T121" fmla="*/ 0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08" h="207">
                <a:moveTo>
                  <a:pt x="20" y="157"/>
                </a:moveTo>
                <a:lnTo>
                  <a:pt x="13" y="181"/>
                </a:lnTo>
                <a:lnTo>
                  <a:pt x="13" y="183"/>
                </a:lnTo>
                <a:lnTo>
                  <a:pt x="13" y="184"/>
                </a:lnTo>
                <a:lnTo>
                  <a:pt x="13" y="189"/>
                </a:lnTo>
                <a:lnTo>
                  <a:pt x="16" y="192"/>
                </a:lnTo>
                <a:lnTo>
                  <a:pt x="19" y="194"/>
                </a:lnTo>
                <a:lnTo>
                  <a:pt x="23" y="194"/>
                </a:lnTo>
                <a:lnTo>
                  <a:pt x="25" y="194"/>
                </a:lnTo>
                <a:lnTo>
                  <a:pt x="28" y="193"/>
                </a:lnTo>
                <a:lnTo>
                  <a:pt x="51" y="187"/>
                </a:lnTo>
                <a:lnTo>
                  <a:pt x="51" y="181"/>
                </a:lnTo>
                <a:lnTo>
                  <a:pt x="49" y="176"/>
                </a:lnTo>
                <a:lnTo>
                  <a:pt x="46" y="170"/>
                </a:lnTo>
                <a:lnTo>
                  <a:pt x="42" y="166"/>
                </a:lnTo>
                <a:lnTo>
                  <a:pt x="38" y="161"/>
                </a:lnTo>
                <a:lnTo>
                  <a:pt x="32" y="158"/>
                </a:lnTo>
                <a:lnTo>
                  <a:pt x="26" y="157"/>
                </a:lnTo>
                <a:lnTo>
                  <a:pt x="20" y="157"/>
                </a:lnTo>
                <a:close/>
                <a:moveTo>
                  <a:pt x="55" y="116"/>
                </a:moveTo>
                <a:lnTo>
                  <a:pt x="42" y="116"/>
                </a:lnTo>
                <a:lnTo>
                  <a:pt x="32" y="122"/>
                </a:lnTo>
                <a:lnTo>
                  <a:pt x="29" y="127"/>
                </a:lnTo>
                <a:lnTo>
                  <a:pt x="22" y="150"/>
                </a:lnTo>
                <a:lnTo>
                  <a:pt x="35" y="153"/>
                </a:lnTo>
                <a:lnTo>
                  <a:pt x="46" y="161"/>
                </a:lnTo>
                <a:lnTo>
                  <a:pt x="55" y="173"/>
                </a:lnTo>
                <a:lnTo>
                  <a:pt x="58" y="186"/>
                </a:lnTo>
                <a:lnTo>
                  <a:pt x="81" y="180"/>
                </a:lnTo>
                <a:lnTo>
                  <a:pt x="84" y="179"/>
                </a:lnTo>
                <a:lnTo>
                  <a:pt x="90" y="167"/>
                </a:lnTo>
                <a:lnTo>
                  <a:pt x="91" y="154"/>
                </a:lnTo>
                <a:lnTo>
                  <a:pt x="87" y="141"/>
                </a:lnTo>
                <a:lnTo>
                  <a:pt x="78" y="129"/>
                </a:lnTo>
                <a:lnTo>
                  <a:pt x="67" y="121"/>
                </a:lnTo>
                <a:lnTo>
                  <a:pt x="55" y="116"/>
                </a:lnTo>
                <a:close/>
                <a:moveTo>
                  <a:pt x="160" y="76"/>
                </a:moveTo>
                <a:lnTo>
                  <a:pt x="100" y="137"/>
                </a:lnTo>
                <a:lnTo>
                  <a:pt x="103" y="145"/>
                </a:lnTo>
                <a:lnTo>
                  <a:pt x="104" y="154"/>
                </a:lnTo>
                <a:lnTo>
                  <a:pt x="104" y="160"/>
                </a:lnTo>
                <a:lnTo>
                  <a:pt x="155" y="108"/>
                </a:lnTo>
                <a:lnTo>
                  <a:pt x="155" y="108"/>
                </a:lnTo>
                <a:lnTo>
                  <a:pt x="155" y="108"/>
                </a:lnTo>
                <a:lnTo>
                  <a:pt x="160" y="99"/>
                </a:lnTo>
                <a:lnTo>
                  <a:pt x="163" y="88"/>
                </a:lnTo>
                <a:lnTo>
                  <a:pt x="160" y="76"/>
                </a:lnTo>
                <a:close/>
                <a:moveTo>
                  <a:pt x="136" y="49"/>
                </a:moveTo>
                <a:lnTo>
                  <a:pt x="74" y="111"/>
                </a:lnTo>
                <a:lnTo>
                  <a:pt x="81" y="115"/>
                </a:lnTo>
                <a:lnTo>
                  <a:pt x="88" y="119"/>
                </a:lnTo>
                <a:lnTo>
                  <a:pt x="93" y="125"/>
                </a:lnTo>
                <a:lnTo>
                  <a:pt x="95" y="131"/>
                </a:lnTo>
                <a:lnTo>
                  <a:pt x="157" y="69"/>
                </a:lnTo>
                <a:lnTo>
                  <a:pt x="155" y="63"/>
                </a:lnTo>
                <a:lnTo>
                  <a:pt x="150" y="57"/>
                </a:lnTo>
                <a:lnTo>
                  <a:pt x="143" y="53"/>
                </a:lnTo>
                <a:lnTo>
                  <a:pt x="136" y="49"/>
                </a:lnTo>
                <a:close/>
                <a:moveTo>
                  <a:pt x="119" y="46"/>
                </a:moveTo>
                <a:lnTo>
                  <a:pt x="108" y="47"/>
                </a:lnTo>
                <a:lnTo>
                  <a:pt x="100" y="53"/>
                </a:lnTo>
                <a:lnTo>
                  <a:pt x="49" y="103"/>
                </a:lnTo>
                <a:lnTo>
                  <a:pt x="59" y="105"/>
                </a:lnTo>
                <a:lnTo>
                  <a:pt x="68" y="108"/>
                </a:lnTo>
                <a:lnTo>
                  <a:pt x="129" y="46"/>
                </a:lnTo>
                <a:lnTo>
                  <a:pt x="119" y="46"/>
                </a:lnTo>
                <a:close/>
                <a:moveTo>
                  <a:pt x="152" y="13"/>
                </a:moveTo>
                <a:lnTo>
                  <a:pt x="146" y="14"/>
                </a:lnTo>
                <a:lnTo>
                  <a:pt x="140" y="15"/>
                </a:lnTo>
                <a:lnTo>
                  <a:pt x="136" y="17"/>
                </a:lnTo>
                <a:lnTo>
                  <a:pt x="131" y="21"/>
                </a:lnTo>
                <a:lnTo>
                  <a:pt x="120" y="31"/>
                </a:lnTo>
                <a:lnTo>
                  <a:pt x="134" y="34"/>
                </a:lnTo>
                <a:lnTo>
                  <a:pt x="147" y="40"/>
                </a:lnTo>
                <a:lnTo>
                  <a:pt x="159" y="49"/>
                </a:lnTo>
                <a:lnTo>
                  <a:pt x="170" y="65"/>
                </a:lnTo>
                <a:lnTo>
                  <a:pt x="175" y="83"/>
                </a:lnTo>
                <a:lnTo>
                  <a:pt x="175" y="88"/>
                </a:lnTo>
                <a:lnTo>
                  <a:pt x="186" y="76"/>
                </a:lnTo>
                <a:lnTo>
                  <a:pt x="194" y="66"/>
                </a:lnTo>
                <a:lnTo>
                  <a:pt x="195" y="53"/>
                </a:lnTo>
                <a:lnTo>
                  <a:pt x="191" y="39"/>
                </a:lnTo>
                <a:lnTo>
                  <a:pt x="182" y="26"/>
                </a:lnTo>
                <a:lnTo>
                  <a:pt x="168" y="17"/>
                </a:lnTo>
                <a:lnTo>
                  <a:pt x="152" y="13"/>
                </a:lnTo>
                <a:close/>
                <a:moveTo>
                  <a:pt x="152" y="0"/>
                </a:moveTo>
                <a:lnTo>
                  <a:pt x="166" y="2"/>
                </a:lnTo>
                <a:lnTo>
                  <a:pt x="179" y="7"/>
                </a:lnTo>
                <a:lnTo>
                  <a:pt x="191" y="17"/>
                </a:lnTo>
                <a:lnTo>
                  <a:pt x="201" y="30"/>
                </a:lnTo>
                <a:lnTo>
                  <a:pt x="206" y="44"/>
                </a:lnTo>
                <a:lnTo>
                  <a:pt x="208" y="59"/>
                </a:lnTo>
                <a:lnTo>
                  <a:pt x="204" y="73"/>
                </a:lnTo>
                <a:lnTo>
                  <a:pt x="195" y="85"/>
                </a:lnTo>
                <a:lnTo>
                  <a:pt x="97" y="186"/>
                </a:lnTo>
                <a:lnTo>
                  <a:pt x="91" y="189"/>
                </a:lnTo>
                <a:lnTo>
                  <a:pt x="85" y="192"/>
                </a:lnTo>
                <a:lnTo>
                  <a:pt x="31" y="206"/>
                </a:lnTo>
                <a:lnTo>
                  <a:pt x="29" y="206"/>
                </a:lnTo>
                <a:lnTo>
                  <a:pt x="28" y="207"/>
                </a:lnTo>
                <a:lnTo>
                  <a:pt x="25" y="207"/>
                </a:lnTo>
                <a:lnTo>
                  <a:pt x="23" y="207"/>
                </a:lnTo>
                <a:lnTo>
                  <a:pt x="18" y="206"/>
                </a:lnTo>
                <a:lnTo>
                  <a:pt x="12" y="204"/>
                </a:lnTo>
                <a:lnTo>
                  <a:pt x="7" y="200"/>
                </a:lnTo>
                <a:lnTo>
                  <a:pt x="3" y="196"/>
                </a:lnTo>
                <a:lnTo>
                  <a:pt x="2" y="190"/>
                </a:lnTo>
                <a:lnTo>
                  <a:pt x="0" y="184"/>
                </a:lnTo>
                <a:lnTo>
                  <a:pt x="0" y="183"/>
                </a:lnTo>
                <a:lnTo>
                  <a:pt x="0" y="180"/>
                </a:lnTo>
                <a:lnTo>
                  <a:pt x="2" y="179"/>
                </a:lnTo>
                <a:lnTo>
                  <a:pt x="2" y="179"/>
                </a:lnTo>
                <a:lnTo>
                  <a:pt x="16" y="122"/>
                </a:lnTo>
                <a:lnTo>
                  <a:pt x="19" y="116"/>
                </a:lnTo>
                <a:lnTo>
                  <a:pt x="23" y="112"/>
                </a:lnTo>
                <a:lnTo>
                  <a:pt x="90" y="44"/>
                </a:lnTo>
                <a:lnTo>
                  <a:pt x="90" y="44"/>
                </a:lnTo>
                <a:lnTo>
                  <a:pt x="90" y="44"/>
                </a:lnTo>
                <a:lnTo>
                  <a:pt x="91" y="44"/>
                </a:lnTo>
                <a:lnTo>
                  <a:pt x="121" y="13"/>
                </a:lnTo>
                <a:lnTo>
                  <a:pt x="136" y="2"/>
                </a:lnTo>
                <a:lnTo>
                  <a:pt x="15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057790" y="3796036"/>
            <a:ext cx="245931" cy="438149"/>
            <a:chOff x="2822574" y="2847026"/>
            <a:chExt cx="227013" cy="328612"/>
          </a:xfrm>
        </p:grpSpPr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2822574" y="2847026"/>
              <a:ext cx="227013" cy="328612"/>
            </a:xfrm>
            <a:custGeom>
              <a:avLst/>
              <a:gdLst>
                <a:gd name="T0" fmla="*/ 58 w 143"/>
                <a:gd name="T1" fmla="*/ 186 h 207"/>
                <a:gd name="T2" fmla="*/ 63 w 143"/>
                <a:gd name="T3" fmla="*/ 193 h 207"/>
                <a:gd name="T4" fmla="*/ 71 w 143"/>
                <a:gd name="T5" fmla="*/ 194 h 207"/>
                <a:gd name="T6" fmla="*/ 78 w 143"/>
                <a:gd name="T7" fmla="*/ 193 h 207"/>
                <a:gd name="T8" fmla="*/ 84 w 143"/>
                <a:gd name="T9" fmla="*/ 189 h 207"/>
                <a:gd name="T10" fmla="*/ 92 w 143"/>
                <a:gd name="T11" fmla="*/ 163 h 207"/>
                <a:gd name="T12" fmla="*/ 52 w 143"/>
                <a:gd name="T13" fmla="*/ 168 h 207"/>
                <a:gd name="T14" fmla="*/ 56 w 143"/>
                <a:gd name="T15" fmla="*/ 180 h 207"/>
                <a:gd name="T16" fmla="*/ 89 w 143"/>
                <a:gd name="T17" fmla="*/ 168 h 207"/>
                <a:gd name="T18" fmla="*/ 46 w 143"/>
                <a:gd name="T19" fmla="*/ 150 h 207"/>
                <a:gd name="T20" fmla="*/ 94 w 143"/>
                <a:gd name="T21" fmla="*/ 155 h 207"/>
                <a:gd name="T22" fmla="*/ 46 w 143"/>
                <a:gd name="T23" fmla="*/ 150 h 207"/>
                <a:gd name="T24" fmla="*/ 52 w 143"/>
                <a:gd name="T25" fmla="*/ 15 h 207"/>
                <a:gd name="T26" fmla="*/ 25 w 143"/>
                <a:gd name="T27" fmla="*/ 37 h 207"/>
                <a:gd name="T28" fmla="*/ 13 w 143"/>
                <a:gd name="T29" fmla="*/ 72 h 207"/>
                <a:gd name="T30" fmla="*/ 22 w 143"/>
                <a:gd name="T31" fmla="*/ 101 h 207"/>
                <a:gd name="T32" fmla="*/ 36 w 143"/>
                <a:gd name="T33" fmla="*/ 125 h 207"/>
                <a:gd name="T34" fmla="*/ 101 w 143"/>
                <a:gd name="T35" fmla="*/ 137 h 207"/>
                <a:gd name="T36" fmla="*/ 112 w 143"/>
                <a:gd name="T37" fmla="*/ 115 h 207"/>
                <a:gd name="T38" fmla="*/ 127 w 143"/>
                <a:gd name="T39" fmla="*/ 85 h 207"/>
                <a:gd name="T40" fmla="*/ 127 w 143"/>
                <a:gd name="T41" fmla="*/ 53 h 207"/>
                <a:gd name="T42" fmla="*/ 105 w 143"/>
                <a:gd name="T43" fmla="*/ 24 h 207"/>
                <a:gd name="T44" fmla="*/ 71 w 143"/>
                <a:gd name="T45" fmla="*/ 13 h 207"/>
                <a:gd name="T46" fmla="*/ 94 w 143"/>
                <a:gd name="T47" fmla="*/ 4 h 207"/>
                <a:gd name="T48" fmla="*/ 128 w 143"/>
                <a:gd name="T49" fmla="*/ 28 h 207"/>
                <a:gd name="T50" fmla="*/ 143 w 143"/>
                <a:gd name="T51" fmla="*/ 72 h 207"/>
                <a:gd name="T52" fmla="*/ 130 w 143"/>
                <a:gd name="T53" fmla="*/ 111 h 207"/>
                <a:gd name="T54" fmla="*/ 110 w 143"/>
                <a:gd name="T55" fmla="*/ 150 h 207"/>
                <a:gd name="T56" fmla="*/ 100 w 143"/>
                <a:gd name="T57" fmla="*/ 181 h 207"/>
                <a:gd name="T58" fmla="*/ 91 w 143"/>
                <a:gd name="T59" fmla="*/ 200 h 207"/>
                <a:gd name="T60" fmla="*/ 71 w 143"/>
                <a:gd name="T61" fmla="*/ 207 h 207"/>
                <a:gd name="T62" fmla="*/ 52 w 143"/>
                <a:gd name="T63" fmla="*/ 200 h 207"/>
                <a:gd name="T64" fmla="*/ 42 w 143"/>
                <a:gd name="T65" fmla="*/ 180 h 207"/>
                <a:gd name="T66" fmla="*/ 32 w 143"/>
                <a:gd name="T67" fmla="*/ 150 h 207"/>
                <a:gd name="T68" fmla="*/ 13 w 143"/>
                <a:gd name="T69" fmla="*/ 111 h 207"/>
                <a:gd name="T70" fmla="*/ 0 w 143"/>
                <a:gd name="T71" fmla="*/ 72 h 207"/>
                <a:gd name="T72" fmla="*/ 13 w 143"/>
                <a:gd name="T73" fmla="*/ 28 h 207"/>
                <a:gd name="T74" fmla="*/ 49 w 143"/>
                <a:gd name="T75" fmla="*/ 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" h="207">
                  <a:moveTo>
                    <a:pt x="85" y="183"/>
                  </a:moveTo>
                  <a:lnTo>
                    <a:pt x="58" y="186"/>
                  </a:lnTo>
                  <a:lnTo>
                    <a:pt x="61" y="190"/>
                  </a:lnTo>
                  <a:lnTo>
                    <a:pt x="63" y="193"/>
                  </a:lnTo>
                  <a:lnTo>
                    <a:pt x="66" y="194"/>
                  </a:lnTo>
                  <a:lnTo>
                    <a:pt x="71" y="194"/>
                  </a:lnTo>
                  <a:lnTo>
                    <a:pt x="75" y="194"/>
                  </a:lnTo>
                  <a:lnTo>
                    <a:pt x="78" y="193"/>
                  </a:lnTo>
                  <a:lnTo>
                    <a:pt x="81" y="192"/>
                  </a:lnTo>
                  <a:lnTo>
                    <a:pt x="84" y="189"/>
                  </a:lnTo>
                  <a:lnTo>
                    <a:pt x="85" y="183"/>
                  </a:lnTo>
                  <a:close/>
                  <a:moveTo>
                    <a:pt x="92" y="163"/>
                  </a:moveTo>
                  <a:lnTo>
                    <a:pt x="52" y="167"/>
                  </a:lnTo>
                  <a:lnTo>
                    <a:pt x="52" y="168"/>
                  </a:lnTo>
                  <a:lnTo>
                    <a:pt x="53" y="174"/>
                  </a:lnTo>
                  <a:lnTo>
                    <a:pt x="56" y="180"/>
                  </a:lnTo>
                  <a:lnTo>
                    <a:pt x="88" y="176"/>
                  </a:lnTo>
                  <a:lnTo>
                    <a:pt x="89" y="168"/>
                  </a:lnTo>
                  <a:lnTo>
                    <a:pt x="92" y="163"/>
                  </a:lnTo>
                  <a:close/>
                  <a:moveTo>
                    <a:pt x="46" y="150"/>
                  </a:moveTo>
                  <a:lnTo>
                    <a:pt x="49" y="161"/>
                  </a:lnTo>
                  <a:lnTo>
                    <a:pt x="94" y="155"/>
                  </a:lnTo>
                  <a:lnTo>
                    <a:pt x="97" y="150"/>
                  </a:lnTo>
                  <a:lnTo>
                    <a:pt x="46" y="150"/>
                  </a:lnTo>
                  <a:close/>
                  <a:moveTo>
                    <a:pt x="71" y="13"/>
                  </a:moveTo>
                  <a:lnTo>
                    <a:pt x="52" y="15"/>
                  </a:lnTo>
                  <a:lnTo>
                    <a:pt x="36" y="24"/>
                  </a:lnTo>
                  <a:lnTo>
                    <a:pt x="25" y="37"/>
                  </a:lnTo>
                  <a:lnTo>
                    <a:pt x="16" y="53"/>
                  </a:lnTo>
                  <a:lnTo>
                    <a:pt x="13" y="72"/>
                  </a:lnTo>
                  <a:lnTo>
                    <a:pt x="14" y="85"/>
                  </a:lnTo>
                  <a:lnTo>
                    <a:pt x="22" y="101"/>
                  </a:lnTo>
                  <a:lnTo>
                    <a:pt x="30" y="115"/>
                  </a:lnTo>
                  <a:lnTo>
                    <a:pt x="36" y="125"/>
                  </a:lnTo>
                  <a:lnTo>
                    <a:pt x="40" y="137"/>
                  </a:lnTo>
                  <a:lnTo>
                    <a:pt x="101" y="137"/>
                  </a:lnTo>
                  <a:lnTo>
                    <a:pt x="107" y="125"/>
                  </a:lnTo>
                  <a:lnTo>
                    <a:pt x="112" y="115"/>
                  </a:lnTo>
                  <a:lnTo>
                    <a:pt x="120" y="101"/>
                  </a:lnTo>
                  <a:lnTo>
                    <a:pt x="127" y="85"/>
                  </a:lnTo>
                  <a:lnTo>
                    <a:pt x="130" y="72"/>
                  </a:lnTo>
                  <a:lnTo>
                    <a:pt x="127" y="53"/>
                  </a:lnTo>
                  <a:lnTo>
                    <a:pt x="118" y="37"/>
                  </a:lnTo>
                  <a:lnTo>
                    <a:pt x="105" y="24"/>
                  </a:lnTo>
                  <a:lnTo>
                    <a:pt x="89" y="15"/>
                  </a:lnTo>
                  <a:lnTo>
                    <a:pt x="71" y="13"/>
                  </a:lnTo>
                  <a:close/>
                  <a:moveTo>
                    <a:pt x="71" y="0"/>
                  </a:moveTo>
                  <a:lnTo>
                    <a:pt x="94" y="4"/>
                  </a:lnTo>
                  <a:lnTo>
                    <a:pt x="112" y="14"/>
                  </a:lnTo>
                  <a:lnTo>
                    <a:pt x="128" y="28"/>
                  </a:lnTo>
                  <a:lnTo>
                    <a:pt x="138" y="49"/>
                  </a:lnTo>
                  <a:lnTo>
                    <a:pt x="143" y="72"/>
                  </a:lnTo>
                  <a:lnTo>
                    <a:pt x="138" y="90"/>
                  </a:lnTo>
                  <a:lnTo>
                    <a:pt x="130" y="111"/>
                  </a:lnTo>
                  <a:lnTo>
                    <a:pt x="118" y="131"/>
                  </a:lnTo>
                  <a:lnTo>
                    <a:pt x="110" y="150"/>
                  </a:lnTo>
                  <a:lnTo>
                    <a:pt x="104" y="167"/>
                  </a:lnTo>
                  <a:lnTo>
                    <a:pt x="100" y="181"/>
                  </a:lnTo>
                  <a:lnTo>
                    <a:pt x="95" y="192"/>
                  </a:lnTo>
                  <a:lnTo>
                    <a:pt x="91" y="200"/>
                  </a:lnTo>
                  <a:lnTo>
                    <a:pt x="82" y="206"/>
                  </a:lnTo>
                  <a:lnTo>
                    <a:pt x="71" y="207"/>
                  </a:lnTo>
                  <a:lnTo>
                    <a:pt x="59" y="206"/>
                  </a:lnTo>
                  <a:lnTo>
                    <a:pt x="52" y="200"/>
                  </a:lnTo>
                  <a:lnTo>
                    <a:pt x="46" y="192"/>
                  </a:lnTo>
                  <a:lnTo>
                    <a:pt x="42" y="180"/>
                  </a:lnTo>
                  <a:lnTo>
                    <a:pt x="37" y="167"/>
                  </a:lnTo>
                  <a:lnTo>
                    <a:pt x="32" y="150"/>
                  </a:lnTo>
                  <a:lnTo>
                    <a:pt x="23" y="131"/>
                  </a:lnTo>
                  <a:lnTo>
                    <a:pt x="13" y="111"/>
                  </a:lnTo>
                  <a:lnTo>
                    <a:pt x="3" y="90"/>
                  </a:lnTo>
                  <a:lnTo>
                    <a:pt x="0" y="72"/>
                  </a:lnTo>
                  <a:lnTo>
                    <a:pt x="3" y="49"/>
                  </a:lnTo>
                  <a:lnTo>
                    <a:pt x="13" y="28"/>
                  </a:lnTo>
                  <a:lnTo>
                    <a:pt x="29" y="14"/>
                  </a:lnTo>
                  <a:lnTo>
                    <a:pt x="49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873374" y="2899413"/>
              <a:ext cx="66675" cy="66675"/>
            </a:xfrm>
            <a:custGeom>
              <a:avLst/>
              <a:gdLst>
                <a:gd name="T0" fmla="*/ 39 w 42"/>
                <a:gd name="T1" fmla="*/ 0 h 42"/>
                <a:gd name="T2" fmla="*/ 42 w 42"/>
                <a:gd name="T3" fmla="*/ 0 h 42"/>
                <a:gd name="T4" fmla="*/ 42 w 42"/>
                <a:gd name="T5" fmla="*/ 3 h 42"/>
                <a:gd name="T6" fmla="*/ 42 w 42"/>
                <a:gd name="T7" fmla="*/ 4 h 42"/>
                <a:gd name="T8" fmla="*/ 39 w 42"/>
                <a:gd name="T9" fmla="*/ 6 h 42"/>
                <a:gd name="T10" fmla="*/ 26 w 42"/>
                <a:gd name="T11" fmla="*/ 8 h 42"/>
                <a:gd name="T12" fmla="*/ 16 w 42"/>
                <a:gd name="T13" fmla="*/ 16 h 42"/>
                <a:gd name="T14" fmla="*/ 8 w 42"/>
                <a:gd name="T15" fmla="*/ 26 h 42"/>
                <a:gd name="T16" fmla="*/ 7 w 42"/>
                <a:gd name="T17" fmla="*/ 39 h 42"/>
                <a:gd name="T18" fmla="*/ 5 w 42"/>
                <a:gd name="T19" fmla="*/ 40 h 42"/>
                <a:gd name="T20" fmla="*/ 3 w 42"/>
                <a:gd name="T21" fmla="*/ 42 h 42"/>
                <a:gd name="T22" fmla="*/ 1 w 42"/>
                <a:gd name="T23" fmla="*/ 40 h 42"/>
                <a:gd name="T24" fmla="*/ 0 w 42"/>
                <a:gd name="T25" fmla="*/ 39 h 42"/>
                <a:gd name="T26" fmla="*/ 3 w 42"/>
                <a:gd name="T27" fmla="*/ 23 h 42"/>
                <a:gd name="T28" fmla="*/ 11 w 42"/>
                <a:gd name="T29" fmla="*/ 11 h 42"/>
                <a:gd name="T30" fmla="*/ 24 w 42"/>
                <a:gd name="T31" fmla="*/ 3 h 42"/>
                <a:gd name="T32" fmla="*/ 39 w 42"/>
                <a:gd name="T3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2">
                  <a:moveTo>
                    <a:pt x="39" y="0"/>
                  </a:moveTo>
                  <a:lnTo>
                    <a:pt x="42" y="0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26" y="8"/>
                  </a:lnTo>
                  <a:lnTo>
                    <a:pt x="16" y="16"/>
                  </a:lnTo>
                  <a:lnTo>
                    <a:pt x="8" y="26"/>
                  </a:lnTo>
                  <a:lnTo>
                    <a:pt x="7" y="39"/>
                  </a:lnTo>
                  <a:lnTo>
                    <a:pt x="5" y="40"/>
                  </a:lnTo>
                  <a:lnTo>
                    <a:pt x="3" y="42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3" y="23"/>
                  </a:lnTo>
                  <a:lnTo>
                    <a:pt x="11" y="11"/>
                  </a:lnTo>
                  <a:lnTo>
                    <a:pt x="24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2330317" y="3796036"/>
            <a:ext cx="268288" cy="438149"/>
            <a:chOff x="2151062" y="2847026"/>
            <a:chExt cx="247650" cy="328612"/>
          </a:xfrm>
        </p:grpSpPr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2151062" y="2847026"/>
              <a:ext cx="247650" cy="328612"/>
            </a:xfrm>
            <a:custGeom>
              <a:avLst/>
              <a:gdLst>
                <a:gd name="T0" fmla="*/ 18 w 156"/>
                <a:gd name="T1" fmla="*/ 98 h 207"/>
                <a:gd name="T2" fmla="*/ 13 w 156"/>
                <a:gd name="T3" fmla="*/ 103 h 207"/>
                <a:gd name="T4" fmla="*/ 18 w 156"/>
                <a:gd name="T5" fmla="*/ 167 h 207"/>
                <a:gd name="T6" fmla="*/ 42 w 156"/>
                <a:gd name="T7" fmla="*/ 192 h 207"/>
                <a:gd name="T8" fmla="*/ 98 w 156"/>
                <a:gd name="T9" fmla="*/ 194 h 207"/>
                <a:gd name="T10" fmla="*/ 130 w 156"/>
                <a:gd name="T11" fmla="*/ 181 h 207"/>
                <a:gd name="T12" fmla="*/ 143 w 156"/>
                <a:gd name="T13" fmla="*/ 150 h 207"/>
                <a:gd name="T14" fmla="*/ 143 w 156"/>
                <a:gd name="T15" fmla="*/ 101 h 207"/>
                <a:gd name="T16" fmla="*/ 137 w 156"/>
                <a:gd name="T17" fmla="*/ 98 h 207"/>
                <a:gd name="T18" fmla="*/ 78 w 156"/>
                <a:gd name="T19" fmla="*/ 33 h 207"/>
                <a:gd name="T20" fmla="*/ 57 w 156"/>
                <a:gd name="T21" fmla="*/ 46 h 207"/>
                <a:gd name="T22" fmla="*/ 52 w 156"/>
                <a:gd name="T23" fmla="*/ 85 h 207"/>
                <a:gd name="T24" fmla="*/ 104 w 156"/>
                <a:gd name="T25" fmla="*/ 59 h 207"/>
                <a:gd name="T26" fmla="*/ 91 w 156"/>
                <a:gd name="T27" fmla="*/ 36 h 207"/>
                <a:gd name="T28" fmla="*/ 78 w 156"/>
                <a:gd name="T29" fmla="*/ 13 h 207"/>
                <a:gd name="T30" fmla="*/ 47 w 156"/>
                <a:gd name="T31" fmla="*/ 26 h 207"/>
                <a:gd name="T32" fmla="*/ 34 w 156"/>
                <a:gd name="T33" fmla="*/ 59 h 207"/>
                <a:gd name="T34" fmla="*/ 47 w 156"/>
                <a:gd name="T35" fmla="*/ 85 h 207"/>
                <a:gd name="T36" fmla="*/ 49 w 156"/>
                <a:gd name="T37" fmla="*/ 46 h 207"/>
                <a:gd name="T38" fmla="*/ 67 w 156"/>
                <a:gd name="T39" fmla="*/ 28 h 207"/>
                <a:gd name="T40" fmla="*/ 91 w 156"/>
                <a:gd name="T41" fmla="*/ 28 h 207"/>
                <a:gd name="T42" fmla="*/ 109 w 156"/>
                <a:gd name="T43" fmla="*/ 46 h 207"/>
                <a:gd name="T44" fmla="*/ 111 w 156"/>
                <a:gd name="T45" fmla="*/ 85 h 207"/>
                <a:gd name="T46" fmla="*/ 124 w 156"/>
                <a:gd name="T47" fmla="*/ 59 h 207"/>
                <a:gd name="T48" fmla="*/ 111 w 156"/>
                <a:gd name="T49" fmla="*/ 26 h 207"/>
                <a:gd name="T50" fmla="*/ 78 w 156"/>
                <a:gd name="T51" fmla="*/ 13 h 207"/>
                <a:gd name="T52" fmla="*/ 97 w 156"/>
                <a:gd name="T53" fmla="*/ 2 h 207"/>
                <a:gd name="T54" fmla="*/ 126 w 156"/>
                <a:gd name="T55" fmla="*/ 24 h 207"/>
                <a:gd name="T56" fmla="*/ 137 w 156"/>
                <a:gd name="T57" fmla="*/ 59 h 207"/>
                <a:gd name="T58" fmla="*/ 143 w 156"/>
                <a:gd name="T59" fmla="*/ 85 h 207"/>
                <a:gd name="T60" fmla="*/ 153 w 156"/>
                <a:gd name="T61" fmla="*/ 92 h 207"/>
                <a:gd name="T62" fmla="*/ 156 w 156"/>
                <a:gd name="T63" fmla="*/ 103 h 207"/>
                <a:gd name="T64" fmla="*/ 153 w 156"/>
                <a:gd name="T65" fmla="*/ 167 h 207"/>
                <a:gd name="T66" fmla="*/ 133 w 156"/>
                <a:gd name="T67" fmla="*/ 196 h 207"/>
                <a:gd name="T68" fmla="*/ 98 w 156"/>
                <a:gd name="T69" fmla="*/ 207 h 207"/>
                <a:gd name="T70" fmla="*/ 41 w 156"/>
                <a:gd name="T71" fmla="*/ 204 h 207"/>
                <a:gd name="T72" fmla="*/ 12 w 156"/>
                <a:gd name="T73" fmla="*/ 183 h 207"/>
                <a:gd name="T74" fmla="*/ 0 w 156"/>
                <a:gd name="T75" fmla="*/ 150 h 207"/>
                <a:gd name="T76" fmla="*/ 2 w 156"/>
                <a:gd name="T77" fmla="*/ 98 h 207"/>
                <a:gd name="T78" fmla="*/ 9 w 156"/>
                <a:gd name="T79" fmla="*/ 88 h 207"/>
                <a:gd name="T80" fmla="*/ 21 w 156"/>
                <a:gd name="T81" fmla="*/ 85 h 207"/>
                <a:gd name="T82" fmla="*/ 23 w 156"/>
                <a:gd name="T83" fmla="*/ 40 h 207"/>
                <a:gd name="T84" fmla="*/ 45 w 156"/>
                <a:gd name="T85" fmla="*/ 11 h 207"/>
                <a:gd name="T86" fmla="*/ 78 w 156"/>
                <a:gd name="T8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" h="207">
                  <a:moveTo>
                    <a:pt x="21" y="98"/>
                  </a:moveTo>
                  <a:lnTo>
                    <a:pt x="18" y="98"/>
                  </a:lnTo>
                  <a:lnTo>
                    <a:pt x="15" y="101"/>
                  </a:lnTo>
                  <a:lnTo>
                    <a:pt x="13" y="103"/>
                  </a:lnTo>
                  <a:lnTo>
                    <a:pt x="13" y="150"/>
                  </a:lnTo>
                  <a:lnTo>
                    <a:pt x="18" y="167"/>
                  </a:lnTo>
                  <a:lnTo>
                    <a:pt x="28" y="181"/>
                  </a:lnTo>
                  <a:lnTo>
                    <a:pt x="42" y="192"/>
                  </a:lnTo>
                  <a:lnTo>
                    <a:pt x="59" y="194"/>
                  </a:lnTo>
                  <a:lnTo>
                    <a:pt x="98" y="194"/>
                  </a:lnTo>
                  <a:lnTo>
                    <a:pt x="116" y="192"/>
                  </a:lnTo>
                  <a:lnTo>
                    <a:pt x="130" y="181"/>
                  </a:lnTo>
                  <a:lnTo>
                    <a:pt x="140" y="167"/>
                  </a:lnTo>
                  <a:lnTo>
                    <a:pt x="143" y="150"/>
                  </a:lnTo>
                  <a:lnTo>
                    <a:pt x="143" y="103"/>
                  </a:lnTo>
                  <a:lnTo>
                    <a:pt x="143" y="101"/>
                  </a:lnTo>
                  <a:lnTo>
                    <a:pt x="140" y="98"/>
                  </a:lnTo>
                  <a:lnTo>
                    <a:pt x="137" y="98"/>
                  </a:lnTo>
                  <a:lnTo>
                    <a:pt x="21" y="98"/>
                  </a:lnTo>
                  <a:close/>
                  <a:moveTo>
                    <a:pt x="78" y="33"/>
                  </a:moveTo>
                  <a:lnTo>
                    <a:pt x="65" y="36"/>
                  </a:lnTo>
                  <a:lnTo>
                    <a:pt x="57" y="46"/>
                  </a:lnTo>
                  <a:lnTo>
                    <a:pt x="52" y="59"/>
                  </a:lnTo>
                  <a:lnTo>
                    <a:pt x="52" y="85"/>
                  </a:lnTo>
                  <a:lnTo>
                    <a:pt x="104" y="85"/>
                  </a:lnTo>
                  <a:lnTo>
                    <a:pt x="104" y="59"/>
                  </a:lnTo>
                  <a:lnTo>
                    <a:pt x="101" y="46"/>
                  </a:lnTo>
                  <a:lnTo>
                    <a:pt x="91" y="36"/>
                  </a:lnTo>
                  <a:lnTo>
                    <a:pt x="78" y="33"/>
                  </a:lnTo>
                  <a:close/>
                  <a:moveTo>
                    <a:pt x="78" y="13"/>
                  </a:moveTo>
                  <a:lnTo>
                    <a:pt x="61" y="17"/>
                  </a:lnTo>
                  <a:lnTo>
                    <a:pt x="47" y="26"/>
                  </a:lnTo>
                  <a:lnTo>
                    <a:pt x="36" y="40"/>
                  </a:lnTo>
                  <a:lnTo>
                    <a:pt x="34" y="59"/>
                  </a:lnTo>
                  <a:lnTo>
                    <a:pt x="34" y="85"/>
                  </a:lnTo>
                  <a:lnTo>
                    <a:pt x="47" y="85"/>
                  </a:lnTo>
                  <a:lnTo>
                    <a:pt x="47" y="59"/>
                  </a:lnTo>
                  <a:lnTo>
                    <a:pt x="49" y="46"/>
                  </a:lnTo>
                  <a:lnTo>
                    <a:pt x="57" y="36"/>
                  </a:lnTo>
                  <a:lnTo>
                    <a:pt x="67" y="28"/>
                  </a:lnTo>
                  <a:lnTo>
                    <a:pt x="78" y="26"/>
                  </a:lnTo>
                  <a:lnTo>
                    <a:pt x="91" y="28"/>
                  </a:lnTo>
                  <a:lnTo>
                    <a:pt x="101" y="36"/>
                  </a:lnTo>
                  <a:lnTo>
                    <a:pt x="109" y="46"/>
                  </a:lnTo>
                  <a:lnTo>
                    <a:pt x="111" y="59"/>
                  </a:lnTo>
                  <a:lnTo>
                    <a:pt x="111" y="85"/>
                  </a:lnTo>
                  <a:lnTo>
                    <a:pt x="124" y="85"/>
                  </a:lnTo>
                  <a:lnTo>
                    <a:pt x="124" y="59"/>
                  </a:lnTo>
                  <a:lnTo>
                    <a:pt x="120" y="40"/>
                  </a:lnTo>
                  <a:lnTo>
                    <a:pt x="111" y="26"/>
                  </a:lnTo>
                  <a:lnTo>
                    <a:pt x="97" y="17"/>
                  </a:lnTo>
                  <a:lnTo>
                    <a:pt x="78" y="13"/>
                  </a:lnTo>
                  <a:close/>
                  <a:moveTo>
                    <a:pt x="78" y="0"/>
                  </a:moveTo>
                  <a:lnTo>
                    <a:pt x="97" y="2"/>
                  </a:lnTo>
                  <a:lnTo>
                    <a:pt x="113" y="11"/>
                  </a:lnTo>
                  <a:lnTo>
                    <a:pt x="126" y="24"/>
                  </a:lnTo>
                  <a:lnTo>
                    <a:pt x="135" y="40"/>
                  </a:lnTo>
                  <a:lnTo>
                    <a:pt x="137" y="59"/>
                  </a:lnTo>
                  <a:lnTo>
                    <a:pt x="137" y="85"/>
                  </a:lnTo>
                  <a:lnTo>
                    <a:pt x="143" y="85"/>
                  </a:lnTo>
                  <a:lnTo>
                    <a:pt x="149" y="88"/>
                  </a:lnTo>
                  <a:lnTo>
                    <a:pt x="153" y="92"/>
                  </a:lnTo>
                  <a:lnTo>
                    <a:pt x="156" y="98"/>
                  </a:lnTo>
                  <a:lnTo>
                    <a:pt x="156" y="103"/>
                  </a:lnTo>
                  <a:lnTo>
                    <a:pt x="156" y="150"/>
                  </a:lnTo>
                  <a:lnTo>
                    <a:pt x="153" y="167"/>
                  </a:lnTo>
                  <a:lnTo>
                    <a:pt x="146" y="183"/>
                  </a:lnTo>
                  <a:lnTo>
                    <a:pt x="133" y="196"/>
                  </a:lnTo>
                  <a:lnTo>
                    <a:pt x="117" y="204"/>
                  </a:lnTo>
                  <a:lnTo>
                    <a:pt x="98" y="207"/>
                  </a:lnTo>
                  <a:lnTo>
                    <a:pt x="59" y="207"/>
                  </a:lnTo>
                  <a:lnTo>
                    <a:pt x="41" y="204"/>
                  </a:lnTo>
                  <a:lnTo>
                    <a:pt x="25" y="196"/>
                  </a:lnTo>
                  <a:lnTo>
                    <a:pt x="12" y="183"/>
                  </a:lnTo>
                  <a:lnTo>
                    <a:pt x="5" y="167"/>
                  </a:lnTo>
                  <a:lnTo>
                    <a:pt x="0" y="150"/>
                  </a:lnTo>
                  <a:lnTo>
                    <a:pt x="0" y="103"/>
                  </a:lnTo>
                  <a:lnTo>
                    <a:pt x="2" y="98"/>
                  </a:lnTo>
                  <a:lnTo>
                    <a:pt x="5" y="92"/>
                  </a:lnTo>
                  <a:lnTo>
                    <a:pt x="9" y="88"/>
                  </a:lnTo>
                  <a:lnTo>
                    <a:pt x="15" y="85"/>
                  </a:lnTo>
                  <a:lnTo>
                    <a:pt x="21" y="85"/>
                  </a:lnTo>
                  <a:lnTo>
                    <a:pt x="21" y="59"/>
                  </a:lnTo>
                  <a:lnTo>
                    <a:pt x="23" y="40"/>
                  </a:lnTo>
                  <a:lnTo>
                    <a:pt x="32" y="24"/>
                  </a:lnTo>
                  <a:lnTo>
                    <a:pt x="45" y="11"/>
                  </a:lnTo>
                  <a:lnTo>
                    <a:pt x="61" y="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54249" y="3043876"/>
              <a:ext cx="41275" cy="61912"/>
            </a:xfrm>
            <a:custGeom>
              <a:avLst/>
              <a:gdLst>
                <a:gd name="T0" fmla="*/ 13 w 26"/>
                <a:gd name="T1" fmla="*/ 0 h 39"/>
                <a:gd name="T2" fmla="*/ 19 w 26"/>
                <a:gd name="T3" fmla="*/ 0 h 39"/>
                <a:gd name="T4" fmla="*/ 23 w 26"/>
                <a:gd name="T5" fmla="*/ 3 h 39"/>
                <a:gd name="T6" fmla="*/ 26 w 26"/>
                <a:gd name="T7" fmla="*/ 7 h 39"/>
                <a:gd name="T8" fmla="*/ 26 w 26"/>
                <a:gd name="T9" fmla="*/ 13 h 39"/>
                <a:gd name="T10" fmla="*/ 26 w 26"/>
                <a:gd name="T11" fmla="*/ 16 h 39"/>
                <a:gd name="T12" fmla="*/ 25 w 26"/>
                <a:gd name="T13" fmla="*/ 20 h 39"/>
                <a:gd name="T14" fmla="*/ 25 w 26"/>
                <a:gd name="T15" fmla="*/ 24 h 39"/>
                <a:gd name="T16" fmla="*/ 22 w 26"/>
                <a:gd name="T17" fmla="*/ 30 h 39"/>
                <a:gd name="T18" fmla="*/ 20 w 26"/>
                <a:gd name="T19" fmla="*/ 33 h 39"/>
                <a:gd name="T20" fmla="*/ 19 w 26"/>
                <a:gd name="T21" fmla="*/ 36 h 39"/>
                <a:gd name="T22" fmla="*/ 18 w 26"/>
                <a:gd name="T23" fmla="*/ 37 h 39"/>
                <a:gd name="T24" fmla="*/ 13 w 26"/>
                <a:gd name="T25" fmla="*/ 39 h 39"/>
                <a:gd name="T26" fmla="*/ 10 w 26"/>
                <a:gd name="T27" fmla="*/ 37 h 39"/>
                <a:gd name="T28" fmla="*/ 9 w 26"/>
                <a:gd name="T29" fmla="*/ 36 h 39"/>
                <a:gd name="T30" fmla="*/ 6 w 26"/>
                <a:gd name="T31" fmla="*/ 33 h 39"/>
                <a:gd name="T32" fmla="*/ 5 w 26"/>
                <a:gd name="T33" fmla="*/ 30 h 39"/>
                <a:gd name="T34" fmla="*/ 3 w 26"/>
                <a:gd name="T35" fmla="*/ 24 h 39"/>
                <a:gd name="T36" fmla="*/ 2 w 26"/>
                <a:gd name="T37" fmla="*/ 20 h 39"/>
                <a:gd name="T38" fmla="*/ 2 w 26"/>
                <a:gd name="T39" fmla="*/ 16 h 39"/>
                <a:gd name="T40" fmla="*/ 0 w 26"/>
                <a:gd name="T41" fmla="*/ 13 h 39"/>
                <a:gd name="T42" fmla="*/ 2 w 26"/>
                <a:gd name="T43" fmla="*/ 7 h 39"/>
                <a:gd name="T44" fmla="*/ 5 w 26"/>
                <a:gd name="T45" fmla="*/ 3 h 39"/>
                <a:gd name="T46" fmla="*/ 9 w 26"/>
                <a:gd name="T47" fmla="*/ 0 h 39"/>
                <a:gd name="T48" fmla="*/ 13 w 26"/>
                <a:gd name="T4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39">
                  <a:moveTo>
                    <a:pt x="13" y="0"/>
                  </a:moveTo>
                  <a:lnTo>
                    <a:pt x="19" y="0"/>
                  </a:lnTo>
                  <a:lnTo>
                    <a:pt x="23" y="3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5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3"/>
                  </a:lnTo>
                  <a:lnTo>
                    <a:pt x="19" y="36"/>
                  </a:lnTo>
                  <a:lnTo>
                    <a:pt x="18" y="37"/>
                  </a:lnTo>
                  <a:lnTo>
                    <a:pt x="13" y="39"/>
                  </a:lnTo>
                  <a:lnTo>
                    <a:pt x="10" y="37"/>
                  </a:lnTo>
                  <a:lnTo>
                    <a:pt x="9" y="36"/>
                  </a:lnTo>
                  <a:lnTo>
                    <a:pt x="6" y="33"/>
                  </a:lnTo>
                  <a:lnTo>
                    <a:pt x="5" y="30"/>
                  </a:lnTo>
                  <a:lnTo>
                    <a:pt x="3" y="24"/>
                  </a:lnTo>
                  <a:lnTo>
                    <a:pt x="2" y="20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2" y="7"/>
                  </a:lnTo>
                  <a:lnTo>
                    <a:pt x="5" y="3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34" name="Freeform 33"/>
          <p:cNvSpPr>
            <a:spLocks noEditPoints="1"/>
          </p:cNvSpPr>
          <p:nvPr userDrawn="1"/>
        </p:nvSpPr>
        <p:spPr bwMode="auto">
          <a:xfrm>
            <a:off x="1573610" y="3878585"/>
            <a:ext cx="357717" cy="328083"/>
          </a:xfrm>
          <a:custGeom>
            <a:avLst/>
            <a:gdLst>
              <a:gd name="T0" fmla="*/ 124 w 208"/>
              <a:gd name="T1" fmla="*/ 119 h 155"/>
              <a:gd name="T2" fmla="*/ 166 w 208"/>
              <a:gd name="T3" fmla="*/ 51 h 155"/>
              <a:gd name="T4" fmla="*/ 110 w 208"/>
              <a:gd name="T5" fmla="*/ 131 h 155"/>
              <a:gd name="T6" fmla="*/ 126 w 208"/>
              <a:gd name="T7" fmla="*/ 51 h 155"/>
              <a:gd name="T8" fmla="*/ 104 w 208"/>
              <a:gd name="T9" fmla="*/ 132 h 155"/>
              <a:gd name="T10" fmla="*/ 87 w 208"/>
              <a:gd name="T11" fmla="*/ 51 h 155"/>
              <a:gd name="T12" fmla="*/ 97 w 208"/>
              <a:gd name="T13" fmla="*/ 131 h 155"/>
              <a:gd name="T14" fmla="*/ 49 w 208"/>
              <a:gd name="T15" fmla="*/ 51 h 155"/>
              <a:gd name="T16" fmla="*/ 83 w 208"/>
              <a:gd name="T17" fmla="*/ 119 h 155"/>
              <a:gd name="T18" fmla="*/ 19 w 208"/>
              <a:gd name="T19" fmla="*/ 51 h 155"/>
              <a:gd name="T20" fmla="*/ 90 w 208"/>
              <a:gd name="T21" fmla="*/ 46 h 155"/>
              <a:gd name="T22" fmla="*/ 104 w 208"/>
              <a:gd name="T23" fmla="*/ 33 h 155"/>
              <a:gd name="T24" fmla="*/ 129 w 208"/>
              <a:gd name="T25" fmla="*/ 46 h 155"/>
              <a:gd name="T26" fmla="*/ 145 w 208"/>
              <a:gd name="T27" fmla="*/ 31 h 155"/>
              <a:gd name="T28" fmla="*/ 49 w 208"/>
              <a:gd name="T29" fmla="*/ 46 h 155"/>
              <a:gd name="T30" fmla="*/ 64 w 208"/>
              <a:gd name="T31" fmla="*/ 31 h 155"/>
              <a:gd name="T32" fmla="*/ 149 w 208"/>
              <a:gd name="T33" fmla="*/ 28 h 155"/>
              <a:gd name="T34" fmla="*/ 194 w 208"/>
              <a:gd name="T35" fmla="*/ 46 h 155"/>
              <a:gd name="T36" fmla="*/ 44 w 208"/>
              <a:gd name="T37" fmla="*/ 15 h 155"/>
              <a:gd name="T38" fmla="*/ 41 w 208"/>
              <a:gd name="T39" fmla="*/ 46 h 155"/>
              <a:gd name="T40" fmla="*/ 44 w 208"/>
              <a:gd name="T41" fmla="*/ 15 h 155"/>
              <a:gd name="T42" fmla="*/ 109 w 208"/>
              <a:gd name="T43" fmla="*/ 28 h 155"/>
              <a:gd name="T44" fmla="*/ 140 w 208"/>
              <a:gd name="T45" fmla="*/ 27 h 155"/>
              <a:gd name="T46" fmla="*/ 81 w 208"/>
              <a:gd name="T47" fmla="*/ 14 h 155"/>
              <a:gd name="T48" fmla="*/ 84 w 208"/>
              <a:gd name="T49" fmla="*/ 41 h 155"/>
              <a:gd name="T50" fmla="*/ 81 w 208"/>
              <a:gd name="T51" fmla="*/ 14 h 155"/>
              <a:gd name="T52" fmla="*/ 145 w 208"/>
              <a:gd name="T53" fmla="*/ 23 h 155"/>
              <a:gd name="T54" fmla="*/ 135 w 208"/>
              <a:gd name="T55" fmla="*/ 13 h 155"/>
              <a:gd name="T56" fmla="*/ 104 w 208"/>
              <a:gd name="T57" fmla="*/ 26 h 155"/>
              <a:gd name="T58" fmla="*/ 90 w 208"/>
              <a:gd name="T59" fmla="*/ 13 h 155"/>
              <a:gd name="T60" fmla="*/ 62 w 208"/>
              <a:gd name="T61" fmla="*/ 23 h 155"/>
              <a:gd name="T62" fmla="*/ 51 w 208"/>
              <a:gd name="T63" fmla="*/ 13 h 155"/>
              <a:gd name="T64" fmla="*/ 162 w 208"/>
              <a:gd name="T65" fmla="*/ 0 h 155"/>
              <a:gd name="T66" fmla="*/ 168 w 208"/>
              <a:gd name="T67" fmla="*/ 1 h 155"/>
              <a:gd name="T68" fmla="*/ 204 w 208"/>
              <a:gd name="T69" fmla="*/ 37 h 155"/>
              <a:gd name="T70" fmla="*/ 207 w 208"/>
              <a:gd name="T71" fmla="*/ 43 h 155"/>
              <a:gd name="T72" fmla="*/ 207 w 208"/>
              <a:gd name="T73" fmla="*/ 50 h 155"/>
              <a:gd name="T74" fmla="*/ 113 w 208"/>
              <a:gd name="T75" fmla="*/ 151 h 155"/>
              <a:gd name="T76" fmla="*/ 107 w 208"/>
              <a:gd name="T77" fmla="*/ 155 h 155"/>
              <a:gd name="T78" fmla="*/ 100 w 208"/>
              <a:gd name="T79" fmla="*/ 155 h 155"/>
              <a:gd name="T80" fmla="*/ 94 w 208"/>
              <a:gd name="T81" fmla="*/ 151 h 155"/>
              <a:gd name="T82" fmla="*/ 0 w 208"/>
              <a:gd name="T83" fmla="*/ 50 h 155"/>
              <a:gd name="T84" fmla="*/ 0 w 208"/>
              <a:gd name="T85" fmla="*/ 43 h 155"/>
              <a:gd name="T86" fmla="*/ 3 w 208"/>
              <a:gd name="T87" fmla="*/ 37 h 155"/>
              <a:gd name="T88" fmla="*/ 39 w 208"/>
              <a:gd name="T89" fmla="*/ 1 h 155"/>
              <a:gd name="T90" fmla="*/ 47 w 208"/>
              <a:gd name="T91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8" h="155">
                <a:moveTo>
                  <a:pt x="166" y="51"/>
                </a:moveTo>
                <a:lnTo>
                  <a:pt x="124" y="119"/>
                </a:lnTo>
                <a:lnTo>
                  <a:pt x="189" y="51"/>
                </a:lnTo>
                <a:lnTo>
                  <a:pt x="166" y="51"/>
                </a:lnTo>
                <a:close/>
                <a:moveTo>
                  <a:pt x="126" y="51"/>
                </a:moveTo>
                <a:lnTo>
                  <a:pt x="110" y="131"/>
                </a:lnTo>
                <a:lnTo>
                  <a:pt x="159" y="51"/>
                </a:lnTo>
                <a:lnTo>
                  <a:pt x="126" y="51"/>
                </a:lnTo>
                <a:close/>
                <a:moveTo>
                  <a:pt x="87" y="51"/>
                </a:moveTo>
                <a:lnTo>
                  <a:pt x="104" y="132"/>
                </a:lnTo>
                <a:lnTo>
                  <a:pt x="120" y="51"/>
                </a:lnTo>
                <a:lnTo>
                  <a:pt x="87" y="51"/>
                </a:lnTo>
                <a:close/>
                <a:moveTo>
                  <a:pt x="49" y="51"/>
                </a:moveTo>
                <a:lnTo>
                  <a:pt x="97" y="131"/>
                </a:lnTo>
                <a:lnTo>
                  <a:pt x="81" y="51"/>
                </a:lnTo>
                <a:lnTo>
                  <a:pt x="49" y="51"/>
                </a:lnTo>
                <a:close/>
                <a:moveTo>
                  <a:pt x="19" y="51"/>
                </a:moveTo>
                <a:lnTo>
                  <a:pt x="83" y="119"/>
                </a:lnTo>
                <a:lnTo>
                  <a:pt x="42" y="51"/>
                </a:lnTo>
                <a:lnTo>
                  <a:pt x="19" y="51"/>
                </a:lnTo>
                <a:close/>
                <a:moveTo>
                  <a:pt x="104" y="33"/>
                </a:moveTo>
                <a:lnTo>
                  <a:pt x="90" y="46"/>
                </a:lnTo>
                <a:lnTo>
                  <a:pt x="119" y="46"/>
                </a:lnTo>
                <a:lnTo>
                  <a:pt x="104" y="33"/>
                </a:lnTo>
                <a:close/>
                <a:moveTo>
                  <a:pt x="145" y="31"/>
                </a:moveTo>
                <a:lnTo>
                  <a:pt x="129" y="46"/>
                </a:lnTo>
                <a:lnTo>
                  <a:pt x="158" y="46"/>
                </a:lnTo>
                <a:lnTo>
                  <a:pt x="145" y="31"/>
                </a:lnTo>
                <a:close/>
                <a:moveTo>
                  <a:pt x="64" y="31"/>
                </a:moveTo>
                <a:lnTo>
                  <a:pt x="49" y="46"/>
                </a:lnTo>
                <a:lnTo>
                  <a:pt x="80" y="46"/>
                </a:lnTo>
                <a:lnTo>
                  <a:pt x="64" y="31"/>
                </a:lnTo>
                <a:close/>
                <a:moveTo>
                  <a:pt x="165" y="15"/>
                </a:moveTo>
                <a:lnTo>
                  <a:pt x="149" y="28"/>
                </a:lnTo>
                <a:lnTo>
                  <a:pt x="166" y="46"/>
                </a:lnTo>
                <a:lnTo>
                  <a:pt x="194" y="46"/>
                </a:lnTo>
                <a:lnTo>
                  <a:pt x="165" y="15"/>
                </a:lnTo>
                <a:close/>
                <a:moveTo>
                  <a:pt x="44" y="15"/>
                </a:moveTo>
                <a:lnTo>
                  <a:pt x="13" y="46"/>
                </a:lnTo>
                <a:lnTo>
                  <a:pt x="41" y="46"/>
                </a:lnTo>
                <a:lnTo>
                  <a:pt x="58" y="28"/>
                </a:lnTo>
                <a:lnTo>
                  <a:pt x="44" y="15"/>
                </a:lnTo>
                <a:close/>
                <a:moveTo>
                  <a:pt x="126" y="14"/>
                </a:moveTo>
                <a:lnTo>
                  <a:pt x="109" y="28"/>
                </a:lnTo>
                <a:lnTo>
                  <a:pt x="123" y="41"/>
                </a:lnTo>
                <a:lnTo>
                  <a:pt x="140" y="27"/>
                </a:lnTo>
                <a:lnTo>
                  <a:pt x="126" y="14"/>
                </a:lnTo>
                <a:close/>
                <a:moveTo>
                  <a:pt x="81" y="14"/>
                </a:moveTo>
                <a:lnTo>
                  <a:pt x="68" y="27"/>
                </a:lnTo>
                <a:lnTo>
                  <a:pt x="84" y="41"/>
                </a:lnTo>
                <a:lnTo>
                  <a:pt x="99" y="28"/>
                </a:lnTo>
                <a:lnTo>
                  <a:pt x="81" y="14"/>
                </a:lnTo>
                <a:close/>
                <a:moveTo>
                  <a:pt x="135" y="13"/>
                </a:moveTo>
                <a:lnTo>
                  <a:pt x="145" y="23"/>
                </a:lnTo>
                <a:lnTo>
                  <a:pt x="158" y="13"/>
                </a:lnTo>
                <a:lnTo>
                  <a:pt x="135" y="13"/>
                </a:lnTo>
                <a:close/>
                <a:moveTo>
                  <a:pt x="90" y="13"/>
                </a:moveTo>
                <a:lnTo>
                  <a:pt x="104" y="26"/>
                </a:lnTo>
                <a:lnTo>
                  <a:pt x="119" y="13"/>
                </a:lnTo>
                <a:lnTo>
                  <a:pt x="90" y="13"/>
                </a:lnTo>
                <a:close/>
                <a:moveTo>
                  <a:pt x="51" y="13"/>
                </a:moveTo>
                <a:lnTo>
                  <a:pt x="62" y="23"/>
                </a:lnTo>
                <a:lnTo>
                  <a:pt x="74" y="13"/>
                </a:lnTo>
                <a:lnTo>
                  <a:pt x="51" y="13"/>
                </a:lnTo>
                <a:close/>
                <a:moveTo>
                  <a:pt x="47" y="0"/>
                </a:moveTo>
                <a:lnTo>
                  <a:pt x="162" y="0"/>
                </a:lnTo>
                <a:lnTo>
                  <a:pt x="165" y="1"/>
                </a:lnTo>
                <a:lnTo>
                  <a:pt x="168" y="1"/>
                </a:lnTo>
                <a:lnTo>
                  <a:pt x="171" y="4"/>
                </a:lnTo>
                <a:lnTo>
                  <a:pt x="204" y="37"/>
                </a:lnTo>
                <a:lnTo>
                  <a:pt x="205" y="40"/>
                </a:lnTo>
                <a:lnTo>
                  <a:pt x="207" y="43"/>
                </a:lnTo>
                <a:lnTo>
                  <a:pt x="208" y="46"/>
                </a:lnTo>
                <a:lnTo>
                  <a:pt x="207" y="50"/>
                </a:lnTo>
                <a:lnTo>
                  <a:pt x="204" y="54"/>
                </a:lnTo>
                <a:lnTo>
                  <a:pt x="113" y="151"/>
                </a:lnTo>
                <a:lnTo>
                  <a:pt x="110" y="154"/>
                </a:lnTo>
                <a:lnTo>
                  <a:pt x="107" y="155"/>
                </a:lnTo>
                <a:lnTo>
                  <a:pt x="104" y="155"/>
                </a:lnTo>
                <a:lnTo>
                  <a:pt x="100" y="155"/>
                </a:lnTo>
                <a:lnTo>
                  <a:pt x="97" y="154"/>
                </a:lnTo>
                <a:lnTo>
                  <a:pt x="94" y="151"/>
                </a:lnTo>
                <a:lnTo>
                  <a:pt x="3" y="54"/>
                </a:lnTo>
                <a:lnTo>
                  <a:pt x="0" y="50"/>
                </a:lnTo>
                <a:lnTo>
                  <a:pt x="0" y="46"/>
                </a:lnTo>
                <a:lnTo>
                  <a:pt x="0" y="43"/>
                </a:lnTo>
                <a:lnTo>
                  <a:pt x="2" y="40"/>
                </a:lnTo>
                <a:lnTo>
                  <a:pt x="3" y="37"/>
                </a:lnTo>
                <a:lnTo>
                  <a:pt x="36" y="4"/>
                </a:lnTo>
                <a:lnTo>
                  <a:pt x="39" y="1"/>
                </a:lnTo>
                <a:lnTo>
                  <a:pt x="42" y="1"/>
                </a:lnTo>
                <a:lnTo>
                  <a:pt x="47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859896" y="3851069"/>
            <a:ext cx="357717" cy="328083"/>
            <a:chOff x="793749" y="2888301"/>
            <a:chExt cx="330200" cy="246062"/>
          </a:xfrm>
        </p:grpSpPr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793749" y="2888301"/>
              <a:ext cx="330200" cy="246062"/>
            </a:xfrm>
            <a:custGeom>
              <a:avLst/>
              <a:gdLst>
                <a:gd name="T0" fmla="*/ 26 w 208"/>
                <a:gd name="T1" fmla="*/ 13 h 155"/>
                <a:gd name="T2" fmla="*/ 20 w 208"/>
                <a:gd name="T3" fmla="*/ 14 h 155"/>
                <a:gd name="T4" fmla="*/ 17 w 208"/>
                <a:gd name="T5" fmla="*/ 17 h 155"/>
                <a:gd name="T6" fmla="*/ 14 w 208"/>
                <a:gd name="T7" fmla="*/ 21 h 155"/>
                <a:gd name="T8" fmla="*/ 13 w 208"/>
                <a:gd name="T9" fmla="*/ 26 h 155"/>
                <a:gd name="T10" fmla="*/ 13 w 208"/>
                <a:gd name="T11" fmla="*/ 129 h 155"/>
                <a:gd name="T12" fmla="*/ 14 w 208"/>
                <a:gd name="T13" fmla="*/ 135 h 155"/>
                <a:gd name="T14" fmla="*/ 17 w 208"/>
                <a:gd name="T15" fmla="*/ 138 h 155"/>
                <a:gd name="T16" fmla="*/ 20 w 208"/>
                <a:gd name="T17" fmla="*/ 141 h 155"/>
                <a:gd name="T18" fmla="*/ 26 w 208"/>
                <a:gd name="T19" fmla="*/ 142 h 155"/>
                <a:gd name="T20" fmla="*/ 149 w 208"/>
                <a:gd name="T21" fmla="*/ 142 h 155"/>
                <a:gd name="T22" fmla="*/ 153 w 208"/>
                <a:gd name="T23" fmla="*/ 142 h 155"/>
                <a:gd name="T24" fmla="*/ 157 w 208"/>
                <a:gd name="T25" fmla="*/ 140 h 155"/>
                <a:gd name="T26" fmla="*/ 160 w 208"/>
                <a:gd name="T27" fmla="*/ 137 h 155"/>
                <a:gd name="T28" fmla="*/ 193 w 208"/>
                <a:gd name="T29" fmla="*/ 85 h 155"/>
                <a:gd name="T30" fmla="*/ 195 w 208"/>
                <a:gd name="T31" fmla="*/ 80 h 155"/>
                <a:gd name="T32" fmla="*/ 195 w 208"/>
                <a:gd name="T33" fmla="*/ 75 h 155"/>
                <a:gd name="T34" fmla="*/ 193 w 208"/>
                <a:gd name="T35" fmla="*/ 70 h 155"/>
                <a:gd name="T36" fmla="*/ 160 w 208"/>
                <a:gd name="T37" fmla="*/ 18 h 155"/>
                <a:gd name="T38" fmla="*/ 157 w 208"/>
                <a:gd name="T39" fmla="*/ 15 h 155"/>
                <a:gd name="T40" fmla="*/ 153 w 208"/>
                <a:gd name="T41" fmla="*/ 14 h 155"/>
                <a:gd name="T42" fmla="*/ 149 w 208"/>
                <a:gd name="T43" fmla="*/ 13 h 155"/>
                <a:gd name="T44" fmla="*/ 26 w 208"/>
                <a:gd name="T45" fmla="*/ 13 h 155"/>
                <a:gd name="T46" fmla="*/ 26 w 208"/>
                <a:gd name="T47" fmla="*/ 0 h 155"/>
                <a:gd name="T48" fmla="*/ 149 w 208"/>
                <a:gd name="T49" fmla="*/ 0 h 155"/>
                <a:gd name="T50" fmla="*/ 156 w 208"/>
                <a:gd name="T51" fmla="*/ 1 h 155"/>
                <a:gd name="T52" fmla="*/ 162 w 208"/>
                <a:gd name="T53" fmla="*/ 2 h 155"/>
                <a:gd name="T54" fmla="*/ 167 w 208"/>
                <a:gd name="T55" fmla="*/ 7 h 155"/>
                <a:gd name="T56" fmla="*/ 172 w 208"/>
                <a:gd name="T57" fmla="*/ 13 h 155"/>
                <a:gd name="T58" fmla="*/ 203 w 208"/>
                <a:gd name="T59" fmla="*/ 64 h 155"/>
                <a:gd name="T60" fmla="*/ 208 w 208"/>
                <a:gd name="T61" fmla="*/ 77 h 155"/>
                <a:gd name="T62" fmla="*/ 203 w 208"/>
                <a:gd name="T63" fmla="*/ 92 h 155"/>
                <a:gd name="T64" fmla="*/ 172 w 208"/>
                <a:gd name="T65" fmla="*/ 144 h 155"/>
                <a:gd name="T66" fmla="*/ 167 w 208"/>
                <a:gd name="T67" fmla="*/ 148 h 155"/>
                <a:gd name="T68" fmla="*/ 162 w 208"/>
                <a:gd name="T69" fmla="*/ 153 h 155"/>
                <a:gd name="T70" fmla="*/ 156 w 208"/>
                <a:gd name="T71" fmla="*/ 154 h 155"/>
                <a:gd name="T72" fmla="*/ 149 w 208"/>
                <a:gd name="T73" fmla="*/ 155 h 155"/>
                <a:gd name="T74" fmla="*/ 26 w 208"/>
                <a:gd name="T75" fmla="*/ 155 h 155"/>
                <a:gd name="T76" fmla="*/ 13 w 208"/>
                <a:gd name="T77" fmla="*/ 153 h 155"/>
                <a:gd name="T78" fmla="*/ 3 w 208"/>
                <a:gd name="T79" fmla="*/ 142 h 155"/>
                <a:gd name="T80" fmla="*/ 0 w 208"/>
                <a:gd name="T81" fmla="*/ 129 h 155"/>
                <a:gd name="T82" fmla="*/ 0 w 208"/>
                <a:gd name="T83" fmla="*/ 26 h 155"/>
                <a:gd name="T84" fmla="*/ 3 w 208"/>
                <a:gd name="T85" fmla="*/ 13 h 155"/>
                <a:gd name="T86" fmla="*/ 13 w 208"/>
                <a:gd name="T87" fmla="*/ 4 h 155"/>
                <a:gd name="T88" fmla="*/ 26 w 208"/>
                <a:gd name="T8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8" h="155">
                  <a:moveTo>
                    <a:pt x="26" y="13"/>
                  </a:moveTo>
                  <a:lnTo>
                    <a:pt x="20" y="14"/>
                  </a:lnTo>
                  <a:lnTo>
                    <a:pt x="17" y="17"/>
                  </a:lnTo>
                  <a:lnTo>
                    <a:pt x="14" y="21"/>
                  </a:lnTo>
                  <a:lnTo>
                    <a:pt x="13" y="26"/>
                  </a:lnTo>
                  <a:lnTo>
                    <a:pt x="13" y="129"/>
                  </a:lnTo>
                  <a:lnTo>
                    <a:pt x="14" y="135"/>
                  </a:lnTo>
                  <a:lnTo>
                    <a:pt x="17" y="138"/>
                  </a:lnTo>
                  <a:lnTo>
                    <a:pt x="20" y="141"/>
                  </a:lnTo>
                  <a:lnTo>
                    <a:pt x="26" y="142"/>
                  </a:lnTo>
                  <a:lnTo>
                    <a:pt x="149" y="142"/>
                  </a:lnTo>
                  <a:lnTo>
                    <a:pt x="153" y="142"/>
                  </a:lnTo>
                  <a:lnTo>
                    <a:pt x="157" y="140"/>
                  </a:lnTo>
                  <a:lnTo>
                    <a:pt x="160" y="137"/>
                  </a:lnTo>
                  <a:lnTo>
                    <a:pt x="193" y="85"/>
                  </a:lnTo>
                  <a:lnTo>
                    <a:pt x="195" y="80"/>
                  </a:lnTo>
                  <a:lnTo>
                    <a:pt x="195" y="75"/>
                  </a:lnTo>
                  <a:lnTo>
                    <a:pt x="193" y="70"/>
                  </a:lnTo>
                  <a:lnTo>
                    <a:pt x="160" y="18"/>
                  </a:lnTo>
                  <a:lnTo>
                    <a:pt x="157" y="15"/>
                  </a:lnTo>
                  <a:lnTo>
                    <a:pt x="153" y="14"/>
                  </a:lnTo>
                  <a:lnTo>
                    <a:pt x="149" y="13"/>
                  </a:lnTo>
                  <a:lnTo>
                    <a:pt x="26" y="13"/>
                  </a:lnTo>
                  <a:close/>
                  <a:moveTo>
                    <a:pt x="26" y="0"/>
                  </a:moveTo>
                  <a:lnTo>
                    <a:pt x="149" y="0"/>
                  </a:lnTo>
                  <a:lnTo>
                    <a:pt x="156" y="1"/>
                  </a:lnTo>
                  <a:lnTo>
                    <a:pt x="162" y="2"/>
                  </a:lnTo>
                  <a:lnTo>
                    <a:pt x="167" y="7"/>
                  </a:lnTo>
                  <a:lnTo>
                    <a:pt x="172" y="13"/>
                  </a:lnTo>
                  <a:lnTo>
                    <a:pt x="203" y="64"/>
                  </a:lnTo>
                  <a:lnTo>
                    <a:pt x="208" y="77"/>
                  </a:lnTo>
                  <a:lnTo>
                    <a:pt x="203" y="92"/>
                  </a:lnTo>
                  <a:lnTo>
                    <a:pt x="172" y="144"/>
                  </a:lnTo>
                  <a:lnTo>
                    <a:pt x="167" y="148"/>
                  </a:lnTo>
                  <a:lnTo>
                    <a:pt x="162" y="153"/>
                  </a:lnTo>
                  <a:lnTo>
                    <a:pt x="156" y="154"/>
                  </a:lnTo>
                  <a:lnTo>
                    <a:pt x="149" y="155"/>
                  </a:lnTo>
                  <a:lnTo>
                    <a:pt x="26" y="155"/>
                  </a:lnTo>
                  <a:lnTo>
                    <a:pt x="13" y="153"/>
                  </a:lnTo>
                  <a:lnTo>
                    <a:pt x="3" y="142"/>
                  </a:lnTo>
                  <a:lnTo>
                    <a:pt x="0" y="129"/>
                  </a:lnTo>
                  <a:lnTo>
                    <a:pt x="0" y="26"/>
                  </a:lnTo>
                  <a:lnTo>
                    <a:pt x="3" y="13"/>
                  </a:lnTo>
                  <a:lnTo>
                    <a:pt x="13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1000124" y="2981963"/>
              <a:ext cx="61913" cy="61912"/>
            </a:xfrm>
            <a:custGeom>
              <a:avLst/>
              <a:gdLst>
                <a:gd name="T0" fmla="*/ 19 w 39"/>
                <a:gd name="T1" fmla="*/ 5 h 39"/>
                <a:gd name="T2" fmla="*/ 14 w 39"/>
                <a:gd name="T3" fmla="*/ 7 h 39"/>
                <a:gd name="T4" fmla="*/ 10 w 39"/>
                <a:gd name="T5" fmla="*/ 10 h 39"/>
                <a:gd name="T6" fmla="*/ 7 w 39"/>
                <a:gd name="T7" fmla="*/ 14 h 39"/>
                <a:gd name="T8" fmla="*/ 6 w 39"/>
                <a:gd name="T9" fmla="*/ 18 h 39"/>
                <a:gd name="T10" fmla="*/ 7 w 39"/>
                <a:gd name="T11" fmla="*/ 24 h 39"/>
                <a:gd name="T12" fmla="*/ 10 w 39"/>
                <a:gd name="T13" fmla="*/ 27 h 39"/>
                <a:gd name="T14" fmla="*/ 14 w 39"/>
                <a:gd name="T15" fmla="*/ 30 h 39"/>
                <a:gd name="T16" fmla="*/ 19 w 39"/>
                <a:gd name="T17" fmla="*/ 31 h 39"/>
                <a:gd name="T18" fmla="*/ 24 w 39"/>
                <a:gd name="T19" fmla="*/ 30 h 39"/>
                <a:gd name="T20" fmla="*/ 29 w 39"/>
                <a:gd name="T21" fmla="*/ 27 h 39"/>
                <a:gd name="T22" fmla="*/ 32 w 39"/>
                <a:gd name="T23" fmla="*/ 24 h 39"/>
                <a:gd name="T24" fmla="*/ 32 w 39"/>
                <a:gd name="T25" fmla="*/ 18 h 39"/>
                <a:gd name="T26" fmla="*/ 32 w 39"/>
                <a:gd name="T27" fmla="*/ 14 h 39"/>
                <a:gd name="T28" fmla="*/ 29 w 39"/>
                <a:gd name="T29" fmla="*/ 10 h 39"/>
                <a:gd name="T30" fmla="*/ 24 w 39"/>
                <a:gd name="T31" fmla="*/ 7 h 39"/>
                <a:gd name="T32" fmla="*/ 19 w 39"/>
                <a:gd name="T33" fmla="*/ 5 h 39"/>
                <a:gd name="T34" fmla="*/ 19 w 39"/>
                <a:gd name="T35" fmla="*/ 0 h 39"/>
                <a:gd name="T36" fmla="*/ 26 w 39"/>
                <a:gd name="T37" fmla="*/ 0 h 39"/>
                <a:gd name="T38" fmla="*/ 30 w 39"/>
                <a:gd name="T39" fmla="*/ 3 h 39"/>
                <a:gd name="T40" fmla="*/ 34 w 39"/>
                <a:gd name="T41" fmla="*/ 7 h 39"/>
                <a:gd name="T42" fmla="*/ 37 w 39"/>
                <a:gd name="T43" fmla="*/ 13 h 39"/>
                <a:gd name="T44" fmla="*/ 39 w 39"/>
                <a:gd name="T45" fmla="*/ 18 h 39"/>
                <a:gd name="T46" fmla="*/ 37 w 39"/>
                <a:gd name="T47" fmla="*/ 24 h 39"/>
                <a:gd name="T48" fmla="*/ 34 w 39"/>
                <a:gd name="T49" fmla="*/ 30 h 39"/>
                <a:gd name="T50" fmla="*/ 30 w 39"/>
                <a:gd name="T51" fmla="*/ 34 h 39"/>
                <a:gd name="T52" fmla="*/ 26 w 39"/>
                <a:gd name="T53" fmla="*/ 37 h 39"/>
                <a:gd name="T54" fmla="*/ 19 w 39"/>
                <a:gd name="T55" fmla="*/ 39 h 39"/>
                <a:gd name="T56" fmla="*/ 13 w 39"/>
                <a:gd name="T57" fmla="*/ 37 h 39"/>
                <a:gd name="T58" fmla="*/ 7 w 39"/>
                <a:gd name="T59" fmla="*/ 34 h 39"/>
                <a:gd name="T60" fmla="*/ 4 w 39"/>
                <a:gd name="T61" fmla="*/ 30 h 39"/>
                <a:gd name="T62" fmla="*/ 1 w 39"/>
                <a:gd name="T63" fmla="*/ 24 h 39"/>
                <a:gd name="T64" fmla="*/ 0 w 39"/>
                <a:gd name="T65" fmla="*/ 18 h 39"/>
                <a:gd name="T66" fmla="*/ 1 w 39"/>
                <a:gd name="T67" fmla="*/ 13 h 39"/>
                <a:gd name="T68" fmla="*/ 4 w 39"/>
                <a:gd name="T69" fmla="*/ 7 h 39"/>
                <a:gd name="T70" fmla="*/ 7 w 39"/>
                <a:gd name="T71" fmla="*/ 3 h 39"/>
                <a:gd name="T72" fmla="*/ 13 w 39"/>
                <a:gd name="T73" fmla="*/ 0 h 39"/>
                <a:gd name="T74" fmla="*/ 19 w 39"/>
                <a:gd name="T7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" h="39">
                  <a:moveTo>
                    <a:pt x="19" y="5"/>
                  </a:moveTo>
                  <a:lnTo>
                    <a:pt x="14" y="7"/>
                  </a:lnTo>
                  <a:lnTo>
                    <a:pt x="10" y="10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7" y="24"/>
                  </a:lnTo>
                  <a:lnTo>
                    <a:pt x="10" y="27"/>
                  </a:lnTo>
                  <a:lnTo>
                    <a:pt x="14" y="30"/>
                  </a:lnTo>
                  <a:lnTo>
                    <a:pt x="19" y="31"/>
                  </a:lnTo>
                  <a:lnTo>
                    <a:pt x="24" y="30"/>
                  </a:lnTo>
                  <a:lnTo>
                    <a:pt x="29" y="27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32" y="14"/>
                  </a:lnTo>
                  <a:lnTo>
                    <a:pt x="29" y="10"/>
                  </a:lnTo>
                  <a:lnTo>
                    <a:pt x="24" y="7"/>
                  </a:lnTo>
                  <a:lnTo>
                    <a:pt x="19" y="5"/>
                  </a:lnTo>
                  <a:close/>
                  <a:moveTo>
                    <a:pt x="19" y="0"/>
                  </a:moveTo>
                  <a:lnTo>
                    <a:pt x="26" y="0"/>
                  </a:lnTo>
                  <a:lnTo>
                    <a:pt x="30" y="3"/>
                  </a:lnTo>
                  <a:lnTo>
                    <a:pt x="34" y="7"/>
                  </a:lnTo>
                  <a:lnTo>
                    <a:pt x="37" y="13"/>
                  </a:lnTo>
                  <a:lnTo>
                    <a:pt x="39" y="18"/>
                  </a:lnTo>
                  <a:lnTo>
                    <a:pt x="37" y="24"/>
                  </a:lnTo>
                  <a:lnTo>
                    <a:pt x="34" y="30"/>
                  </a:lnTo>
                  <a:lnTo>
                    <a:pt x="30" y="34"/>
                  </a:lnTo>
                  <a:lnTo>
                    <a:pt x="26" y="37"/>
                  </a:lnTo>
                  <a:lnTo>
                    <a:pt x="19" y="39"/>
                  </a:lnTo>
                  <a:lnTo>
                    <a:pt x="13" y="37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4" y="7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38" name="Group 37"/>
          <p:cNvGrpSpPr/>
          <p:nvPr userDrawn="1"/>
        </p:nvGrpSpPr>
        <p:grpSpPr>
          <a:xfrm>
            <a:off x="4430184" y="2957835"/>
            <a:ext cx="355997" cy="370416"/>
            <a:chOff x="4089399" y="2218376"/>
            <a:chExt cx="328613" cy="277812"/>
          </a:xfrm>
        </p:grpSpPr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4171949" y="2289813"/>
              <a:ext cx="163513" cy="165100"/>
            </a:xfrm>
            <a:custGeom>
              <a:avLst/>
              <a:gdLst>
                <a:gd name="T0" fmla="*/ 49 w 103"/>
                <a:gd name="T1" fmla="*/ 13 h 104"/>
                <a:gd name="T2" fmla="*/ 34 w 103"/>
                <a:gd name="T3" fmla="*/ 17 h 104"/>
                <a:gd name="T4" fmla="*/ 21 w 103"/>
                <a:gd name="T5" fmla="*/ 27 h 104"/>
                <a:gd name="T6" fmla="*/ 14 w 103"/>
                <a:gd name="T7" fmla="*/ 40 h 104"/>
                <a:gd name="T8" fmla="*/ 13 w 103"/>
                <a:gd name="T9" fmla="*/ 55 h 104"/>
                <a:gd name="T10" fmla="*/ 15 w 103"/>
                <a:gd name="T11" fmla="*/ 69 h 104"/>
                <a:gd name="T12" fmla="*/ 26 w 103"/>
                <a:gd name="T13" fmla="*/ 82 h 104"/>
                <a:gd name="T14" fmla="*/ 39 w 103"/>
                <a:gd name="T15" fmla="*/ 89 h 104"/>
                <a:gd name="T16" fmla="*/ 54 w 103"/>
                <a:gd name="T17" fmla="*/ 91 h 104"/>
                <a:gd name="T18" fmla="*/ 69 w 103"/>
                <a:gd name="T19" fmla="*/ 88 h 104"/>
                <a:gd name="T20" fmla="*/ 80 w 103"/>
                <a:gd name="T21" fmla="*/ 78 h 104"/>
                <a:gd name="T22" fmla="*/ 88 w 103"/>
                <a:gd name="T23" fmla="*/ 65 h 104"/>
                <a:gd name="T24" fmla="*/ 90 w 103"/>
                <a:gd name="T25" fmla="*/ 49 h 104"/>
                <a:gd name="T26" fmla="*/ 86 w 103"/>
                <a:gd name="T27" fmla="*/ 35 h 104"/>
                <a:gd name="T28" fmla="*/ 76 w 103"/>
                <a:gd name="T29" fmla="*/ 23 h 104"/>
                <a:gd name="T30" fmla="*/ 63 w 103"/>
                <a:gd name="T31" fmla="*/ 16 h 104"/>
                <a:gd name="T32" fmla="*/ 49 w 103"/>
                <a:gd name="T33" fmla="*/ 13 h 104"/>
                <a:gd name="T34" fmla="*/ 52 w 103"/>
                <a:gd name="T35" fmla="*/ 0 h 104"/>
                <a:gd name="T36" fmla="*/ 72 w 103"/>
                <a:gd name="T37" fmla="*/ 4 h 104"/>
                <a:gd name="T38" fmla="*/ 88 w 103"/>
                <a:gd name="T39" fmla="*/ 16 h 104"/>
                <a:gd name="T40" fmla="*/ 99 w 103"/>
                <a:gd name="T41" fmla="*/ 32 h 104"/>
                <a:gd name="T42" fmla="*/ 103 w 103"/>
                <a:gd name="T43" fmla="*/ 52 h 104"/>
                <a:gd name="T44" fmla="*/ 99 w 103"/>
                <a:gd name="T45" fmla="*/ 72 h 104"/>
                <a:gd name="T46" fmla="*/ 88 w 103"/>
                <a:gd name="T47" fmla="*/ 89 h 104"/>
                <a:gd name="T48" fmla="*/ 72 w 103"/>
                <a:gd name="T49" fmla="*/ 101 h 104"/>
                <a:gd name="T50" fmla="*/ 52 w 103"/>
                <a:gd name="T51" fmla="*/ 104 h 104"/>
                <a:gd name="T52" fmla="*/ 31 w 103"/>
                <a:gd name="T53" fmla="*/ 101 h 104"/>
                <a:gd name="T54" fmla="*/ 14 w 103"/>
                <a:gd name="T55" fmla="*/ 89 h 104"/>
                <a:gd name="T56" fmla="*/ 2 w 103"/>
                <a:gd name="T57" fmla="*/ 72 h 104"/>
                <a:gd name="T58" fmla="*/ 0 w 103"/>
                <a:gd name="T59" fmla="*/ 52 h 104"/>
                <a:gd name="T60" fmla="*/ 2 w 103"/>
                <a:gd name="T61" fmla="*/ 32 h 104"/>
                <a:gd name="T62" fmla="*/ 14 w 103"/>
                <a:gd name="T63" fmla="*/ 16 h 104"/>
                <a:gd name="T64" fmla="*/ 31 w 103"/>
                <a:gd name="T65" fmla="*/ 4 h 104"/>
                <a:gd name="T66" fmla="*/ 52 w 103"/>
                <a:gd name="T6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3" h="104">
                  <a:moveTo>
                    <a:pt x="49" y="13"/>
                  </a:moveTo>
                  <a:lnTo>
                    <a:pt x="34" y="17"/>
                  </a:lnTo>
                  <a:lnTo>
                    <a:pt x="21" y="27"/>
                  </a:lnTo>
                  <a:lnTo>
                    <a:pt x="14" y="40"/>
                  </a:lnTo>
                  <a:lnTo>
                    <a:pt x="13" y="55"/>
                  </a:lnTo>
                  <a:lnTo>
                    <a:pt x="15" y="69"/>
                  </a:lnTo>
                  <a:lnTo>
                    <a:pt x="26" y="82"/>
                  </a:lnTo>
                  <a:lnTo>
                    <a:pt x="39" y="89"/>
                  </a:lnTo>
                  <a:lnTo>
                    <a:pt x="54" y="91"/>
                  </a:lnTo>
                  <a:lnTo>
                    <a:pt x="69" y="88"/>
                  </a:lnTo>
                  <a:lnTo>
                    <a:pt x="80" y="78"/>
                  </a:lnTo>
                  <a:lnTo>
                    <a:pt x="88" y="65"/>
                  </a:lnTo>
                  <a:lnTo>
                    <a:pt x="90" y="49"/>
                  </a:lnTo>
                  <a:lnTo>
                    <a:pt x="86" y="35"/>
                  </a:lnTo>
                  <a:lnTo>
                    <a:pt x="76" y="23"/>
                  </a:lnTo>
                  <a:lnTo>
                    <a:pt x="63" y="16"/>
                  </a:lnTo>
                  <a:lnTo>
                    <a:pt x="49" y="13"/>
                  </a:lnTo>
                  <a:close/>
                  <a:moveTo>
                    <a:pt x="52" y="0"/>
                  </a:moveTo>
                  <a:lnTo>
                    <a:pt x="72" y="4"/>
                  </a:lnTo>
                  <a:lnTo>
                    <a:pt x="88" y="16"/>
                  </a:lnTo>
                  <a:lnTo>
                    <a:pt x="99" y="32"/>
                  </a:lnTo>
                  <a:lnTo>
                    <a:pt x="103" y="52"/>
                  </a:lnTo>
                  <a:lnTo>
                    <a:pt x="99" y="72"/>
                  </a:lnTo>
                  <a:lnTo>
                    <a:pt x="88" y="89"/>
                  </a:lnTo>
                  <a:lnTo>
                    <a:pt x="72" y="101"/>
                  </a:lnTo>
                  <a:lnTo>
                    <a:pt x="52" y="104"/>
                  </a:lnTo>
                  <a:lnTo>
                    <a:pt x="31" y="101"/>
                  </a:lnTo>
                  <a:lnTo>
                    <a:pt x="14" y="89"/>
                  </a:lnTo>
                  <a:lnTo>
                    <a:pt x="2" y="72"/>
                  </a:lnTo>
                  <a:lnTo>
                    <a:pt x="0" y="52"/>
                  </a:lnTo>
                  <a:lnTo>
                    <a:pt x="2" y="32"/>
                  </a:lnTo>
                  <a:lnTo>
                    <a:pt x="14" y="16"/>
                  </a:lnTo>
                  <a:lnTo>
                    <a:pt x="31" y="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4213224" y="2331088"/>
              <a:ext cx="44450" cy="47625"/>
            </a:xfrm>
            <a:custGeom>
              <a:avLst/>
              <a:gdLst>
                <a:gd name="T0" fmla="*/ 26 w 28"/>
                <a:gd name="T1" fmla="*/ 0 h 30"/>
                <a:gd name="T2" fmla="*/ 27 w 28"/>
                <a:gd name="T3" fmla="*/ 1 h 30"/>
                <a:gd name="T4" fmla="*/ 28 w 28"/>
                <a:gd name="T5" fmla="*/ 4 h 30"/>
                <a:gd name="T6" fmla="*/ 27 w 28"/>
                <a:gd name="T7" fmla="*/ 6 h 30"/>
                <a:gd name="T8" fmla="*/ 26 w 28"/>
                <a:gd name="T9" fmla="*/ 7 h 30"/>
                <a:gd name="T10" fmla="*/ 18 w 28"/>
                <a:gd name="T11" fmla="*/ 9 h 30"/>
                <a:gd name="T12" fmla="*/ 14 w 28"/>
                <a:gd name="T13" fmla="*/ 10 h 30"/>
                <a:gd name="T14" fmla="*/ 10 w 28"/>
                <a:gd name="T15" fmla="*/ 14 h 30"/>
                <a:gd name="T16" fmla="*/ 7 w 28"/>
                <a:gd name="T17" fmla="*/ 20 h 30"/>
                <a:gd name="T18" fmla="*/ 5 w 28"/>
                <a:gd name="T19" fmla="*/ 26 h 30"/>
                <a:gd name="T20" fmla="*/ 5 w 28"/>
                <a:gd name="T21" fmla="*/ 26 h 30"/>
                <a:gd name="T22" fmla="*/ 4 w 28"/>
                <a:gd name="T23" fmla="*/ 29 h 30"/>
                <a:gd name="T24" fmla="*/ 2 w 28"/>
                <a:gd name="T25" fmla="*/ 30 h 30"/>
                <a:gd name="T26" fmla="*/ 0 w 28"/>
                <a:gd name="T27" fmla="*/ 29 h 30"/>
                <a:gd name="T28" fmla="*/ 0 w 28"/>
                <a:gd name="T29" fmla="*/ 26 h 30"/>
                <a:gd name="T30" fmla="*/ 0 w 28"/>
                <a:gd name="T31" fmla="*/ 26 h 30"/>
                <a:gd name="T32" fmla="*/ 2 w 28"/>
                <a:gd name="T33" fmla="*/ 13 h 30"/>
                <a:gd name="T34" fmla="*/ 13 w 28"/>
                <a:gd name="T35" fmla="*/ 4 h 30"/>
                <a:gd name="T36" fmla="*/ 26 w 28"/>
                <a:gd name="T3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30">
                  <a:moveTo>
                    <a:pt x="26" y="0"/>
                  </a:moveTo>
                  <a:lnTo>
                    <a:pt x="27" y="1"/>
                  </a:lnTo>
                  <a:lnTo>
                    <a:pt x="28" y="4"/>
                  </a:lnTo>
                  <a:lnTo>
                    <a:pt x="27" y="6"/>
                  </a:lnTo>
                  <a:lnTo>
                    <a:pt x="26" y="7"/>
                  </a:lnTo>
                  <a:lnTo>
                    <a:pt x="18" y="9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4" y="29"/>
                  </a:lnTo>
                  <a:lnTo>
                    <a:pt x="2" y="30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3"/>
                  </a:lnTo>
                  <a:lnTo>
                    <a:pt x="13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4089399" y="2218376"/>
              <a:ext cx="328613" cy="277812"/>
            </a:xfrm>
            <a:custGeom>
              <a:avLst/>
              <a:gdLst>
                <a:gd name="T0" fmla="*/ 67 w 207"/>
                <a:gd name="T1" fmla="*/ 13 h 175"/>
                <a:gd name="T2" fmla="*/ 65 w 207"/>
                <a:gd name="T3" fmla="*/ 17 h 175"/>
                <a:gd name="T4" fmla="*/ 17 w 207"/>
                <a:gd name="T5" fmla="*/ 52 h 175"/>
                <a:gd name="T6" fmla="*/ 13 w 207"/>
                <a:gd name="T7" fmla="*/ 55 h 175"/>
                <a:gd name="T8" fmla="*/ 13 w 207"/>
                <a:gd name="T9" fmla="*/ 156 h 175"/>
                <a:gd name="T10" fmla="*/ 16 w 207"/>
                <a:gd name="T11" fmla="*/ 162 h 175"/>
                <a:gd name="T12" fmla="*/ 187 w 207"/>
                <a:gd name="T13" fmla="*/ 162 h 175"/>
                <a:gd name="T14" fmla="*/ 193 w 207"/>
                <a:gd name="T15" fmla="*/ 159 h 175"/>
                <a:gd name="T16" fmla="*/ 194 w 207"/>
                <a:gd name="T17" fmla="*/ 58 h 175"/>
                <a:gd name="T18" fmla="*/ 191 w 207"/>
                <a:gd name="T19" fmla="*/ 54 h 175"/>
                <a:gd name="T20" fmla="*/ 153 w 207"/>
                <a:gd name="T21" fmla="*/ 46 h 175"/>
                <a:gd name="T22" fmla="*/ 140 w 207"/>
                <a:gd name="T23" fmla="*/ 15 h 175"/>
                <a:gd name="T24" fmla="*/ 135 w 207"/>
                <a:gd name="T25" fmla="*/ 13 h 175"/>
                <a:gd name="T26" fmla="*/ 70 w 207"/>
                <a:gd name="T27" fmla="*/ 0 h 175"/>
                <a:gd name="T28" fmla="*/ 141 w 207"/>
                <a:gd name="T29" fmla="*/ 2 h 175"/>
                <a:gd name="T30" fmla="*/ 151 w 207"/>
                <a:gd name="T31" fmla="*/ 7 h 175"/>
                <a:gd name="T32" fmla="*/ 163 w 207"/>
                <a:gd name="T33" fmla="*/ 35 h 175"/>
                <a:gd name="T34" fmla="*/ 196 w 207"/>
                <a:gd name="T35" fmla="*/ 41 h 175"/>
                <a:gd name="T36" fmla="*/ 203 w 207"/>
                <a:gd name="T37" fmla="*/ 48 h 175"/>
                <a:gd name="T38" fmla="*/ 207 w 207"/>
                <a:gd name="T39" fmla="*/ 58 h 175"/>
                <a:gd name="T40" fmla="*/ 206 w 207"/>
                <a:gd name="T41" fmla="*/ 162 h 175"/>
                <a:gd name="T42" fmla="*/ 199 w 207"/>
                <a:gd name="T43" fmla="*/ 172 h 175"/>
                <a:gd name="T44" fmla="*/ 187 w 207"/>
                <a:gd name="T45" fmla="*/ 175 h 175"/>
                <a:gd name="T46" fmla="*/ 13 w 207"/>
                <a:gd name="T47" fmla="*/ 175 h 175"/>
                <a:gd name="T48" fmla="*/ 3 w 207"/>
                <a:gd name="T49" fmla="*/ 168 h 175"/>
                <a:gd name="T50" fmla="*/ 0 w 207"/>
                <a:gd name="T51" fmla="*/ 156 h 175"/>
                <a:gd name="T52" fmla="*/ 0 w 207"/>
                <a:gd name="T53" fmla="*/ 54 h 175"/>
                <a:gd name="T54" fmla="*/ 5 w 207"/>
                <a:gd name="T55" fmla="*/ 43 h 175"/>
                <a:gd name="T56" fmla="*/ 16 w 207"/>
                <a:gd name="T57" fmla="*/ 39 h 175"/>
                <a:gd name="T58" fmla="*/ 53 w 207"/>
                <a:gd name="T59" fmla="*/ 12 h 175"/>
                <a:gd name="T60" fmla="*/ 60 w 207"/>
                <a:gd name="T61" fmla="*/ 3 h 175"/>
                <a:gd name="T62" fmla="*/ 70 w 207"/>
                <a:gd name="T6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7" h="175">
                  <a:moveTo>
                    <a:pt x="70" y="13"/>
                  </a:moveTo>
                  <a:lnTo>
                    <a:pt x="67" y="13"/>
                  </a:lnTo>
                  <a:lnTo>
                    <a:pt x="66" y="15"/>
                  </a:lnTo>
                  <a:lnTo>
                    <a:pt x="65" y="17"/>
                  </a:lnTo>
                  <a:lnTo>
                    <a:pt x="53" y="46"/>
                  </a:lnTo>
                  <a:lnTo>
                    <a:pt x="17" y="52"/>
                  </a:lnTo>
                  <a:lnTo>
                    <a:pt x="16" y="54"/>
                  </a:lnTo>
                  <a:lnTo>
                    <a:pt x="13" y="55"/>
                  </a:lnTo>
                  <a:lnTo>
                    <a:pt x="13" y="58"/>
                  </a:lnTo>
                  <a:lnTo>
                    <a:pt x="13" y="156"/>
                  </a:lnTo>
                  <a:lnTo>
                    <a:pt x="13" y="159"/>
                  </a:lnTo>
                  <a:lnTo>
                    <a:pt x="16" y="162"/>
                  </a:lnTo>
                  <a:lnTo>
                    <a:pt x="18" y="162"/>
                  </a:lnTo>
                  <a:lnTo>
                    <a:pt x="187" y="162"/>
                  </a:lnTo>
                  <a:lnTo>
                    <a:pt x="190" y="162"/>
                  </a:lnTo>
                  <a:lnTo>
                    <a:pt x="193" y="159"/>
                  </a:lnTo>
                  <a:lnTo>
                    <a:pt x="194" y="156"/>
                  </a:lnTo>
                  <a:lnTo>
                    <a:pt x="194" y="58"/>
                  </a:lnTo>
                  <a:lnTo>
                    <a:pt x="193" y="55"/>
                  </a:lnTo>
                  <a:lnTo>
                    <a:pt x="191" y="54"/>
                  </a:lnTo>
                  <a:lnTo>
                    <a:pt x="189" y="52"/>
                  </a:lnTo>
                  <a:lnTo>
                    <a:pt x="153" y="46"/>
                  </a:lnTo>
                  <a:lnTo>
                    <a:pt x="141" y="17"/>
                  </a:lnTo>
                  <a:lnTo>
                    <a:pt x="140" y="15"/>
                  </a:lnTo>
                  <a:lnTo>
                    <a:pt x="138" y="13"/>
                  </a:lnTo>
                  <a:lnTo>
                    <a:pt x="135" y="13"/>
                  </a:lnTo>
                  <a:lnTo>
                    <a:pt x="70" y="13"/>
                  </a:lnTo>
                  <a:close/>
                  <a:moveTo>
                    <a:pt x="70" y="0"/>
                  </a:moveTo>
                  <a:lnTo>
                    <a:pt x="135" y="0"/>
                  </a:lnTo>
                  <a:lnTo>
                    <a:pt x="141" y="2"/>
                  </a:lnTo>
                  <a:lnTo>
                    <a:pt x="147" y="3"/>
                  </a:lnTo>
                  <a:lnTo>
                    <a:pt x="151" y="7"/>
                  </a:lnTo>
                  <a:lnTo>
                    <a:pt x="154" y="12"/>
                  </a:lnTo>
                  <a:lnTo>
                    <a:pt x="163" y="35"/>
                  </a:lnTo>
                  <a:lnTo>
                    <a:pt x="190" y="39"/>
                  </a:lnTo>
                  <a:lnTo>
                    <a:pt x="196" y="41"/>
                  </a:lnTo>
                  <a:lnTo>
                    <a:pt x="200" y="43"/>
                  </a:lnTo>
                  <a:lnTo>
                    <a:pt x="203" y="48"/>
                  </a:lnTo>
                  <a:lnTo>
                    <a:pt x="206" y="54"/>
                  </a:lnTo>
                  <a:lnTo>
                    <a:pt x="207" y="58"/>
                  </a:lnTo>
                  <a:lnTo>
                    <a:pt x="207" y="156"/>
                  </a:lnTo>
                  <a:lnTo>
                    <a:pt x="206" y="162"/>
                  </a:lnTo>
                  <a:lnTo>
                    <a:pt x="203" y="168"/>
                  </a:lnTo>
                  <a:lnTo>
                    <a:pt x="199" y="172"/>
                  </a:lnTo>
                  <a:lnTo>
                    <a:pt x="193" y="175"/>
                  </a:lnTo>
                  <a:lnTo>
                    <a:pt x="187" y="175"/>
                  </a:lnTo>
                  <a:lnTo>
                    <a:pt x="18" y="175"/>
                  </a:lnTo>
                  <a:lnTo>
                    <a:pt x="13" y="175"/>
                  </a:lnTo>
                  <a:lnTo>
                    <a:pt x="7" y="172"/>
                  </a:lnTo>
                  <a:lnTo>
                    <a:pt x="3" y="168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10" y="41"/>
                  </a:lnTo>
                  <a:lnTo>
                    <a:pt x="16" y="39"/>
                  </a:lnTo>
                  <a:lnTo>
                    <a:pt x="43" y="35"/>
                  </a:lnTo>
                  <a:lnTo>
                    <a:pt x="53" y="12"/>
                  </a:lnTo>
                  <a:lnTo>
                    <a:pt x="56" y="7"/>
                  </a:lnTo>
                  <a:lnTo>
                    <a:pt x="60" y="3"/>
                  </a:lnTo>
                  <a:lnTo>
                    <a:pt x="65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42" name="Group 41"/>
          <p:cNvGrpSpPr/>
          <p:nvPr userDrawn="1"/>
        </p:nvGrpSpPr>
        <p:grpSpPr>
          <a:xfrm>
            <a:off x="3714750" y="2915501"/>
            <a:ext cx="357717" cy="440267"/>
            <a:chOff x="3428999" y="2186626"/>
            <a:chExt cx="330200" cy="330200"/>
          </a:xfrm>
        </p:grpSpPr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3428999" y="2186626"/>
              <a:ext cx="330200" cy="330200"/>
            </a:xfrm>
            <a:custGeom>
              <a:avLst/>
              <a:gdLst>
                <a:gd name="T0" fmla="*/ 91 w 208"/>
                <a:gd name="T1" fmla="*/ 33 h 208"/>
                <a:gd name="T2" fmla="*/ 82 w 208"/>
                <a:gd name="T3" fmla="*/ 43 h 208"/>
                <a:gd name="T4" fmla="*/ 69 w 208"/>
                <a:gd name="T5" fmla="*/ 48 h 208"/>
                <a:gd name="T6" fmla="*/ 46 w 208"/>
                <a:gd name="T7" fmla="*/ 35 h 208"/>
                <a:gd name="T8" fmla="*/ 46 w 208"/>
                <a:gd name="T9" fmla="*/ 68 h 208"/>
                <a:gd name="T10" fmla="*/ 42 w 208"/>
                <a:gd name="T11" fmla="*/ 84 h 208"/>
                <a:gd name="T12" fmla="*/ 33 w 208"/>
                <a:gd name="T13" fmla="*/ 92 h 208"/>
                <a:gd name="T14" fmla="*/ 33 w 208"/>
                <a:gd name="T15" fmla="*/ 117 h 208"/>
                <a:gd name="T16" fmla="*/ 42 w 208"/>
                <a:gd name="T17" fmla="*/ 126 h 208"/>
                <a:gd name="T18" fmla="*/ 46 w 208"/>
                <a:gd name="T19" fmla="*/ 141 h 208"/>
                <a:gd name="T20" fmla="*/ 46 w 208"/>
                <a:gd name="T21" fmla="*/ 175 h 208"/>
                <a:gd name="T22" fmla="*/ 69 w 208"/>
                <a:gd name="T23" fmla="*/ 162 h 208"/>
                <a:gd name="T24" fmla="*/ 82 w 208"/>
                <a:gd name="T25" fmla="*/ 166 h 208"/>
                <a:gd name="T26" fmla="*/ 91 w 208"/>
                <a:gd name="T27" fmla="*/ 176 h 208"/>
                <a:gd name="T28" fmla="*/ 117 w 208"/>
                <a:gd name="T29" fmla="*/ 176 h 208"/>
                <a:gd name="T30" fmla="*/ 126 w 208"/>
                <a:gd name="T31" fmla="*/ 166 h 208"/>
                <a:gd name="T32" fmla="*/ 137 w 208"/>
                <a:gd name="T33" fmla="*/ 162 h 208"/>
                <a:gd name="T34" fmla="*/ 162 w 208"/>
                <a:gd name="T35" fmla="*/ 175 h 208"/>
                <a:gd name="T36" fmla="*/ 162 w 208"/>
                <a:gd name="T37" fmla="*/ 141 h 208"/>
                <a:gd name="T38" fmla="*/ 165 w 208"/>
                <a:gd name="T39" fmla="*/ 126 h 208"/>
                <a:gd name="T40" fmla="*/ 175 w 208"/>
                <a:gd name="T41" fmla="*/ 117 h 208"/>
                <a:gd name="T42" fmla="*/ 175 w 208"/>
                <a:gd name="T43" fmla="*/ 91 h 208"/>
                <a:gd name="T44" fmla="*/ 165 w 208"/>
                <a:gd name="T45" fmla="*/ 84 h 208"/>
                <a:gd name="T46" fmla="*/ 162 w 208"/>
                <a:gd name="T47" fmla="*/ 68 h 208"/>
                <a:gd name="T48" fmla="*/ 162 w 208"/>
                <a:gd name="T49" fmla="*/ 35 h 208"/>
                <a:gd name="T50" fmla="*/ 137 w 208"/>
                <a:gd name="T51" fmla="*/ 48 h 208"/>
                <a:gd name="T52" fmla="*/ 126 w 208"/>
                <a:gd name="T53" fmla="*/ 43 h 208"/>
                <a:gd name="T54" fmla="*/ 117 w 208"/>
                <a:gd name="T55" fmla="*/ 33 h 208"/>
                <a:gd name="T56" fmla="*/ 113 w 208"/>
                <a:gd name="T57" fmla="*/ 0 h 208"/>
                <a:gd name="T58" fmla="*/ 124 w 208"/>
                <a:gd name="T59" fmla="*/ 7 h 208"/>
                <a:gd name="T60" fmla="*/ 137 w 208"/>
                <a:gd name="T61" fmla="*/ 35 h 208"/>
                <a:gd name="T62" fmla="*/ 162 w 208"/>
                <a:gd name="T63" fmla="*/ 22 h 208"/>
                <a:gd name="T64" fmla="*/ 170 w 208"/>
                <a:gd name="T65" fmla="*/ 24 h 208"/>
                <a:gd name="T66" fmla="*/ 188 w 208"/>
                <a:gd name="T67" fmla="*/ 45 h 208"/>
                <a:gd name="T68" fmla="*/ 173 w 208"/>
                <a:gd name="T69" fmla="*/ 71 h 208"/>
                <a:gd name="T70" fmla="*/ 201 w 208"/>
                <a:gd name="T71" fmla="*/ 85 h 208"/>
                <a:gd name="T72" fmla="*/ 208 w 208"/>
                <a:gd name="T73" fmla="*/ 95 h 208"/>
                <a:gd name="T74" fmla="*/ 205 w 208"/>
                <a:gd name="T75" fmla="*/ 121 h 208"/>
                <a:gd name="T76" fmla="*/ 178 w 208"/>
                <a:gd name="T77" fmla="*/ 130 h 208"/>
                <a:gd name="T78" fmla="*/ 186 w 208"/>
                <a:gd name="T79" fmla="*/ 159 h 208"/>
                <a:gd name="T80" fmla="*/ 183 w 208"/>
                <a:gd name="T81" fmla="*/ 172 h 208"/>
                <a:gd name="T82" fmla="*/ 165 w 208"/>
                <a:gd name="T83" fmla="*/ 188 h 208"/>
                <a:gd name="T84" fmla="*/ 155 w 208"/>
                <a:gd name="T85" fmla="*/ 186 h 208"/>
                <a:gd name="T86" fmla="*/ 126 w 208"/>
                <a:gd name="T87" fmla="*/ 198 h 208"/>
                <a:gd name="T88" fmla="*/ 117 w 208"/>
                <a:gd name="T89" fmla="*/ 208 h 208"/>
                <a:gd name="T90" fmla="*/ 91 w 208"/>
                <a:gd name="T91" fmla="*/ 208 h 208"/>
                <a:gd name="T92" fmla="*/ 82 w 208"/>
                <a:gd name="T93" fmla="*/ 198 h 208"/>
                <a:gd name="T94" fmla="*/ 54 w 208"/>
                <a:gd name="T95" fmla="*/ 186 h 208"/>
                <a:gd name="T96" fmla="*/ 42 w 208"/>
                <a:gd name="T97" fmla="*/ 188 h 208"/>
                <a:gd name="T98" fmla="*/ 25 w 208"/>
                <a:gd name="T99" fmla="*/ 172 h 208"/>
                <a:gd name="T100" fmla="*/ 20 w 208"/>
                <a:gd name="T101" fmla="*/ 159 h 208"/>
                <a:gd name="T102" fmla="*/ 31 w 208"/>
                <a:gd name="T103" fmla="*/ 130 h 208"/>
                <a:gd name="T104" fmla="*/ 3 w 208"/>
                <a:gd name="T105" fmla="*/ 121 h 208"/>
                <a:gd name="T106" fmla="*/ 0 w 208"/>
                <a:gd name="T107" fmla="*/ 95 h 208"/>
                <a:gd name="T108" fmla="*/ 6 w 208"/>
                <a:gd name="T109" fmla="*/ 85 h 208"/>
                <a:gd name="T110" fmla="*/ 33 w 208"/>
                <a:gd name="T111" fmla="*/ 71 h 208"/>
                <a:gd name="T112" fmla="*/ 20 w 208"/>
                <a:gd name="T113" fmla="*/ 45 h 208"/>
                <a:gd name="T114" fmla="*/ 36 w 208"/>
                <a:gd name="T115" fmla="*/ 24 h 208"/>
                <a:gd name="T116" fmla="*/ 46 w 208"/>
                <a:gd name="T117" fmla="*/ 22 h 208"/>
                <a:gd name="T118" fmla="*/ 69 w 208"/>
                <a:gd name="T119" fmla="*/ 35 h 208"/>
                <a:gd name="T120" fmla="*/ 84 w 208"/>
                <a:gd name="T121" fmla="*/ 7 h 208"/>
                <a:gd name="T122" fmla="*/ 95 w 208"/>
                <a:gd name="T12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8" h="208">
                  <a:moveTo>
                    <a:pt x="113" y="13"/>
                  </a:moveTo>
                  <a:lnTo>
                    <a:pt x="95" y="13"/>
                  </a:lnTo>
                  <a:lnTo>
                    <a:pt x="91" y="33"/>
                  </a:lnTo>
                  <a:lnTo>
                    <a:pt x="90" y="37"/>
                  </a:lnTo>
                  <a:lnTo>
                    <a:pt x="87" y="40"/>
                  </a:lnTo>
                  <a:lnTo>
                    <a:pt x="82" y="43"/>
                  </a:lnTo>
                  <a:lnTo>
                    <a:pt x="75" y="46"/>
                  </a:lnTo>
                  <a:lnTo>
                    <a:pt x="72" y="48"/>
                  </a:lnTo>
                  <a:lnTo>
                    <a:pt x="69" y="48"/>
                  </a:lnTo>
                  <a:lnTo>
                    <a:pt x="67" y="46"/>
                  </a:lnTo>
                  <a:lnTo>
                    <a:pt x="62" y="45"/>
                  </a:lnTo>
                  <a:lnTo>
                    <a:pt x="46" y="35"/>
                  </a:lnTo>
                  <a:lnTo>
                    <a:pt x="33" y="46"/>
                  </a:lnTo>
                  <a:lnTo>
                    <a:pt x="45" y="63"/>
                  </a:lnTo>
                  <a:lnTo>
                    <a:pt x="46" y="68"/>
                  </a:lnTo>
                  <a:lnTo>
                    <a:pt x="46" y="72"/>
                  </a:lnTo>
                  <a:lnTo>
                    <a:pt x="45" y="76"/>
                  </a:lnTo>
                  <a:lnTo>
                    <a:pt x="42" y="84"/>
                  </a:lnTo>
                  <a:lnTo>
                    <a:pt x="41" y="87"/>
                  </a:lnTo>
                  <a:lnTo>
                    <a:pt x="38" y="89"/>
                  </a:lnTo>
                  <a:lnTo>
                    <a:pt x="33" y="92"/>
                  </a:lnTo>
                  <a:lnTo>
                    <a:pt x="13" y="95"/>
                  </a:lnTo>
                  <a:lnTo>
                    <a:pt x="13" y="113"/>
                  </a:lnTo>
                  <a:lnTo>
                    <a:pt x="33" y="117"/>
                  </a:lnTo>
                  <a:lnTo>
                    <a:pt x="38" y="118"/>
                  </a:lnTo>
                  <a:lnTo>
                    <a:pt x="41" y="121"/>
                  </a:lnTo>
                  <a:lnTo>
                    <a:pt x="42" y="126"/>
                  </a:lnTo>
                  <a:lnTo>
                    <a:pt x="45" y="133"/>
                  </a:lnTo>
                  <a:lnTo>
                    <a:pt x="46" y="137"/>
                  </a:lnTo>
                  <a:lnTo>
                    <a:pt x="46" y="141"/>
                  </a:lnTo>
                  <a:lnTo>
                    <a:pt x="45" y="146"/>
                  </a:lnTo>
                  <a:lnTo>
                    <a:pt x="33" y="163"/>
                  </a:lnTo>
                  <a:lnTo>
                    <a:pt x="46" y="175"/>
                  </a:lnTo>
                  <a:lnTo>
                    <a:pt x="62" y="163"/>
                  </a:lnTo>
                  <a:lnTo>
                    <a:pt x="67" y="162"/>
                  </a:lnTo>
                  <a:lnTo>
                    <a:pt x="69" y="162"/>
                  </a:lnTo>
                  <a:lnTo>
                    <a:pt x="72" y="162"/>
                  </a:lnTo>
                  <a:lnTo>
                    <a:pt x="75" y="163"/>
                  </a:lnTo>
                  <a:lnTo>
                    <a:pt x="82" y="166"/>
                  </a:lnTo>
                  <a:lnTo>
                    <a:pt x="87" y="167"/>
                  </a:lnTo>
                  <a:lnTo>
                    <a:pt x="90" y="172"/>
                  </a:lnTo>
                  <a:lnTo>
                    <a:pt x="91" y="176"/>
                  </a:lnTo>
                  <a:lnTo>
                    <a:pt x="95" y="195"/>
                  </a:lnTo>
                  <a:lnTo>
                    <a:pt x="113" y="195"/>
                  </a:lnTo>
                  <a:lnTo>
                    <a:pt x="117" y="176"/>
                  </a:lnTo>
                  <a:lnTo>
                    <a:pt x="119" y="172"/>
                  </a:lnTo>
                  <a:lnTo>
                    <a:pt x="121" y="167"/>
                  </a:lnTo>
                  <a:lnTo>
                    <a:pt x="126" y="166"/>
                  </a:lnTo>
                  <a:lnTo>
                    <a:pt x="131" y="163"/>
                  </a:lnTo>
                  <a:lnTo>
                    <a:pt x="134" y="162"/>
                  </a:lnTo>
                  <a:lnTo>
                    <a:pt x="137" y="162"/>
                  </a:lnTo>
                  <a:lnTo>
                    <a:pt x="142" y="162"/>
                  </a:lnTo>
                  <a:lnTo>
                    <a:pt x="144" y="163"/>
                  </a:lnTo>
                  <a:lnTo>
                    <a:pt x="162" y="175"/>
                  </a:lnTo>
                  <a:lnTo>
                    <a:pt x="175" y="163"/>
                  </a:lnTo>
                  <a:lnTo>
                    <a:pt x="163" y="146"/>
                  </a:lnTo>
                  <a:lnTo>
                    <a:pt x="162" y="141"/>
                  </a:lnTo>
                  <a:lnTo>
                    <a:pt x="160" y="137"/>
                  </a:lnTo>
                  <a:lnTo>
                    <a:pt x="162" y="133"/>
                  </a:lnTo>
                  <a:lnTo>
                    <a:pt x="165" y="126"/>
                  </a:lnTo>
                  <a:lnTo>
                    <a:pt x="168" y="121"/>
                  </a:lnTo>
                  <a:lnTo>
                    <a:pt x="170" y="118"/>
                  </a:lnTo>
                  <a:lnTo>
                    <a:pt x="175" y="117"/>
                  </a:lnTo>
                  <a:lnTo>
                    <a:pt x="195" y="113"/>
                  </a:lnTo>
                  <a:lnTo>
                    <a:pt x="195" y="95"/>
                  </a:lnTo>
                  <a:lnTo>
                    <a:pt x="175" y="91"/>
                  </a:lnTo>
                  <a:lnTo>
                    <a:pt x="170" y="89"/>
                  </a:lnTo>
                  <a:lnTo>
                    <a:pt x="168" y="87"/>
                  </a:lnTo>
                  <a:lnTo>
                    <a:pt x="165" y="84"/>
                  </a:lnTo>
                  <a:lnTo>
                    <a:pt x="162" y="76"/>
                  </a:lnTo>
                  <a:lnTo>
                    <a:pt x="160" y="72"/>
                  </a:lnTo>
                  <a:lnTo>
                    <a:pt x="162" y="68"/>
                  </a:lnTo>
                  <a:lnTo>
                    <a:pt x="163" y="63"/>
                  </a:lnTo>
                  <a:lnTo>
                    <a:pt x="175" y="46"/>
                  </a:lnTo>
                  <a:lnTo>
                    <a:pt x="162" y="35"/>
                  </a:lnTo>
                  <a:lnTo>
                    <a:pt x="144" y="45"/>
                  </a:lnTo>
                  <a:lnTo>
                    <a:pt x="142" y="46"/>
                  </a:lnTo>
                  <a:lnTo>
                    <a:pt x="137" y="48"/>
                  </a:lnTo>
                  <a:lnTo>
                    <a:pt x="134" y="48"/>
                  </a:lnTo>
                  <a:lnTo>
                    <a:pt x="131" y="46"/>
                  </a:lnTo>
                  <a:lnTo>
                    <a:pt x="126" y="43"/>
                  </a:lnTo>
                  <a:lnTo>
                    <a:pt x="121" y="40"/>
                  </a:lnTo>
                  <a:lnTo>
                    <a:pt x="119" y="37"/>
                  </a:lnTo>
                  <a:lnTo>
                    <a:pt x="117" y="33"/>
                  </a:lnTo>
                  <a:lnTo>
                    <a:pt x="113" y="13"/>
                  </a:lnTo>
                  <a:close/>
                  <a:moveTo>
                    <a:pt x="95" y="0"/>
                  </a:moveTo>
                  <a:lnTo>
                    <a:pt x="113" y="0"/>
                  </a:lnTo>
                  <a:lnTo>
                    <a:pt x="117" y="1"/>
                  </a:lnTo>
                  <a:lnTo>
                    <a:pt x="121" y="3"/>
                  </a:lnTo>
                  <a:lnTo>
                    <a:pt x="124" y="7"/>
                  </a:lnTo>
                  <a:lnTo>
                    <a:pt x="126" y="11"/>
                  </a:lnTo>
                  <a:lnTo>
                    <a:pt x="130" y="30"/>
                  </a:lnTo>
                  <a:lnTo>
                    <a:pt x="137" y="35"/>
                  </a:lnTo>
                  <a:lnTo>
                    <a:pt x="155" y="23"/>
                  </a:lnTo>
                  <a:lnTo>
                    <a:pt x="159" y="22"/>
                  </a:lnTo>
                  <a:lnTo>
                    <a:pt x="162" y="22"/>
                  </a:lnTo>
                  <a:lnTo>
                    <a:pt x="165" y="22"/>
                  </a:lnTo>
                  <a:lnTo>
                    <a:pt x="169" y="23"/>
                  </a:lnTo>
                  <a:lnTo>
                    <a:pt x="170" y="24"/>
                  </a:lnTo>
                  <a:lnTo>
                    <a:pt x="183" y="37"/>
                  </a:lnTo>
                  <a:lnTo>
                    <a:pt x="186" y="40"/>
                  </a:lnTo>
                  <a:lnTo>
                    <a:pt x="188" y="45"/>
                  </a:lnTo>
                  <a:lnTo>
                    <a:pt x="186" y="49"/>
                  </a:lnTo>
                  <a:lnTo>
                    <a:pt x="185" y="53"/>
                  </a:lnTo>
                  <a:lnTo>
                    <a:pt x="173" y="71"/>
                  </a:lnTo>
                  <a:lnTo>
                    <a:pt x="178" y="79"/>
                  </a:lnTo>
                  <a:lnTo>
                    <a:pt x="198" y="82"/>
                  </a:lnTo>
                  <a:lnTo>
                    <a:pt x="201" y="85"/>
                  </a:lnTo>
                  <a:lnTo>
                    <a:pt x="205" y="88"/>
                  </a:lnTo>
                  <a:lnTo>
                    <a:pt x="206" y="91"/>
                  </a:lnTo>
                  <a:lnTo>
                    <a:pt x="208" y="95"/>
                  </a:lnTo>
                  <a:lnTo>
                    <a:pt x="208" y="113"/>
                  </a:lnTo>
                  <a:lnTo>
                    <a:pt x="206" y="118"/>
                  </a:lnTo>
                  <a:lnTo>
                    <a:pt x="205" y="121"/>
                  </a:lnTo>
                  <a:lnTo>
                    <a:pt x="201" y="124"/>
                  </a:lnTo>
                  <a:lnTo>
                    <a:pt x="198" y="126"/>
                  </a:lnTo>
                  <a:lnTo>
                    <a:pt x="178" y="130"/>
                  </a:lnTo>
                  <a:lnTo>
                    <a:pt x="173" y="138"/>
                  </a:lnTo>
                  <a:lnTo>
                    <a:pt x="185" y="156"/>
                  </a:lnTo>
                  <a:lnTo>
                    <a:pt x="186" y="159"/>
                  </a:lnTo>
                  <a:lnTo>
                    <a:pt x="188" y="163"/>
                  </a:lnTo>
                  <a:lnTo>
                    <a:pt x="186" y="167"/>
                  </a:lnTo>
                  <a:lnTo>
                    <a:pt x="183" y="172"/>
                  </a:lnTo>
                  <a:lnTo>
                    <a:pt x="170" y="185"/>
                  </a:lnTo>
                  <a:lnTo>
                    <a:pt x="169" y="186"/>
                  </a:lnTo>
                  <a:lnTo>
                    <a:pt x="165" y="188"/>
                  </a:lnTo>
                  <a:lnTo>
                    <a:pt x="162" y="188"/>
                  </a:lnTo>
                  <a:lnTo>
                    <a:pt x="159" y="188"/>
                  </a:lnTo>
                  <a:lnTo>
                    <a:pt x="155" y="186"/>
                  </a:lnTo>
                  <a:lnTo>
                    <a:pt x="137" y="175"/>
                  </a:lnTo>
                  <a:lnTo>
                    <a:pt x="130" y="177"/>
                  </a:lnTo>
                  <a:lnTo>
                    <a:pt x="126" y="198"/>
                  </a:lnTo>
                  <a:lnTo>
                    <a:pt x="124" y="202"/>
                  </a:lnTo>
                  <a:lnTo>
                    <a:pt x="121" y="205"/>
                  </a:lnTo>
                  <a:lnTo>
                    <a:pt x="117" y="208"/>
                  </a:lnTo>
                  <a:lnTo>
                    <a:pt x="113" y="208"/>
                  </a:lnTo>
                  <a:lnTo>
                    <a:pt x="95" y="208"/>
                  </a:lnTo>
                  <a:lnTo>
                    <a:pt x="91" y="208"/>
                  </a:lnTo>
                  <a:lnTo>
                    <a:pt x="87" y="205"/>
                  </a:lnTo>
                  <a:lnTo>
                    <a:pt x="84" y="202"/>
                  </a:lnTo>
                  <a:lnTo>
                    <a:pt x="82" y="198"/>
                  </a:lnTo>
                  <a:lnTo>
                    <a:pt x="78" y="177"/>
                  </a:lnTo>
                  <a:lnTo>
                    <a:pt x="69" y="175"/>
                  </a:lnTo>
                  <a:lnTo>
                    <a:pt x="54" y="186"/>
                  </a:lnTo>
                  <a:lnTo>
                    <a:pt x="49" y="188"/>
                  </a:lnTo>
                  <a:lnTo>
                    <a:pt x="46" y="188"/>
                  </a:lnTo>
                  <a:lnTo>
                    <a:pt x="42" y="188"/>
                  </a:lnTo>
                  <a:lnTo>
                    <a:pt x="39" y="186"/>
                  </a:lnTo>
                  <a:lnTo>
                    <a:pt x="36" y="185"/>
                  </a:lnTo>
                  <a:lnTo>
                    <a:pt x="25" y="172"/>
                  </a:lnTo>
                  <a:lnTo>
                    <a:pt x="22" y="167"/>
                  </a:lnTo>
                  <a:lnTo>
                    <a:pt x="20" y="163"/>
                  </a:lnTo>
                  <a:lnTo>
                    <a:pt x="20" y="159"/>
                  </a:lnTo>
                  <a:lnTo>
                    <a:pt x="23" y="156"/>
                  </a:lnTo>
                  <a:lnTo>
                    <a:pt x="33" y="138"/>
                  </a:lnTo>
                  <a:lnTo>
                    <a:pt x="31" y="130"/>
                  </a:lnTo>
                  <a:lnTo>
                    <a:pt x="10" y="126"/>
                  </a:lnTo>
                  <a:lnTo>
                    <a:pt x="6" y="124"/>
                  </a:lnTo>
                  <a:lnTo>
                    <a:pt x="3" y="121"/>
                  </a:lnTo>
                  <a:lnTo>
                    <a:pt x="0" y="118"/>
                  </a:lnTo>
                  <a:lnTo>
                    <a:pt x="0" y="113"/>
                  </a:lnTo>
                  <a:lnTo>
                    <a:pt x="0" y="95"/>
                  </a:lnTo>
                  <a:lnTo>
                    <a:pt x="0" y="91"/>
                  </a:lnTo>
                  <a:lnTo>
                    <a:pt x="3" y="88"/>
                  </a:lnTo>
                  <a:lnTo>
                    <a:pt x="6" y="85"/>
                  </a:lnTo>
                  <a:lnTo>
                    <a:pt x="10" y="82"/>
                  </a:lnTo>
                  <a:lnTo>
                    <a:pt x="31" y="79"/>
                  </a:lnTo>
                  <a:lnTo>
                    <a:pt x="33" y="71"/>
                  </a:lnTo>
                  <a:lnTo>
                    <a:pt x="23" y="53"/>
                  </a:lnTo>
                  <a:lnTo>
                    <a:pt x="20" y="49"/>
                  </a:lnTo>
                  <a:lnTo>
                    <a:pt x="20" y="45"/>
                  </a:lnTo>
                  <a:lnTo>
                    <a:pt x="22" y="40"/>
                  </a:lnTo>
                  <a:lnTo>
                    <a:pt x="25" y="37"/>
                  </a:lnTo>
                  <a:lnTo>
                    <a:pt x="36" y="24"/>
                  </a:lnTo>
                  <a:lnTo>
                    <a:pt x="39" y="23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4" y="23"/>
                  </a:lnTo>
                  <a:lnTo>
                    <a:pt x="69" y="35"/>
                  </a:lnTo>
                  <a:lnTo>
                    <a:pt x="78" y="30"/>
                  </a:lnTo>
                  <a:lnTo>
                    <a:pt x="82" y="11"/>
                  </a:lnTo>
                  <a:lnTo>
                    <a:pt x="84" y="7"/>
                  </a:lnTo>
                  <a:lnTo>
                    <a:pt x="87" y="3"/>
                  </a:lnTo>
                  <a:lnTo>
                    <a:pt x="91" y="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3521074" y="2280288"/>
              <a:ext cx="144463" cy="144462"/>
            </a:xfrm>
            <a:custGeom>
              <a:avLst/>
              <a:gdLst>
                <a:gd name="T0" fmla="*/ 46 w 91"/>
                <a:gd name="T1" fmla="*/ 6 h 91"/>
                <a:gd name="T2" fmla="*/ 30 w 91"/>
                <a:gd name="T3" fmla="*/ 9 h 91"/>
                <a:gd name="T4" fmla="*/ 17 w 91"/>
                <a:gd name="T5" fmla="*/ 17 h 91"/>
                <a:gd name="T6" fmla="*/ 10 w 91"/>
                <a:gd name="T7" fmla="*/ 30 h 91"/>
                <a:gd name="T8" fmla="*/ 6 w 91"/>
                <a:gd name="T9" fmla="*/ 45 h 91"/>
                <a:gd name="T10" fmla="*/ 10 w 91"/>
                <a:gd name="T11" fmla="*/ 61 h 91"/>
                <a:gd name="T12" fmla="*/ 17 w 91"/>
                <a:gd name="T13" fmla="*/ 74 h 91"/>
                <a:gd name="T14" fmla="*/ 30 w 91"/>
                <a:gd name="T15" fmla="*/ 82 h 91"/>
                <a:gd name="T16" fmla="*/ 46 w 91"/>
                <a:gd name="T17" fmla="*/ 85 h 91"/>
                <a:gd name="T18" fmla="*/ 62 w 91"/>
                <a:gd name="T19" fmla="*/ 82 h 91"/>
                <a:gd name="T20" fmla="*/ 73 w 91"/>
                <a:gd name="T21" fmla="*/ 74 h 91"/>
                <a:gd name="T22" fmla="*/ 82 w 91"/>
                <a:gd name="T23" fmla="*/ 61 h 91"/>
                <a:gd name="T24" fmla="*/ 85 w 91"/>
                <a:gd name="T25" fmla="*/ 45 h 91"/>
                <a:gd name="T26" fmla="*/ 82 w 91"/>
                <a:gd name="T27" fmla="*/ 30 h 91"/>
                <a:gd name="T28" fmla="*/ 73 w 91"/>
                <a:gd name="T29" fmla="*/ 17 h 91"/>
                <a:gd name="T30" fmla="*/ 62 w 91"/>
                <a:gd name="T31" fmla="*/ 9 h 91"/>
                <a:gd name="T32" fmla="*/ 46 w 91"/>
                <a:gd name="T33" fmla="*/ 6 h 91"/>
                <a:gd name="T34" fmla="*/ 46 w 91"/>
                <a:gd name="T35" fmla="*/ 0 h 91"/>
                <a:gd name="T36" fmla="*/ 63 w 91"/>
                <a:gd name="T37" fmla="*/ 3 h 91"/>
                <a:gd name="T38" fmla="*/ 78 w 91"/>
                <a:gd name="T39" fmla="*/ 13 h 91"/>
                <a:gd name="T40" fmla="*/ 88 w 91"/>
                <a:gd name="T41" fmla="*/ 28 h 91"/>
                <a:gd name="T42" fmla="*/ 91 w 91"/>
                <a:gd name="T43" fmla="*/ 45 h 91"/>
                <a:gd name="T44" fmla="*/ 88 w 91"/>
                <a:gd name="T45" fmla="*/ 64 h 91"/>
                <a:gd name="T46" fmla="*/ 78 w 91"/>
                <a:gd name="T47" fmla="*/ 78 h 91"/>
                <a:gd name="T48" fmla="*/ 63 w 91"/>
                <a:gd name="T49" fmla="*/ 87 h 91"/>
                <a:gd name="T50" fmla="*/ 46 w 91"/>
                <a:gd name="T51" fmla="*/ 91 h 91"/>
                <a:gd name="T52" fmla="*/ 29 w 91"/>
                <a:gd name="T53" fmla="*/ 87 h 91"/>
                <a:gd name="T54" fmla="*/ 14 w 91"/>
                <a:gd name="T55" fmla="*/ 78 h 91"/>
                <a:gd name="T56" fmla="*/ 4 w 91"/>
                <a:gd name="T57" fmla="*/ 64 h 91"/>
                <a:gd name="T58" fmla="*/ 0 w 91"/>
                <a:gd name="T59" fmla="*/ 45 h 91"/>
                <a:gd name="T60" fmla="*/ 4 w 91"/>
                <a:gd name="T61" fmla="*/ 28 h 91"/>
                <a:gd name="T62" fmla="*/ 14 w 91"/>
                <a:gd name="T63" fmla="*/ 13 h 91"/>
                <a:gd name="T64" fmla="*/ 29 w 91"/>
                <a:gd name="T65" fmla="*/ 3 h 91"/>
                <a:gd name="T66" fmla="*/ 46 w 91"/>
                <a:gd name="T6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1">
                  <a:moveTo>
                    <a:pt x="46" y="6"/>
                  </a:moveTo>
                  <a:lnTo>
                    <a:pt x="30" y="9"/>
                  </a:lnTo>
                  <a:lnTo>
                    <a:pt x="17" y="17"/>
                  </a:lnTo>
                  <a:lnTo>
                    <a:pt x="10" y="30"/>
                  </a:lnTo>
                  <a:lnTo>
                    <a:pt x="6" y="45"/>
                  </a:lnTo>
                  <a:lnTo>
                    <a:pt x="10" y="61"/>
                  </a:lnTo>
                  <a:lnTo>
                    <a:pt x="17" y="74"/>
                  </a:lnTo>
                  <a:lnTo>
                    <a:pt x="30" y="82"/>
                  </a:lnTo>
                  <a:lnTo>
                    <a:pt x="46" y="85"/>
                  </a:lnTo>
                  <a:lnTo>
                    <a:pt x="62" y="82"/>
                  </a:lnTo>
                  <a:lnTo>
                    <a:pt x="73" y="74"/>
                  </a:lnTo>
                  <a:lnTo>
                    <a:pt x="82" y="61"/>
                  </a:lnTo>
                  <a:lnTo>
                    <a:pt x="85" y="45"/>
                  </a:lnTo>
                  <a:lnTo>
                    <a:pt x="82" y="30"/>
                  </a:lnTo>
                  <a:lnTo>
                    <a:pt x="73" y="17"/>
                  </a:lnTo>
                  <a:lnTo>
                    <a:pt x="62" y="9"/>
                  </a:lnTo>
                  <a:lnTo>
                    <a:pt x="46" y="6"/>
                  </a:lnTo>
                  <a:close/>
                  <a:moveTo>
                    <a:pt x="46" y="0"/>
                  </a:moveTo>
                  <a:lnTo>
                    <a:pt x="63" y="3"/>
                  </a:lnTo>
                  <a:lnTo>
                    <a:pt x="78" y="13"/>
                  </a:lnTo>
                  <a:lnTo>
                    <a:pt x="88" y="28"/>
                  </a:lnTo>
                  <a:lnTo>
                    <a:pt x="91" y="45"/>
                  </a:lnTo>
                  <a:lnTo>
                    <a:pt x="88" y="64"/>
                  </a:lnTo>
                  <a:lnTo>
                    <a:pt x="78" y="78"/>
                  </a:lnTo>
                  <a:lnTo>
                    <a:pt x="63" y="87"/>
                  </a:lnTo>
                  <a:lnTo>
                    <a:pt x="46" y="91"/>
                  </a:lnTo>
                  <a:lnTo>
                    <a:pt x="29" y="87"/>
                  </a:lnTo>
                  <a:lnTo>
                    <a:pt x="14" y="78"/>
                  </a:lnTo>
                  <a:lnTo>
                    <a:pt x="4" y="64"/>
                  </a:lnTo>
                  <a:lnTo>
                    <a:pt x="0" y="45"/>
                  </a:lnTo>
                  <a:lnTo>
                    <a:pt x="4" y="28"/>
                  </a:lnTo>
                  <a:lnTo>
                    <a:pt x="14" y="13"/>
                  </a:lnTo>
                  <a:lnTo>
                    <a:pt x="29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3552824" y="2310451"/>
              <a:ext cx="82550" cy="82550"/>
            </a:xfrm>
            <a:custGeom>
              <a:avLst/>
              <a:gdLst>
                <a:gd name="T0" fmla="*/ 26 w 52"/>
                <a:gd name="T1" fmla="*/ 7 h 52"/>
                <a:gd name="T2" fmla="*/ 20 w 52"/>
                <a:gd name="T3" fmla="*/ 9 h 52"/>
                <a:gd name="T4" fmla="*/ 15 w 52"/>
                <a:gd name="T5" fmla="*/ 10 h 52"/>
                <a:gd name="T6" fmla="*/ 10 w 52"/>
                <a:gd name="T7" fmla="*/ 14 h 52"/>
                <a:gd name="T8" fmla="*/ 7 w 52"/>
                <a:gd name="T9" fmla="*/ 20 h 52"/>
                <a:gd name="T10" fmla="*/ 6 w 52"/>
                <a:gd name="T11" fmla="*/ 26 h 52"/>
                <a:gd name="T12" fmla="*/ 7 w 52"/>
                <a:gd name="T13" fmla="*/ 33 h 52"/>
                <a:gd name="T14" fmla="*/ 10 w 52"/>
                <a:gd name="T15" fmla="*/ 37 h 52"/>
                <a:gd name="T16" fmla="*/ 15 w 52"/>
                <a:gd name="T17" fmla="*/ 42 h 52"/>
                <a:gd name="T18" fmla="*/ 20 w 52"/>
                <a:gd name="T19" fmla="*/ 45 h 52"/>
                <a:gd name="T20" fmla="*/ 26 w 52"/>
                <a:gd name="T21" fmla="*/ 46 h 52"/>
                <a:gd name="T22" fmla="*/ 32 w 52"/>
                <a:gd name="T23" fmla="*/ 45 h 52"/>
                <a:gd name="T24" fmla="*/ 38 w 52"/>
                <a:gd name="T25" fmla="*/ 42 h 52"/>
                <a:gd name="T26" fmla="*/ 42 w 52"/>
                <a:gd name="T27" fmla="*/ 37 h 52"/>
                <a:gd name="T28" fmla="*/ 45 w 52"/>
                <a:gd name="T29" fmla="*/ 33 h 52"/>
                <a:gd name="T30" fmla="*/ 45 w 52"/>
                <a:gd name="T31" fmla="*/ 26 h 52"/>
                <a:gd name="T32" fmla="*/ 45 w 52"/>
                <a:gd name="T33" fmla="*/ 20 h 52"/>
                <a:gd name="T34" fmla="*/ 42 w 52"/>
                <a:gd name="T35" fmla="*/ 14 h 52"/>
                <a:gd name="T36" fmla="*/ 38 w 52"/>
                <a:gd name="T37" fmla="*/ 10 h 52"/>
                <a:gd name="T38" fmla="*/ 32 w 52"/>
                <a:gd name="T39" fmla="*/ 9 h 52"/>
                <a:gd name="T40" fmla="*/ 26 w 52"/>
                <a:gd name="T41" fmla="*/ 7 h 52"/>
                <a:gd name="T42" fmla="*/ 26 w 52"/>
                <a:gd name="T43" fmla="*/ 0 h 52"/>
                <a:gd name="T44" fmla="*/ 39 w 52"/>
                <a:gd name="T45" fmla="*/ 4 h 52"/>
                <a:gd name="T46" fmla="*/ 48 w 52"/>
                <a:gd name="T47" fmla="*/ 13 h 52"/>
                <a:gd name="T48" fmla="*/ 52 w 52"/>
                <a:gd name="T49" fmla="*/ 26 h 52"/>
                <a:gd name="T50" fmla="*/ 48 w 52"/>
                <a:gd name="T51" fmla="*/ 39 h 52"/>
                <a:gd name="T52" fmla="*/ 39 w 52"/>
                <a:gd name="T53" fmla="*/ 49 h 52"/>
                <a:gd name="T54" fmla="*/ 26 w 52"/>
                <a:gd name="T55" fmla="*/ 52 h 52"/>
                <a:gd name="T56" fmla="*/ 13 w 52"/>
                <a:gd name="T57" fmla="*/ 49 h 52"/>
                <a:gd name="T58" fmla="*/ 3 w 52"/>
                <a:gd name="T59" fmla="*/ 39 h 52"/>
                <a:gd name="T60" fmla="*/ 0 w 52"/>
                <a:gd name="T61" fmla="*/ 26 h 52"/>
                <a:gd name="T62" fmla="*/ 3 w 52"/>
                <a:gd name="T63" fmla="*/ 13 h 52"/>
                <a:gd name="T64" fmla="*/ 13 w 52"/>
                <a:gd name="T65" fmla="*/ 4 h 52"/>
                <a:gd name="T66" fmla="*/ 26 w 52"/>
                <a:gd name="T6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52">
                  <a:moveTo>
                    <a:pt x="26" y="7"/>
                  </a:moveTo>
                  <a:lnTo>
                    <a:pt x="20" y="9"/>
                  </a:lnTo>
                  <a:lnTo>
                    <a:pt x="15" y="10"/>
                  </a:lnTo>
                  <a:lnTo>
                    <a:pt x="10" y="14"/>
                  </a:lnTo>
                  <a:lnTo>
                    <a:pt x="7" y="20"/>
                  </a:lnTo>
                  <a:lnTo>
                    <a:pt x="6" y="26"/>
                  </a:lnTo>
                  <a:lnTo>
                    <a:pt x="7" y="33"/>
                  </a:lnTo>
                  <a:lnTo>
                    <a:pt x="10" y="37"/>
                  </a:lnTo>
                  <a:lnTo>
                    <a:pt x="15" y="42"/>
                  </a:lnTo>
                  <a:lnTo>
                    <a:pt x="20" y="45"/>
                  </a:lnTo>
                  <a:lnTo>
                    <a:pt x="26" y="46"/>
                  </a:lnTo>
                  <a:lnTo>
                    <a:pt x="32" y="45"/>
                  </a:lnTo>
                  <a:lnTo>
                    <a:pt x="38" y="42"/>
                  </a:lnTo>
                  <a:lnTo>
                    <a:pt x="42" y="37"/>
                  </a:lnTo>
                  <a:lnTo>
                    <a:pt x="45" y="33"/>
                  </a:lnTo>
                  <a:lnTo>
                    <a:pt x="45" y="26"/>
                  </a:lnTo>
                  <a:lnTo>
                    <a:pt x="45" y="20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9"/>
                  </a:lnTo>
                  <a:lnTo>
                    <a:pt x="26" y="7"/>
                  </a:lnTo>
                  <a:close/>
                  <a:moveTo>
                    <a:pt x="26" y="0"/>
                  </a:moveTo>
                  <a:lnTo>
                    <a:pt x="39" y="4"/>
                  </a:lnTo>
                  <a:lnTo>
                    <a:pt x="48" y="13"/>
                  </a:lnTo>
                  <a:lnTo>
                    <a:pt x="52" y="26"/>
                  </a:lnTo>
                  <a:lnTo>
                    <a:pt x="48" y="39"/>
                  </a:lnTo>
                  <a:lnTo>
                    <a:pt x="39" y="49"/>
                  </a:lnTo>
                  <a:lnTo>
                    <a:pt x="26" y="52"/>
                  </a:lnTo>
                  <a:lnTo>
                    <a:pt x="13" y="49"/>
                  </a:lnTo>
                  <a:lnTo>
                    <a:pt x="3" y="39"/>
                  </a:lnTo>
                  <a:lnTo>
                    <a:pt x="0" y="26"/>
                  </a:lnTo>
                  <a:lnTo>
                    <a:pt x="3" y="13"/>
                  </a:lnTo>
                  <a:lnTo>
                    <a:pt x="13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46" name="Group 45"/>
          <p:cNvGrpSpPr/>
          <p:nvPr userDrawn="1"/>
        </p:nvGrpSpPr>
        <p:grpSpPr>
          <a:xfrm>
            <a:off x="3001037" y="2915501"/>
            <a:ext cx="357717" cy="440267"/>
            <a:chOff x="2770187" y="2186626"/>
            <a:chExt cx="330200" cy="330200"/>
          </a:xfrm>
        </p:grpSpPr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2770187" y="2186626"/>
              <a:ext cx="330200" cy="330200"/>
            </a:xfrm>
            <a:custGeom>
              <a:avLst/>
              <a:gdLst>
                <a:gd name="T0" fmla="*/ 16 w 208"/>
                <a:gd name="T1" fmla="*/ 177 h 208"/>
                <a:gd name="T2" fmla="*/ 13 w 208"/>
                <a:gd name="T3" fmla="*/ 180 h 208"/>
                <a:gd name="T4" fmla="*/ 13 w 208"/>
                <a:gd name="T5" fmla="*/ 190 h 208"/>
                <a:gd name="T6" fmla="*/ 19 w 208"/>
                <a:gd name="T7" fmla="*/ 196 h 208"/>
                <a:gd name="T8" fmla="*/ 27 w 208"/>
                <a:gd name="T9" fmla="*/ 196 h 208"/>
                <a:gd name="T10" fmla="*/ 83 w 208"/>
                <a:gd name="T11" fmla="*/ 141 h 208"/>
                <a:gd name="T12" fmla="*/ 68 w 208"/>
                <a:gd name="T13" fmla="*/ 124 h 208"/>
                <a:gd name="T14" fmla="*/ 109 w 208"/>
                <a:gd name="T15" fmla="*/ 17 h 208"/>
                <a:gd name="T16" fmla="*/ 78 w 208"/>
                <a:gd name="T17" fmla="*/ 40 h 208"/>
                <a:gd name="T18" fmla="*/ 65 w 208"/>
                <a:gd name="T19" fmla="*/ 78 h 208"/>
                <a:gd name="T20" fmla="*/ 78 w 208"/>
                <a:gd name="T21" fmla="*/ 117 h 208"/>
                <a:gd name="T22" fmla="*/ 109 w 208"/>
                <a:gd name="T23" fmla="*/ 140 h 208"/>
                <a:gd name="T24" fmla="*/ 150 w 208"/>
                <a:gd name="T25" fmla="*/ 140 h 208"/>
                <a:gd name="T26" fmla="*/ 182 w 208"/>
                <a:gd name="T27" fmla="*/ 117 h 208"/>
                <a:gd name="T28" fmla="*/ 195 w 208"/>
                <a:gd name="T29" fmla="*/ 78 h 208"/>
                <a:gd name="T30" fmla="*/ 182 w 208"/>
                <a:gd name="T31" fmla="*/ 40 h 208"/>
                <a:gd name="T32" fmla="*/ 150 w 208"/>
                <a:gd name="T33" fmla="*/ 17 h 208"/>
                <a:gd name="T34" fmla="*/ 130 w 208"/>
                <a:gd name="T35" fmla="*/ 0 h 208"/>
                <a:gd name="T36" fmla="*/ 176 w 208"/>
                <a:gd name="T37" fmla="*/ 16 h 208"/>
                <a:gd name="T38" fmla="*/ 203 w 208"/>
                <a:gd name="T39" fmla="*/ 53 h 208"/>
                <a:gd name="T40" fmla="*/ 203 w 208"/>
                <a:gd name="T41" fmla="*/ 102 h 208"/>
                <a:gd name="T42" fmla="*/ 176 w 208"/>
                <a:gd name="T43" fmla="*/ 141 h 208"/>
                <a:gd name="T44" fmla="*/ 130 w 208"/>
                <a:gd name="T45" fmla="*/ 156 h 208"/>
                <a:gd name="T46" fmla="*/ 94 w 208"/>
                <a:gd name="T47" fmla="*/ 147 h 208"/>
                <a:gd name="T48" fmla="*/ 39 w 208"/>
                <a:gd name="T49" fmla="*/ 202 h 208"/>
                <a:gd name="T50" fmla="*/ 29 w 208"/>
                <a:gd name="T51" fmla="*/ 208 h 208"/>
                <a:gd name="T52" fmla="*/ 17 w 208"/>
                <a:gd name="T53" fmla="*/ 208 h 208"/>
                <a:gd name="T54" fmla="*/ 7 w 208"/>
                <a:gd name="T55" fmla="*/ 202 h 208"/>
                <a:gd name="T56" fmla="*/ 1 w 208"/>
                <a:gd name="T57" fmla="*/ 192 h 208"/>
                <a:gd name="T58" fmla="*/ 1 w 208"/>
                <a:gd name="T59" fmla="*/ 179 h 208"/>
                <a:gd name="T60" fmla="*/ 7 w 208"/>
                <a:gd name="T61" fmla="*/ 169 h 208"/>
                <a:gd name="T62" fmla="*/ 60 w 208"/>
                <a:gd name="T63" fmla="*/ 115 h 208"/>
                <a:gd name="T64" fmla="*/ 52 w 208"/>
                <a:gd name="T65" fmla="*/ 78 h 208"/>
                <a:gd name="T66" fmla="*/ 68 w 208"/>
                <a:gd name="T67" fmla="*/ 33 h 208"/>
                <a:gd name="T68" fmla="*/ 105 w 208"/>
                <a:gd name="T69" fmla="*/ 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8" h="208">
                  <a:moveTo>
                    <a:pt x="68" y="124"/>
                  </a:moveTo>
                  <a:lnTo>
                    <a:pt x="16" y="177"/>
                  </a:lnTo>
                  <a:lnTo>
                    <a:pt x="16" y="177"/>
                  </a:lnTo>
                  <a:lnTo>
                    <a:pt x="13" y="180"/>
                  </a:lnTo>
                  <a:lnTo>
                    <a:pt x="11" y="185"/>
                  </a:lnTo>
                  <a:lnTo>
                    <a:pt x="13" y="190"/>
                  </a:lnTo>
                  <a:lnTo>
                    <a:pt x="14" y="193"/>
                  </a:lnTo>
                  <a:lnTo>
                    <a:pt x="19" y="196"/>
                  </a:lnTo>
                  <a:lnTo>
                    <a:pt x="23" y="196"/>
                  </a:lnTo>
                  <a:lnTo>
                    <a:pt x="27" y="196"/>
                  </a:lnTo>
                  <a:lnTo>
                    <a:pt x="32" y="193"/>
                  </a:lnTo>
                  <a:lnTo>
                    <a:pt x="83" y="141"/>
                  </a:lnTo>
                  <a:lnTo>
                    <a:pt x="75" y="133"/>
                  </a:lnTo>
                  <a:lnTo>
                    <a:pt x="68" y="124"/>
                  </a:lnTo>
                  <a:close/>
                  <a:moveTo>
                    <a:pt x="130" y="13"/>
                  </a:moveTo>
                  <a:lnTo>
                    <a:pt x="109" y="17"/>
                  </a:lnTo>
                  <a:lnTo>
                    <a:pt x="92" y="26"/>
                  </a:lnTo>
                  <a:lnTo>
                    <a:pt x="78" y="40"/>
                  </a:lnTo>
                  <a:lnTo>
                    <a:pt x="68" y="58"/>
                  </a:lnTo>
                  <a:lnTo>
                    <a:pt x="65" y="78"/>
                  </a:lnTo>
                  <a:lnTo>
                    <a:pt x="68" y="100"/>
                  </a:lnTo>
                  <a:lnTo>
                    <a:pt x="78" y="117"/>
                  </a:lnTo>
                  <a:lnTo>
                    <a:pt x="92" y="131"/>
                  </a:lnTo>
                  <a:lnTo>
                    <a:pt x="109" y="140"/>
                  </a:lnTo>
                  <a:lnTo>
                    <a:pt x="130" y="143"/>
                  </a:lnTo>
                  <a:lnTo>
                    <a:pt x="150" y="140"/>
                  </a:lnTo>
                  <a:lnTo>
                    <a:pt x="169" y="131"/>
                  </a:lnTo>
                  <a:lnTo>
                    <a:pt x="182" y="117"/>
                  </a:lnTo>
                  <a:lnTo>
                    <a:pt x="192" y="100"/>
                  </a:lnTo>
                  <a:lnTo>
                    <a:pt x="195" y="78"/>
                  </a:lnTo>
                  <a:lnTo>
                    <a:pt x="192" y="58"/>
                  </a:lnTo>
                  <a:lnTo>
                    <a:pt x="182" y="40"/>
                  </a:lnTo>
                  <a:lnTo>
                    <a:pt x="169" y="26"/>
                  </a:lnTo>
                  <a:lnTo>
                    <a:pt x="150" y="17"/>
                  </a:lnTo>
                  <a:lnTo>
                    <a:pt x="130" y="13"/>
                  </a:lnTo>
                  <a:close/>
                  <a:moveTo>
                    <a:pt x="130" y="0"/>
                  </a:moveTo>
                  <a:lnTo>
                    <a:pt x="154" y="4"/>
                  </a:lnTo>
                  <a:lnTo>
                    <a:pt x="176" y="16"/>
                  </a:lnTo>
                  <a:lnTo>
                    <a:pt x="193" y="33"/>
                  </a:lnTo>
                  <a:lnTo>
                    <a:pt x="203" y="53"/>
                  </a:lnTo>
                  <a:lnTo>
                    <a:pt x="208" y="78"/>
                  </a:lnTo>
                  <a:lnTo>
                    <a:pt x="203" y="102"/>
                  </a:lnTo>
                  <a:lnTo>
                    <a:pt x="193" y="124"/>
                  </a:lnTo>
                  <a:lnTo>
                    <a:pt x="176" y="141"/>
                  </a:lnTo>
                  <a:lnTo>
                    <a:pt x="154" y="153"/>
                  </a:lnTo>
                  <a:lnTo>
                    <a:pt x="130" y="156"/>
                  </a:lnTo>
                  <a:lnTo>
                    <a:pt x="111" y="154"/>
                  </a:lnTo>
                  <a:lnTo>
                    <a:pt x="94" y="147"/>
                  </a:lnTo>
                  <a:lnTo>
                    <a:pt x="39" y="202"/>
                  </a:lnTo>
                  <a:lnTo>
                    <a:pt x="39" y="202"/>
                  </a:lnTo>
                  <a:lnTo>
                    <a:pt x="34" y="205"/>
                  </a:lnTo>
                  <a:lnTo>
                    <a:pt x="29" y="208"/>
                  </a:lnTo>
                  <a:lnTo>
                    <a:pt x="23" y="208"/>
                  </a:lnTo>
                  <a:lnTo>
                    <a:pt x="17" y="208"/>
                  </a:lnTo>
                  <a:lnTo>
                    <a:pt x="11" y="205"/>
                  </a:lnTo>
                  <a:lnTo>
                    <a:pt x="7" y="202"/>
                  </a:lnTo>
                  <a:lnTo>
                    <a:pt x="3" y="196"/>
                  </a:lnTo>
                  <a:lnTo>
                    <a:pt x="1" y="192"/>
                  </a:lnTo>
                  <a:lnTo>
                    <a:pt x="0" y="185"/>
                  </a:lnTo>
                  <a:lnTo>
                    <a:pt x="1" y="179"/>
                  </a:lnTo>
                  <a:lnTo>
                    <a:pt x="3" y="173"/>
                  </a:lnTo>
                  <a:lnTo>
                    <a:pt x="7" y="169"/>
                  </a:lnTo>
                  <a:lnTo>
                    <a:pt x="7" y="169"/>
                  </a:lnTo>
                  <a:lnTo>
                    <a:pt x="60" y="115"/>
                  </a:lnTo>
                  <a:lnTo>
                    <a:pt x="55" y="98"/>
                  </a:lnTo>
                  <a:lnTo>
                    <a:pt x="52" y="78"/>
                  </a:lnTo>
                  <a:lnTo>
                    <a:pt x="56" y="53"/>
                  </a:lnTo>
                  <a:lnTo>
                    <a:pt x="68" y="33"/>
                  </a:lnTo>
                  <a:lnTo>
                    <a:pt x="83" y="16"/>
                  </a:lnTo>
                  <a:lnTo>
                    <a:pt x="105" y="4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2905124" y="2239013"/>
              <a:ext cx="76200" cy="77787"/>
            </a:xfrm>
            <a:custGeom>
              <a:avLst/>
              <a:gdLst>
                <a:gd name="T0" fmla="*/ 45 w 48"/>
                <a:gd name="T1" fmla="*/ 0 h 49"/>
                <a:gd name="T2" fmla="*/ 48 w 48"/>
                <a:gd name="T3" fmla="*/ 2 h 49"/>
                <a:gd name="T4" fmla="*/ 48 w 48"/>
                <a:gd name="T5" fmla="*/ 3 h 49"/>
                <a:gd name="T6" fmla="*/ 48 w 48"/>
                <a:gd name="T7" fmla="*/ 6 h 49"/>
                <a:gd name="T8" fmla="*/ 45 w 48"/>
                <a:gd name="T9" fmla="*/ 6 h 49"/>
                <a:gd name="T10" fmla="*/ 30 w 48"/>
                <a:gd name="T11" fmla="*/ 10 h 49"/>
                <a:gd name="T12" fmla="*/ 17 w 48"/>
                <a:gd name="T13" fmla="*/ 17 h 49"/>
                <a:gd name="T14" fmla="*/ 9 w 48"/>
                <a:gd name="T15" fmla="*/ 30 h 49"/>
                <a:gd name="T16" fmla="*/ 6 w 48"/>
                <a:gd name="T17" fmla="*/ 45 h 49"/>
                <a:gd name="T18" fmla="*/ 4 w 48"/>
                <a:gd name="T19" fmla="*/ 48 h 49"/>
                <a:gd name="T20" fmla="*/ 3 w 48"/>
                <a:gd name="T21" fmla="*/ 49 h 49"/>
                <a:gd name="T22" fmla="*/ 0 w 48"/>
                <a:gd name="T23" fmla="*/ 48 h 49"/>
                <a:gd name="T24" fmla="*/ 0 w 48"/>
                <a:gd name="T25" fmla="*/ 45 h 49"/>
                <a:gd name="T26" fmla="*/ 3 w 48"/>
                <a:gd name="T27" fmla="*/ 28 h 49"/>
                <a:gd name="T28" fmla="*/ 13 w 48"/>
                <a:gd name="T29" fmla="*/ 13 h 49"/>
                <a:gd name="T30" fmla="*/ 27 w 48"/>
                <a:gd name="T31" fmla="*/ 3 h 49"/>
                <a:gd name="T32" fmla="*/ 45 w 48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9">
                  <a:moveTo>
                    <a:pt x="45" y="0"/>
                  </a:move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5" y="6"/>
                  </a:lnTo>
                  <a:lnTo>
                    <a:pt x="30" y="10"/>
                  </a:lnTo>
                  <a:lnTo>
                    <a:pt x="17" y="17"/>
                  </a:lnTo>
                  <a:lnTo>
                    <a:pt x="9" y="30"/>
                  </a:lnTo>
                  <a:lnTo>
                    <a:pt x="6" y="45"/>
                  </a:lnTo>
                  <a:lnTo>
                    <a:pt x="4" y="48"/>
                  </a:lnTo>
                  <a:lnTo>
                    <a:pt x="3" y="49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3" y="28"/>
                  </a:lnTo>
                  <a:lnTo>
                    <a:pt x="13" y="13"/>
                  </a:lnTo>
                  <a:lnTo>
                    <a:pt x="27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49" name="Group 48"/>
          <p:cNvGrpSpPr/>
          <p:nvPr userDrawn="1"/>
        </p:nvGrpSpPr>
        <p:grpSpPr>
          <a:xfrm>
            <a:off x="2285602" y="2915501"/>
            <a:ext cx="357717" cy="440267"/>
            <a:chOff x="2109787" y="2186626"/>
            <a:chExt cx="330200" cy="330200"/>
          </a:xfrm>
        </p:grpSpPr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2109787" y="2186626"/>
              <a:ext cx="330200" cy="330200"/>
            </a:xfrm>
            <a:custGeom>
              <a:avLst/>
              <a:gdLst>
                <a:gd name="T0" fmla="*/ 123 w 208"/>
                <a:gd name="T1" fmla="*/ 17 h 208"/>
                <a:gd name="T2" fmla="*/ 96 w 208"/>
                <a:gd name="T3" fmla="*/ 45 h 208"/>
                <a:gd name="T4" fmla="*/ 94 w 208"/>
                <a:gd name="T5" fmla="*/ 79 h 208"/>
                <a:gd name="T6" fmla="*/ 90 w 208"/>
                <a:gd name="T7" fmla="*/ 101 h 208"/>
                <a:gd name="T8" fmla="*/ 13 w 208"/>
                <a:gd name="T9" fmla="*/ 177 h 208"/>
                <a:gd name="T10" fmla="*/ 32 w 208"/>
                <a:gd name="T11" fmla="*/ 195 h 208"/>
                <a:gd name="T12" fmla="*/ 44 w 208"/>
                <a:gd name="T13" fmla="*/ 185 h 208"/>
                <a:gd name="T14" fmla="*/ 51 w 208"/>
                <a:gd name="T15" fmla="*/ 182 h 208"/>
                <a:gd name="T16" fmla="*/ 65 w 208"/>
                <a:gd name="T17" fmla="*/ 169 h 208"/>
                <a:gd name="T18" fmla="*/ 70 w 208"/>
                <a:gd name="T19" fmla="*/ 160 h 208"/>
                <a:gd name="T20" fmla="*/ 78 w 208"/>
                <a:gd name="T21" fmla="*/ 156 h 208"/>
                <a:gd name="T22" fmla="*/ 91 w 208"/>
                <a:gd name="T23" fmla="*/ 141 h 208"/>
                <a:gd name="T24" fmla="*/ 94 w 208"/>
                <a:gd name="T25" fmla="*/ 134 h 208"/>
                <a:gd name="T26" fmla="*/ 109 w 208"/>
                <a:gd name="T27" fmla="*/ 120 h 208"/>
                <a:gd name="T28" fmla="*/ 117 w 208"/>
                <a:gd name="T29" fmla="*/ 110 h 208"/>
                <a:gd name="T30" fmla="*/ 143 w 208"/>
                <a:gd name="T31" fmla="*/ 117 h 208"/>
                <a:gd name="T32" fmla="*/ 181 w 208"/>
                <a:gd name="T33" fmla="*/ 102 h 208"/>
                <a:gd name="T34" fmla="*/ 195 w 208"/>
                <a:gd name="T35" fmla="*/ 65 h 208"/>
                <a:gd name="T36" fmla="*/ 181 w 208"/>
                <a:gd name="T37" fmla="*/ 29 h 208"/>
                <a:gd name="T38" fmla="*/ 143 w 208"/>
                <a:gd name="T39" fmla="*/ 13 h 208"/>
                <a:gd name="T40" fmla="*/ 165 w 208"/>
                <a:gd name="T41" fmla="*/ 4 h 208"/>
                <a:gd name="T42" fmla="*/ 197 w 208"/>
                <a:gd name="T43" fmla="*/ 27 h 208"/>
                <a:gd name="T44" fmla="*/ 208 w 208"/>
                <a:gd name="T45" fmla="*/ 65 h 208"/>
                <a:gd name="T46" fmla="*/ 197 w 208"/>
                <a:gd name="T47" fmla="*/ 104 h 208"/>
                <a:gd name="T48" fmla="*/ 165 w 208"/>
                <a:gd name="T49" fmla="*/ 127 h 208"/>
                <a:gd name="T50" fmla="*/ 132 w 208"/>
                <a:gd name="T51" fmla="*/ 130 h 208"/>
                <a:gd name="T52" fmla="*/ 104 w 208"/>
                <a:gd name="T53" fmla="*/ 141 h 208"/>
                <a:gd name="T54" fmla="*/ 104 w 208"/>
                <a:gd name="T55" fmla="*/ 162 h 208"/>
                <a:gd name="T56" fmla="*/ 97 w 208"/>
                <a:gd name="T57" fmla="*/ 169 h 208"/>
                <a:gd name="T58" fmla="*/ 78 w 208"/>
                <a:gd name="T59" fmla="*/ 169 h 208"/>
                <a:gd name="T60" fmla="*/ 78 w 208"/>
                <a:gd name="T61" fmla="*/ 188 h 208"/>
                <a:gd name="T62" fmla="*/ 71 w 208"/>
                <a:gd name="T63" fmla="*/ 195 h 208"/>
                <a:gd name="T64" fmla="*/ 51 w 208"/>
                <a:gd name="T65" fmla="*/ 195 h 208"/>
                <a:gd name="T66" fmla="*/ 39 w 208"/>
                <a:gd name="T67" fmla="*/ 206 h 208"/>
                <a:gd name="T68" fmla="*/ 34 w 208"/>
                <a:gd name="T69" fmla="*/ 208 h 208"/>
                <a:gd name="T70" fmla="*/ 9 w 208"/>
                <a:gd name="T71" fmla="*/ 208 h 208"/>
                <a:gd name="T72" fmla="*/ 2 w 208"/>
                <a:gd name="T73" fmla="*/ 201 h 208"/>
                <a:gd name="T74" fmla="*/ 0 w 208"/>
                <a:gd name="T75" fmla="*/ 176 h 208"/>
                <a:gd name="T76" fmla="*/ 3 w 208"/>
                <a:gd name="T77" fmla="*/ 170 h 208"/>
                <a:gd name="T78" fmla="*/ 84 w 208"/>
                <a:gd name="T79" fmla="*/ 89 h 208"/>
                <a:gd name="T80" fmla="*/ 78 w 208"/>
                <a:gd name="T81" fmla="*/ 65 h 208"/>
                <a:gd name="T82" fmla="*/ 91 w 208"/>
                <a:gd name="T83" fmla="*/ 27 h 208"/>
                <a:gd name="T84" fmla="*/ 123 w 208"/>
                <a:gd name="T85" fmla="*/ 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8" h="208">
                  <a:moveTo>
                    <a:pt x="143" y="13"/>
                  </a:moveTo>
                  <a:lnTo>
                    <a:pt x="123" y="17"/>
                  </a:lnTo>
                  <a:lnTo>
                    <a:pt x="107" y="29"/>
                  </a:lnTo>
                  <a:lnTo>
                    <a:pt x="96" y="45"/>
                  </a:lnTo>
                  <a:lnTo>
                    <a:pt x="91" y="65"/>
                  </a:lnTo>
                  <a:lnTo>
                    <a:pt x="94" y="79"/>
                  </a:lnTo>
                  <a:lnTo>
                    <a:pt x="100" y="92"/>
                  </a:lnTo>
                  <a:lnTo>
                    <a:pt x="90" y="101"/>
                  </a:lnTo>
                  <a:lnTo>
                    <a:pt x="90" y="101"/>
                  </a:lnTo>
                  <a:lnTo>
                    <a:pt x="13" y="177"/>
                  </a:lnTo>
                  <a:lnTo>
                    <a:pt x="13" y="195"/>
                  </a:lnTo>
                  <a:lnTo>
                    <a:pt x="32" y="195"/>
                  </a:lnTo>
                  <a:lnTo>
                    <a:pt x="42" y="186"/>
                  </a:lnTo>
                  <a:lnTo>
                    <a:pt x="44" y="185"/>
                  </a:lnTo>
                  <a:lnTo>
                    <a:pt x="48" y="183"/>
                  </a:lnTo>
                  <a:lnTo>
                    <a:pt x="51" y="182"/>
                  </a:lnTo>
                  <a:lnTo>
                    <a:pt x="65" y="182"/>
                  </a:lnTo>
                  <a:lnTo>
                    <a:pt x="65" y="169"/>
                  </a:lnTo>
                  <a:lnTo>
                    <a:pt x="67" y="164"/>
                  </a:lnTo>
                  <a:lnTo>
                    <a:pt x="70" y="160"/>
                  </a:lnTo>
                  <a:lnTo>
                    <a:pt x="74" y="157"/>
                  </a:lnTo>
                  <a:lnTo>
                    <a:pt x="78" y="156"/>
                  </a:lnTo>
                  <a:lnTo>
                    <a:pt x="91" y="156"/>
                  </a:lnTo>
                  <a:lnTo>
                    <a:pt x="91" y="141"/>
                  </a:lnTo>
                  <a:lnTo>
                    <a:pt x="93" y="137"/>
                  </a:lnTo>
                  <a:lnTo>
                    <a:pt x="94" y="134"/>
                  </a:lnTo>
                  <a:lnTo>
                    <a:pt x="96" y="131"/>
                  </a:lnTo>
                  <a:lnTo>
                    <a:pt x="109" y="120"/>
                  </a:lnTo>
                  <a:lnTo>
                    <a:pt x="116" y="113"/>
                  </a:lnTo>
                  <a:lnTo>
                    <a:pt x="117" y="110"/>
                  </a:lnTo>
                  <a:lnTo>
                    <a:pt x="130" y="115"/>
                  </a:lnTo>
                  <a:lnTo>
                    <a:pt x="143" y="117"/>
                  </a:lnTo>
                  <a:lnTo>
                    <a:pt x="163" y="114"/>
                  </a:lnTo>
                  <a:lnTo>
                    <a:pt x="181" y="102"/>
                  </a:lnTo>
                  <a:lnTo>
                    <a:pt x="192" y="85"/>
                  </a:lnTo>
                  <a:lnTo>
                    <a:pt x="195" y="65"/>
                  </a:lnTo>
                  <a:lnTo>
                    <a:pt x="192" y="45"/>
                  </a:lnTo>
                  <a:lnTo>
                    <a:pt x="181" y="29"/>
                  </a:lnTo>
                  <a:lnTo>
                    <a:pt x="163" y="17"/>
                  </a:lnTo>
                  <a:lnTo>
                    <a:pt x="143" y="13"/>
                  </a:lnTo>
                  <a:close/>
                  <a:moveTo>
                    <a:pt x="143" y="0"/>
                  </a:moveTo>
                  <a:lnTo>
                    <a:pt x="165" y="4"/>
                  </a:lnTo>
                  <a:lnTo>
                    <a:pt x="182" y="13"/>
                  </a:lnTo>
                  <a:lnTo>
                    <a:pt x="197" y="27"/>
                  </a:lnTo>
                  <a:lnTo>
                    <a:pt x="205" y="45"/>
                  </a:lnTo>
                  <a:lnTo>
                    <a:pt x="208" y="65"/>
                  </a:lnTo>
                  <a:lnTo>
                    <a:pt x="205" y="87"/>
                  </a:lnTo>
                  <a:lnTo>
                    <a:pt x="197" y="104"/>
                  </a:lnTo>
                  <a:lnTo>
                    <a:pt x="182" y="118"/>
                  </a:lnTo>
                  <a:lnTo>
                    <a:pt x="165" y="127"/>
                  </a:lnTo>
                  <a:lnTo>
                    <a:pt x="143" y="130"/>
                  </a:lnTo>
                  <a:lnTo>
                    <a:pt x="132" y="130"/>
                  </a:lnTo>
                  <a:lnTo>
                    <a:pt x="120" y="126"/>
                  </a:lnTo>
                  <a:lnTo>
                    <a:pt x="104" y="141"/>
                  </a:lnTo>
                  <a:lnTo>
                    <a:pt x="104" y="156"/>
                  </a:lnTo>
                  <a:lnTo>
                    <a:pt x="104" y="162"/>
                  </a:lnTo>
                  <a:lnTo>
                    <a:pt x="101" y="166"/>
                  </a:lnTo>
                  <a:lnTo>
                    <a:pt x="97" y="169"/>
                  </a:lnTo>
                  <a:lnTo>
                    <a:pt x="91" y="169"/>
                  </a:lnTo>
                  <a:lnTo>
                    <a:pt x="78" y="169"/>
                  </a:lnTo>
                  <a:lnTo>
                    <a:pt x="78" y="182"/>
                  </a:lnTo>
                  <a:lnTo>
                    <a:pt x="78" y="188"/>
                  </a:lnTo>
                  <a:lnTo>
                    <a:pt x="75" y="192"/>
                  </a:lnTo>
                  <a:lnTo>
                    <a:pt x="71" y="195"/>
                  </a:lnTo>
                  <a:lnTo>
                    <a:pt x="65" y="195"/>
                  </a:lnTo>
                  <a:lnTo>
                    <a:pt x="51" y="195"/>
                  </a:lnTo>
                  <a:lnTo>
                    <a:pt x="41" y="205"/>
                  </a:lnTo>
                  <a:lnTo>
                    <a:pt x="39" y="206"/>
                  </a:lnTo>
                  <a:lnTo>
                    <a:pt x="36" y="208"/>
                  </a:lnTo>
                  <a:lnTo>
                    <a:pt x="34" y="208"/>
                  </a:lnTo>
                  <a:lnTo>
                    <a:pt x="13" y="208"/>
                  </a:lnTo>
                  <a:lnTo>
                    <a:pt x="9" y="208"/>
                  </a:lnTo>
                  <a:lnTo>
                    <a:pt x="5" y="205"/>
                  </a:lnTo>
                  <a:lnTo>
                    <a:pt x="2" y="201"/>
                  </a:lnTo>
                  <a:lnTo>
                    <a:pt x="0" y="195"/>
                  </a:lnTo>
                  <a:lnTo>
                    <a:pt x="0" y="176"/>
                  </a:lnTo>
                  <a:lnTo>
                    <a:pt x="2" y="173"/>
                  </a:lnTo>
                  <a:lnTo>
                    <a:pt x="3" y="170"/>
                  </a:lnTo>
                  <a:lnTo>
                    <a:pt x="5" y="167"/>
                  </a:lnTo>
                  <a:lnTo>
                    <a:pt x="84" y="89"/>
                  </a:lnTo>
                  <a:lnTo>
                    <a:pt x="80" y="78"/>
                  </a:lnTo>
                  <a:lnTo>
                    <a:pt x="78" y="65"/>
                  </a:lnTo>
                  <a:lnTo>
                    <a:pt x="83" y="45"/>
                  </a:lnTo>
                  <a:lnTo>
                    <a:pt x="91" y="27"/>
                  </a:lnTo>
                  <a:lnTo>
                    <a:pt x="106" y="13"/>
                  </a:lnTo>
                  <a:lnTo>
                    <a:pt x="123" y="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2316162" y="2227901"/>
              <a:ext cx="82550" cy="82550"/>
            </a:xfrm>
            <a:custGeom>
              <a:avLst/>
              <a:gdLst>
                <a:gd name="T0" fmla="*/ 22 w 52"/>
                <a:gd name="T1" fmla="*/ 7 h 52"/>
                <a:gd name="T2" fmla="*/ 16 w 52"/>
                <a:gd name="T3" fmla="*/ 10 h 52"/>
                <a:gd name="T4" fmla="*/ 13 w 52"/>
                <a:gd name="T5" fmla="*/ 13 h 52"/>
                <a:gd name="T6" fmla="*/ 9 w 52"/>
                <a:gd name="T7" fmla="*/ 16 h 52"/>
                <a:gd name="T8" fmla="*/ 7 w 52"/>
                <a:gd name="T9" fmla="*/ 22 h 52"/>
                <a:gd name="T10" fmla="*/ 19 w 52"/>
                <a:gd name="T11" fmla="*/ 35 h 52"/>
                <a:gd name="T12" fmla="*/ 32 w 52"/>
                <a:gd name="T13" fmla="*/ 46 h 52"/>
                <a:gd name="T14" fmla="*/ 36 w 52"/>
                <a:gd name="T15" fmla="*/ 43 h 52"/>
                <a:gd name="T16" fmla="*/ 41 w 52"/>
                <a:gd name="T17" fmla="*/ 40 h 52"/>
                <a:gd name="T18" fmla="*/ 43 w 52"/>
                <a:gd name="T19" fmla="*/ 36 h 52"/>
                <a:gd name="T20" fmla="*/ 46 w 52"/>
                <a:gd name="T21" fmla="*/ 32 h 52"/>
                <a:gd name="T22" fmla="*/ 35 w 52"/>
                <a:gd name="T23" fmla="*/ 19 h 52"/>
                <a:gd name="T24" fmla="*/ 22 w 52"/>
                <a:gd name="T25" fmla="*/ 7 h 52"/>
                <a:gd name="T26" fmla="*/ 22 w 52"/>
                <a:gd name="T27" fmla="*/ 0 h 52"/>
                <a:gd name="T28" fmla="*/ 25 w 52"/>
                <a:gd name="T29" fmla="*/ 1 h 52"/>
                <a:gd name="T30" fmla="*/ 39 w 52"/>
                <a:gd name="T31" fmla="*/ 14 h 52"/>
                <a:gd name="T32" fmla="*/ 52 w 52"/>
                <a:gd name="T33" fmla="*/ 27 h 52"/>
                <a:gd name="T34" fmla="*/ 52 w 52"/>
                <a:gd name="T35" fmla="*/ 30 h 52"/>
                <a:gd name="T36" fmla="*/ 52 w 52"/>
                <a:gd name="T37" fmla="*/ 32 h 52"/>
                <a:gd name="T38" fmla="*/ 52 w 52"/>
                <a:gd name="T39" fmla="*/ 33 h 52"/>
                <a:gd name="T40" fmla="*/ 49 w 52"/>
                <a:gd name="T41" fmla="*/ 40 h 52"/>
                <a:gd name="T42" fmla="*/ 45 w 52"/>
                <a:gd name="T43" fmla="*/ 45 h 52"/>
                <a:gd name="T44" fmla="*/ 41 w 52"/>
                <a:gd name="T45" fmla="*/ 49 h 52"/>
                <a:gd name="T46" fmla="*/ 33 w 52"/>
                <a:gd name="T47" fmla="*/ 52 h 52"/>
                <a:gd name="T48" fmla="*/ 31 w 52"/>
                <a:gd name="T49" fmla="*/ 52 h 52"/>
                <a:gd name="T50" fmla="*/ 28 w 52"/>
                <a:gd name="T51" fmla="*/ 52 h 52"/>
                <a:gd name="T52" fmla="*/ 15 w 52"/>
                <a:gd name="T53" fmla="*/ 39 h 52"/>
                <a:gd name="T54" fmla="*/ 2 w 52"/>
                <a:gd name="T55" fmla="*/ 24 h 52"/>
                <a:gd name="T56" fmla="*/ 2 w 52"/>
                <a:gd name="T57" fmla="*/ 23 h 52"/>
                <a:gd name="T58" fmla="*/ 0 w 52"/>
                <a:gd name="T59" fmla="*/ 22 h 52"/>
                <a:gd name="T60" fmla="*/ 2 w 52"/>
                <a:gd name="T61" fmla="*/ 19 h 52"/>
                <a:gd name="T62" fmla="*/ 5 w 52"/>
                <a:gd name="T63" fmla="*/ 13 h 52"/>
                <a:gd name="T64" fmla="*/ 7 w 52"/>
                <a:gd name="T65" fmla="*/ 9 h 52"/>
                <a:gd name="T66" fmla="*/ 13 w 52"/>
                <a:gd name="T67" fmla="*/ 4 h 52"/>
                <a:gd name="T68" fmla="*/ 19 w 52"/>
                <a:gd name="T69" fmla="*/ 1 h 52"/>
                <a:gd name="T70" fmla="*/ 22 w 52"/>
                <a:gd name="T7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" h="52">
                  <a:moveTo>
                    <a:pt x="22" y="7"/>
                  </a:moveTo>
                  <a:lnTo>
                    <a:pt x="16" y="10"/>
                  </a:lnTo>
                  <a:lnTo>
                    <a:pt x="13" y="13"/>
                  </a:lnTo>
                  <a:lnTo>
                    <a:pt x="9" y="16"/>
                  </a:lnTo>
                  <a:lnTo>
                    <a:pt x="7" y="22"/>
                  </a:lnTo>
                  <a:lnTo>
                    <a:pt x="19" y="35"/>
                  </a:lnTo>
                  <a:lnTo>
                    <a:pt x="32" y="46"/>
                  </a:lnTo>
                  <a:lnTo>
                    <a:pt x="36" y="43"/>
                  </a:lnTo>
                  <a:lnTo>
                    <a:pt x="41" y="40"/>
                  </a:lnTo>
                  <a:lnTo>
                    <a:pt x="43" y="36"/>
                  </a:lnTo>
                  <a:lnTo>
                    <a:pt x="46" y="32"/>
                  </a:lnTo>
                  <a:lnTo>
                    <a:pt x="35" y="19"/>
                  </a:lnTo>
                  <a:lnTo>
                    <a:pt x="22" y="7"/>
                  </a:lnTo>
                  <a:close/>
                  <a:moveTo>
                    <a:pt x="22" y="0"/>
                  </a:moveTo>
                  <a:lnTo>
                    <a:pt x="25" y="1"/>
                  </a:lnTo>
                  <a:lnTo>
                    <a:pt x="39" y="14"/>
                  </a:lnTo>
                  <a:lnTo>
                    <a:pt x="52" y="27"/>
                  </a:lnTo>
                  <a:lnTo>
                    <a:pt x="52" y="30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49" y="40"/>
                  </a:lnTo>
                  <a:lnTo>
                    <a:pt x="45" y="45"/>
                  </a:lnTo>
                  <a:lnTo>
                    <a:pt x="41" y="49"/>
                  </a:lnTo>
                  <a:lnTo>
                    <a:pt x="33" y="52"/>
                  </a:lnTo>
                  <a:lnTo>
                    <a:pt x="31" y="52"/>
                  </a:lnTo>
                  <a:lnTo>
                    <a:pt x="28" y="52"/>
                  </a:lnTo>
                  <a:lnTo>
                    <a:pt x="15" y="39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7" y="9"/>
                  </a:lnTo>
                  <a:lnTo>
                    <a:pt x="13" y="4"/>
                  </a:lnTo>
                  <a:lnTo>
                    <a:pt x="19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52" name="Freeform 51"/>
          <p:cNvSpPr>
            <a:spLocks noEditPoints="1"/>
          </p:cNvSpPr>
          <p:nvPr userDrawn="1"/>
        </p:nvSpPr>
        <p:spPr bwMode="auto">
          <a:xfrm>
            <a:off x="1573610" y="2915501"/>
            <a:ext cx="357717" cy="440267"/>
          </a:xfrm>
          <a:custGeom>
            <a:avLst/>
            <a:gdLst>
              <a:gd name="T0" fmla="*/ 68 w 208"/>
              <a:gd name="T1" fmla="*/ 173 h 208"/>
              <a:gd name="T2" fmla="*/ 35 w 208"/>
              <a:gd name="T3" fmla="*/ 183 h 208"/>
              <a:gd name="T4" fmla="*/ 16 w 208"/>
              <a:gd name="T5" fmla="*/ 193 h 208"/>
              <a:gd name="T6" fmla="*/ 195 w 208"/>
              <a:gd name="T7" fmla="*/ 195 h 208"/>
              <a:gd name="T8" fmla="*/ 184 w 208"/>
              <a:gd name="T9" fmla="*/ 189 h 208"/>
              <a:gd name="T10" fmla="*/ 158 w 208"/>
              <a:gd name="T11" fmla="*/ 177 h 208"/>
              <a:gd name="T12" fmla="*/ 123 w 208"/>
              <a:gd name="T13" fmla="*/ 170 h 208"/>
              <a:gd name="T14" fmla="*/ 110 w 208"/>
              <a:gd name="T15" fmla="*/ 175 h 208"/>
              <a:gd name="T16" fmla="*/ 97 w 208"/>
              <a:gd name="T17" fmla="*/ 175 h 208"/>
              <a:gd name="T18" fmla="*/ 86 w 208"/>
              <a:gd name="T19" fmla="*/ 170 h 208"/>
              <a:gd name="T20" fmla="*/ 87 w 208"/>
              <a:gd name="T21" fmla="*/ 17 h 208"/>
              <a:gd name="T22" fmla="*/ 64 w 208"/>
              <a:gd name="T23" fmla="*/ 39 h 208"/>
              <a:gd name="T24" fmla="*/ 52 w 208"/>
              <a:gd name="T25" fmla="*/ 71 h 208"/>
              <a:gd name="T26" fmla="*/ 61 w 208"/>
              <a:gd name="T27" fmla="*/ 127 h 208"/>
              <a:gd name="T28" fmla="*/ 78 w 208"/>
              <a:gd name="T29" fmla="*/ 156 h 208"/>
              <a:gd name="T30" fmla="*/ 104 w 208"/>
              <a:gd name="T31" fmla="*/ 169 h 208"/>
              <a:gd name="T32" fmla="*/ 129 w 208"/>
              <a:gd name="T33" fmla="*/ 156 h 208"/>
              <a:gd name="T34" fmla="*/ 146 w 208"/>
              <a:gd name="T35" fmla="*/ 127 h 208"/>
              <a:gd name="T36" fmla="*/ 155 w 208"/>
              <a:gd name="T37" fmla="*/ 71 h 208"/>
              <a:gd name="T38" fmla="*/ 145 w 208"/>
              <a:gd name="T39" fmla="*/ 39 h 208"/>
              <a:gd name="T40" fmla="*/ 120 w 208"/>
              <a:gd name="T41" fmla="*/ 17 h 208"/>
              <a:gd name="T42" fmla="*/ 104 w 208"/>
              <a:gd name="T43" fmla="*/ 0 h 208"/>
              <a:gd name="T44" fmla="*/ 137 w 208"/>
              <a:gd name="T45" fmla="*/ 10 h 208"/>
              <a:gd name="T46" fmla="*/ 159 w 208"/>
              <a:gd name="T47" fmla="*/ 39 h 208"/>
              <a:gd name="T48" fmla="*/ 168 w 208"/>
              <a:gd name="T49" fmla="*/ 76 h 208"/>
              <a:gd name="T50" fmla="*/ 166 w 208"/>
              <a:gd name="T51" fmla="*/ 107 h 208"/>
              <a:gd name="T52" fmla="*/ 153 w 208"/>
              <a:gd name="T53" fmla="*/ 143 h 208"/>
              <a:gd name="T54" fmla="*/ 162 w 208"/>
              <a:gd name="T55" fmla="*/ 166 h 208"/>
              <a:gd name="T56" fmla="*/ 191 w 208"/>
              <a:gd name="T57" fmla="*/ 177 h 208"/>
              <a:gd name="T58" fmla="*/ 202 w 208"/>
              <a:gd name="T59" fmla="*/ 185 h 208"/>
              <a:gd name="T60" fmla="*/ 207 w 208"/>
              <a:gd name="T61" fmla="*/ 190 h 208"/>
              <a:gd name="T62" fmla="*/ 207 w 208"/>
              <a:gd name="T63" fmla="*/ 199 h 208"/>
              <a:gd name="T64" fmla="*/ 202 w 208"/>
              <a:gd name="T65" fmla="*/ 206 h 208"/>
              <a:gd name="T66" fmla="*/ 195 w 208"/>
              <a:gd name="T67" fmla="*/ 208 h 208"/>
              <a:gd name="T68" fmla="*/ 9 w 208"/>
              <a:gd name="T69" fmla="*/ 208 h 208"/>
              <a:gd name="T70" fmla="*/ 2 w 208"/>
              <a:gd name="T71" fmla="*/ 203 h 208"/>
              <a:gd name="T72" fmla="*/ 0 w 208"/>
              <a:gd name="T73" fmla="*/ 195 h 208"/>
              <a:gd name="T74" fmla="*/ 3 w 208"/>
              <a:gd name="T75" fmla="*/ 188 h 208"/>
              <a:gd name="T76" fmla="*/ 9 w 208"/>
              <a:gd name="T77" fmla="*/ 182 h 208"/>
              <a:gd name="T78" fmla="*/ 29 w 208"/>
              <a:gd name="T79" fmla="*/ 172 h 208"/>
              <a:gd name="T80" fmla="*/ 65 w 208"/>
              <a:gd name="T81" fmla="*/ 160 h 208"/>
              <a:gd name="T82" fmla="*/ 47 w 208"/>
              <a:gd name="T83" fmla="*/ 124 h 208"/>
              <a:gd name="T84" fmla="*/ 39 w 208"/>
              <a:gd name="T85" fmla="*/ 94 h 208"/>
              <a:gd name="T86" fmla="*/ 42 w 208"/>
              <a:gd name="T87" fmla="*/ 58 h 208"/>
              <a:gd name="T88" fmla="*/ 58 w 208"/>
              <a:gd name="T89" fmla="*/ 23 h 208"/>
              <a:gd name="T90" fmla="*/ 86 w 208"/>
              <a:gd name="T91" fmla="*/ 3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8" h="208">
                <a:moveTo>
                  <a:pt x="86" y="170"/>
                </a:moveTo>
                <a:lnTo>
                  <a:pt x="68" y="173"/>
                </a:lnTo>
                <a:lnTo>
                  <a:pt x="51" y="177"/>
                </a:lnTo>
                <a:lnTo>
                  <a:pt x="35" y="183"/>
                </a:lnTo>
                <a:lnTo>
                  <a:pt x="23" y="189"/>
                </a:lnTo>
                <a:lnTo>
                  <a:pt x="16" y="193"/>
                </a:lnTo>
                <a:lnTo>
                  <a:pt x="13" y="195"/>
                </a:lnTo>
                <a:lnTo>
                  <a:pt x="195" y="195"/>
                </a:lnTo>
                <a:lnTo>
                  <a:pt x="191" y="193"/>
                </a:lnTo>
                <a:lnTo>
                  <a:pt x="184" y="189"/>
                </a:lnTo>
                <a:lnTo>
                  <a:pt x="172" y="183"/>
                </a:lnTo>
                <a:lnTo>
                  <a:pt x="158" y="177"/>
                </a:lnTo>
                <a:lnTo>
                  <a:pt x="139" y="173"/>
                </a:lnTo>
                <a:lnTo>
                  <a:pt x="123" y="170"/>
                </a:lnTo>
                <a:lnTo>
                  <a:pt x="117" y="173"/>
                </a:lnTo>
                <a:lnTo>
                  <a:pt x="110" y="175"/>
                </a:lnTo>
                <a:lnTo>
                  <a:pt x="104" y="176"/>
                </a:lnTo>
                <a:lnTo>
                  <a:pt x="97" y="175"/>
                </a:lnTo>
                <a:lnTo>
                  <a:pt x="91" y="173"/>
                </a:lnTo>
                <a:lnTo>
                  <a:pt x="86" y="170"/>
                </a:lnTo>
                <a:close/>
                <a:moveTo>
                  <a:pt x="104" y="13"/>
                </a:moveTo>
                <a:lnTo>
                  <a:pt x="87" y="17"/>
                </a:lnTo>
                <a:lnTo>
                  <a:pt x="74" y="26"/>
                </a:lnTo>
                <a:lnTo>
                  <a:pt x="64" y="39"/>
                </a:lnTo>
                <a:lnTo>
                  <a:pt x="57" y="53"/>
                </a:lnTo>
                <a:lnTo>
                  <a:pt x="52" y="71"/>
                </a:lnTo>
                <a:lnTo>
                  <a:pt x="54" y="100"/>
                </a:lnTo>
                <a:lnTo>
                  <a:pt x="61" y="127"/>
                </a:lnTo>
                <a:lnTo>
                  <a:pt x="75" y="153"/>
                </a:lnTo>
                <a:lnTo>
                  <a:pt x="78" y="156"/>
                </a:lnTo>
                <a:lnTo>
                  <a:pt x="91" y="164"/>
                </a:lnTo>
                <a:lnTo>
                  <a:pt x="104" y="169"/>
                </a:lnTo>
                <a:lnTo>
                  <a:pt x="117" y="164"/>
                </a:lnTo>
                <a:lnTo>
                  <a:pt x="129" y="156"/>
                </a:lnTo>
                <a:lnTo>
                  <a:pt x="132" y="153"/>
                </a:lnTo>
                <a:lnTo>
                  <a:pt x="146" y="127"/>
                </a:lnTo>
                <a:lnTo>
                  <a:pt x="155" y="100"/>
                </a:lnTo>
                <a:lnTo>
                  <a:pt x="155" y="71"/>
                </a:lnTo>
                <a:lnTo>
                  <a:pt x="150" y="53"/>
                </a:lnTo>
                <a:lnTo>
                  <a:pt x="145" y="39"/>
                </a:lnTo>
                <a:lnTo>
                  <a:pt x="135" y="26"/>
                </a:lnTo>
                <a:lnTo>
                  <a:pt x="120" y="17"/>
                </a:lnTo>
                <a:lnTo>
                  <a:pt x="104" y="13"/>
                </a:lnTo>
                <a:close/>
                <a:moveTo>
                  <a:pt x="104" y="0"/>
                </a:moveTo>
                <a:lnTo>
                  <a:pt x="122" y="3"/>
                </a:lnTo>
                <a:lnTo>
                  <a:pt x="137" y="10"/>
                </a:lnTo>
                <a:lnTo>
                  <a:pt x="150" y="23"/>
                </a:lnTo>
                <a:lnTo>
                  <a:pt x="159" y="39"/>
                </a:lnTo>
                <a:lnTo>
                  <a:pt x="165" y="58"/>
                </a:lnTo>
                <a:lnTo>
                  <a:pt x="168" y="76"/>
                </a:lnTo>
                <a:lnTo>
                  <a:pt x="168" y="94"/>
                </a:lnTo>
                <a:lnTo>
                  <a:pt x="166" y="107"/>
                </a:lnTo>
                <a:lnTo>
                  <a:pt x="162" y="124"/>
                </a:lnTo>
                <a:lnTo>
                  <a:pt x="153" y="143"/>
                </a:lnTo>
                <a:lnTo>
                  <a:pt x="142" y="160"/>
                </a:lnTo>
                <a:lnTo>
                  <a:pt x="162" y="166"/>
                </a:lnTo>
                <a:lnTo>
                  <a:pt x="178" y="172"/>
                </a:lnTo>
                <a:lnTo>
                  <a:pt x="191" y="177"/>
                </a:lnTo>
                <a:lnTo>
                  <a:pt x="198" y="182"/>
                </a:lnTo>
                <a:lnTo>
                  <a:pt x="202" y="185"/>
                </a:lnTo>
                <a:lnTo>
                  <a:pt x="205" y="188"/>
                </a:lnTo>
                <a:lnTo>
                  <a:pt x="207" y="190"/>
                </a:lnTo>
                <a:lnTo>
                  <a:pt x="208" y="195"/>
                </a:lnTo>
                <a:lnTo>
                  <a:pt x="207" y="199"/>
                </a:lnTo>
                <a:lnTo>
                  <a:pt x="205" y="203"/>
                </a:lnTo>
                <a:lnTo>
                  <a:pt x="202" y="206"/>
                </a:lnTo>
                <a:lnTo>
                  <a:pt x="198" y="208"/>
                </a:lnTo>
                <a:lnTo>
                  <a:pt x="195" y="208"/>
                </a:lnTo>
                <a:lnTo>
                  <a:pt x="13" y="208"/>
                </a:lnTo>
                <a:lnTo>
                  <a:pt x="9" y="208"/>
                </a:lnTo>
                <a:lnTo>
                  <a:pt x="5" y="206"/>
                </a:lnTo>
                <a:lnTo>
                  <a:pt x="2" y="203"/>
                </a:lnTo>
                <a:lnTo>
                  <a:pt x="0" y="199"/>
                </a:lnTo>
                <a:lnTo>
                  <a:pt x="0" y="195"/>
                </a:lnTo>
                <a:lnTo>
                  <a:pt x="0" y="190"/>
                </a:lnTo>
                <a:lnTo>
                  <a:pt x="3" y="188"/>
                </a:lnTo>
                <a:lnTo>
                  <a:pt x="6" y="185"/>
                </a:lnTo>
                <a:lnTo>
                  <a:pt x="9" y="182"/>
                </a:lnTo>
                <a:lnTo>
                  <a:pt x="18" y="177"/>
                </a:lnTo>
                <a:lnTo>
                  <a:pt x="29" y="172"/>
                </a:lnTo>
                <a:lnTo>
                  <a:pt x="47" y="166"/>
                </a:lnTo>
                <a:lnTo>
                  <a:pt x="65" y="160"/>
                </a:lnTo>
                <a:lnTo>
                  <a:pt x="55" y="143"/>
                </a:lnTo>
                <a:lnTo>
                  <a:pt x="47" y="124"/>
                </a:lnTo>
                <a:lnTo>
                  <a:pt x="41" y="107"/>
                </a:lnTo>
                <a:lnTo>
                  <a:pt x="39" y="94"/>
                </a:lnTo>
                <a:lnTo>
                  <a:pt x="39" y="76"/>
                </a:lnTo>
                <a:lnTo>
                  <a:pt x="42" y="58"/>
                </a:lnTo>
                <a:lnTo>
                  <a:pt x="48" y="39"/>
                </a:lnTo>
                <a:lnTo>
                  <a:pt x="58" y="23"/>
                </a:lnTo>
                <a:lnTo>
                  <a:pt x="71" y="10"/>
                </a:lnTo>
                <a:lnTo>
                  <a:pt x="86" y="3"/>
                </a:lnTo>
                <a:lnTo>
                  <a:pt x="104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882253" y="2915501"/>
            <a:ext cx="313002" cy="440267"/>
            <a:chOff x="814387" y="2186626"/>
            <a:chExt cx="288925" cy="330200"/>
          </a:xfrm>
        </p:grpSpPr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814387" y="2186626"/>
              <a:ext cx="288925" cy="330200"/>
            </a:xfrm>
            <a:custGeom>
              <a:avLst/>
              <a:gdLst>
                <a:gd name="T0" fmla="*/ 26 w 182"/>
                <a:gd name="T1" fmla="*/ 182 h 208"/>
                <a:gd name="T2" fmla="*/ 30 w 182"/>
                <a:gd name="T3" fmla="*/ 192 h 208"/>
                <a:gd name="T4" fmla="*/ 39 w 182"/>
                <a:gd name="T5" fmla="*/ 195 h 208"/>
                <a:gd name="T6" fmla="*/ 147 w 182"/>
                <a:gd name="T7" fmla="*/ 195 h 208"/>
                <a:gd name="T8" fmla="*/ 154 w 182"/>
                <a:gd name="T9" fmla="*/ 188 h 208"/>
                <a:gd name="T10" fmla="*/ 156 w 182"/>
                <a:gd name="T11" fmla="*/ 72 h 208"/>
                <a:gd name="T12" fmla="*/ 19 w 182"/>
                <a:gd name="T13" fmla="*/ 39 h 208"/>
                <a:gd name="T14" fmla="*/ 14 w 182"/>
                <a:gd name="T15" fmla="*/ 43 h 208"/>
                <a:gd name="T16" fmla="*/ 13 w 182"/>
                <a:gd name="T17" fmla="*/ 59 h 208"/>
                <a:gd name="T18" fmla="*/ 169 w 182"/>
                <a:gd name="T19" fmla="*/ 46 h 208"/>
                <a:gd name="T20" fmla="*/ 166 w 182"/>
                <a:gd name="T21" fmla="*/ 40 h 208"/>
                <a:gd name="T22" fmla="*/ 19 w 182"/>
                <a:gd name="T23" fmla="*/ 39 h 208"/>
                <a:gd name="T24" fmla="*/ 55 w 182"/>
                <a:gd name="T25" fmla="*/ 14 h 208"/>
                <a:gd name="T26" fmla="*/ 52 w 182"/>
                <a:gd name="T27" fmla="*/ 20 h 208"/>
                <a:gd name="T28" fmla="*/ 130 w 182"/>
                <a:gd name="T29" fmla="*/ 26 h 208"/>
                <a:gd name="T30" fmla="*/ 128 w 182"/>
                <a:gd name="T31" fmla="*/ 17 h 208"/>
                <a:gd name="T32" fmla="*/ 123 w 182"/>
                <a:gd name="T33" fmla="*/ 13 h 208"/>
                <a:gd name="T34" fmla="*/ 58 w 182"/>
                <a:gd name="T35" fmla="*/ 0 h 208"/>
                <a:gd name="T36" fmla="*/ 130 w 182"/>
                <a:gd name="T37" fmla="*/ 1 h 208"/>
                <a:gd name="T38" fmla="*/ 138 w 182"/>
                <a:gd name="T39" fmla="*/ 9 h 208"/>
                <a:gd name="T40" fmla="*/ 143 w 182"/>
                <a:gd name="T41" fmla="*/ 20 h 208"/>
                <a:gd name="T42" fmla="*/ 162 w 182"/>
                <a:gd name="T43" fmla="*/ 26 h 208"/>
                <a:gd name="T44" fmla="*/ 173 w 182"/>
                <a:gd name="T45" fmla="*/ 30 h 208"/>
                <a:gd name="T46" fmla="*/ 180 w 182"/>
                <a:gd name="T47" fmla="*/ 39 h 208"/>
                <a:gd name="T48" fmla="*/ 182 w 182"/>
                <a:gd name="T49" fmla="*/ 45 h 208"/>
                <a:gd name="T50" fmla="*/ 180 w 182"/>
                <a:gd name="T51" fmla="*/ 63 h 208"/>
                <a:gd name="T52" fmla="*/ 173 w 182"/>
                <a:gd name="T53" fmla="*/ 71 h 208"/>
                <a:gd name="T54" fmla="*/ 169 w 182"/>
                <a:gd name="T55" fmla="*/ 182 h 208"/>
                <a:gd name="T56" fmla="*/ 156 w 182"/>
                <a:gd name="T57" fmla="*/ 205 h 208"/>
                <a:gd name="T58" fmla="*/ 39 w 182"/>
                <a:gd name="T59" fmla="*/ 208 h 208"/>
                <a:gd name="T60" fmla="*/ 16 w 182"/>
                <a:gd name="T61" fmla="*/ 195 h 208"/>
                <a:gd name="T62" fmla="*/ 13 w 182"/>
                <a:gd name="T63" fmla="*/ 72 h 208"/>
                <a:gd name="T64" fmla="*/ 4 w 182"/>
                <a:gd name="T65" fmla="*/ 68 h 208"/>
                <a:gd name="T66" fmla="*/ 0 w 182"/>
                <a:gd name="T67" fmla="*/ 59 h 208"/>
                <a:gd name="T68" fmla="*/ 0 w 182"/>
                <a:gd name="T69" fmla="*/ 45 h 208"/>
                <a:gd name="T70" fmla="*/ 4 w 182"/>
                <a:gd name="T71" fmla="*/ 35 h 208"/>
                <a:gd name="T72" fmla="*/ 13 w 182"/>
                <a:gd name="T73" fmla="*/ 27 h 208"/>
                <a:gd name="T74" fmla="*/ 39 w 182"/>
                <a:gd name="T75" fmla="*/ 26 h 208"/>
                <a:gd name="T76" fmla="*/ 40 w 182"/>
                <a:gd name="T77" fmla="*/ 14 h 208"/>
                <a:gd name="T78" fmla="*/ 46 w 182"/>
                <a:gd name="T79" fmla="*/ 4 h 208"/>
                <a:gd name="T80" fmla="*/ 58 w 182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2" h="208">
                  <a:moveTo>
                    <a:pt x="26" y="72"/>
                  </a:moveTo>
                  <a:lnTo>
                    <a:pt x="26" y="182"/>
                  </a:lnTo>
                  <a:lnTo>
                    <a:pt x="27" y="188"/>
                  </a:lnTo>
                  <a:lnTo>
                    <a:pt x="30" y="192"/>
                  </a:lnTo>
                  <a:lnTo>
                    <a:pt x="33" y="195"/>
                  </a:lnTo>
                  <a:lnTo>
                    <a:pt x="39" y="195"/>
                  </a:lnTo>
                  <a:lnTo>
                    <a:pt x="143" y="195"/>
                  </a:lnTo>
                  <a:lnTo>
                    <a:pt x="147" y="195"/>
                  </a:lnTo>
                  <a:lnTo>
                    <a:pt x="151" y="192"/>
                  </a:lnTo>
                  <a:lnTo>
                    <a:pt x="154" y="188"/>
                  </a:lnTo>
                  <a:lnTo>
                    <a:pt x="156" y="182"/>
                  </a:lnTo>
                  <a:lnTo>
                    <a:pt x="156" y="72"/>
                  </a:lnTo>
                  <a:lnTo>
                    <a:pt x="26" y="72"/>
                  </a:lnTo>
                  <a:close/>
                  <a:moveTo>
                    <a:pt x="19" y="39"/>
                  </a:moveTo>
                  <a:lnTo>
                    <a:pt x="16" y="40"/>
                  </a:lnTo>
                  <a:lnTo>
                    <a:pt x="14" y="43"/>
                  </a:lnTo>
                  <a:lnTo>
                    <a:pt x="13" y="46"/>
                  </a:lnTo>
                  <a:lnTo>
                    <a:pt x="13" y="59"/>
                  </a:lnTo>
                  <a:lnTo>
                    <a:pt x="169" y="59"/>
                  </a:lnTo>
                  <a:lnTo>
                    <a:pt x="169" y="46"/>
                  </a:lnTo>
                  <a:lnTo>
                    <a:pt x="167" y="43"/>
                  </a:lnTo>
                  <a:lnTo>
                    <a:pt x="166" y="40"/>
                  </a:lnTo>
                  <a:lnTo>
                    <a:pt x="162" y="39"/>
                  </a:lnTo>
                  <a:lnTo>
                    <a:pt x="19" y="39"/>
                  </a:lnTo>
                  <a:close/>
                  <a:moveTo>
                    <a:pt x="58" y="13"/>
                  </a:moveTo>
                  <a:lnTo>
                    <a:pt x="55" y="14"/>
                  </a:lnTo>
                  <a:lnTo>
                    <a:pt x="53" y="17"/>
                  </a:lnTo>
                  <a:lnTo>
                    <a:pt x="52" y="20"/>
                  </a:lnTo>
                  <a:lnTo>
                    <a:pt x="52" y="26"/>
                  </a:lnTo>
                  <a:lnTo>
                    <a:pt x="130" y="26"/>
                  </a:lnTo>
                  <a:lnTo>
                    <a:pt x="130" y="20"/>
                  </a:lnTo>
                  <a:lnTo>
                    <a:pt x="128" y="17"/>
                  </a:lnTo>
                  <a:lnTo>
                    <a:pt x="127" y="14"/>
                  </a:lnTo>
                  <a:lnTo>
                    <a:pt x="123" y="13"/>
                  </a:lnTo>
                  <a:lnTo>
                    <a:pt x="58" y="13"/>
                  </a:lnTo>
                  <a:close/>
                  <a:moveTo>
                    <a:pt x="58" y="0"/>
                  </a:moveTo>
                  <a:lnTo>
                    <a:pt x="123" y="0"/>
                  </a:lnTo>
                  <a:lnTo>
                    <a:pt x="130" y="1"/>
                  </a:lnTo>
                  <a:lnTo>
                    <a:pt x="134" y="4"/>
                  </a:lnTo>
                  <a:lnTo>
                    <a:pt x="138" y="9"/>
                  </a:lnTo>
                  <a:lnTo>
                    <a:pt x="141" y="14"/>
                  </a:lnTo>
                  <a:lnTo>
                    <a:pt x="143" y="20"/>
                  </a:lnTo>
                  <a:lnTo>
                    <a:pt x="143" y="26"/>
                  </a:lnTo>
                  <a:lnTo>
                    <a:pt x="162" y="26"/>
                  </a:lnTo>
                  <a:lnTo>
                    <a:pt x="167" y="27"/>
                  </a:lnTo>
                  <a:lnTo>
                    <a:pt x="173" y="30"/>
                  </a:lnTo>
                  <a:lnTo>
                    <a:pt x="177" y="35"/>
                  </a:lnTo>
                  <a:lnTo>
                    <a:pt x="180" y="39"/>
                  </a:lnTo>
                  <a:lnTo>
                    <a:pt x="182" y="45"/>
                  </a:lnTo>
                  <a:lnTo>
                    <a:pt x="182" y="45"/>
                  </a:lnTo>
                  <a:lnTo>
                    <a:pt x="182" y="59"/>
                  </a:lnTo>
                  <a:lnTo>
                    <a:pt x="180" y="63"/>
                  </a:lnTo>
                  <a:lnTo>
                    <a:pt x="177" y="68"/>
                  </a:lnTo>
                  <a:lnTo>
                    <a:pt x="173" y="71"/>
                  </a:lnTo>
                  <a:lnTo>
                    <a:pt x="169" y="72"/>
                  </a:lnTo>
                  <a:lnTo>
                    <a:pt x="169" y="182"/>
                  </a:lnTo>
                  <a:lnTo>
                    <a:pt x="164" y="195"/>
                  </a:lnTo>
                  <a:lnTo>
                    <a:pt x="156" y="205"/>
                  </a:lnTo>
                  <a:lnTo>
                    <a:pt x="143" y="208"/>
                  </a:lnTo>
                  <a:lnTo>
                    <a:pt x="39" y="208"/>
                  </a:lnTo>
                  <a:lnTo>
                    <a:pt x="26" y="205"/>
                  </a:lnTo>
                  <a:lnTo>
                    <a:pt x="16" y="195"/>
                  </a:lnTo>
                  <a:lnTo>
                    <a:pt x="13" y="182"/>
                  </a:lnTo>
                  <a:lnTo>
                    <a:pt x="13" y="72"/>
                  </a:lnTo>
                  <a:lnTo>
                    <a:pt x="7" y="71"/>
                  </a:lnTo>
                  <a:lnTo>
                    <a:pt x="4" y="68"/>
                  </a:lnTo>
                  <a:lnTo>
                    <a:pt x="1" y="63"/>
                  </a:lnTo>
                  <a:lnTo>
                    <a:pt x="0" y="59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4" y="35"/>
                  </a:lnTo>
                  <a:lnTo>
                    <a:pt x="9" y="30"/>
                  </a:lnTo>
                  <a:lnTo>
                    <a:pt x="13" y="27"/>
                  </a:lnTo>
                  <a:lnTo>
                    <a:pt x="19" y="26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40" y="14"/>
                  </a:lnTo>
                  <a:lnTo>
                    <a:pt x="43" y="9"/>
                  </a:lnTo>
                  <a:lnTo>
                    <a:pt x="46" y="4"/>
                  </a:lnTo>
                  <a:lnTo>
                    <a:pt x="52" y="1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876299" y="2321563"/>
              <a:ext cx="41275" cy="153987"/>
            </a:xfrm>
            <a:custGeom>
              <a:avLst/>
              <a:gdLst>
                <a:gd name="T0" fmla="*/ 6 w 26"/>
                <a:gd name="T1" fmla="*/ 6 h 97"/>
                <a:gd name="T2" fmla="*/ 6 w 26"/>
                <a:gd name="T3" fmla="*/ 91 h 97"/>
                <a:gd name="T4" fmla="*/ 19 w 26"/>
                <a:gd name="T5" fmla="*/ 91 h 97"/>
                <a:gd name="T6" fmla="*/ 19 w 26"/>
                <a:gd name="T7" fmla="*/ 6 h 97"/>
                <a:gd name="T8" fmla="*/ 6 w 26"/>
                <a:gd name="T9" fmla="*/ 6 h 97"/>
                <a:gd name="T10" fmla="*/ 6 w 26"/>
                <a:gd name="T11" fmla="*/ 0 h 97"/>
                <a:gd name="T12" fmla="*/ 19 w 26"/>
                <a:gd name="T13" fmla="*/ 0 h 97"/>
                <a:gd name="T14" fmla="*/ 23 w 26"/>
                <a:gd name="T15" fmla="*/ 2 h 97"/>
                <a:gd name="T16" fmla="*/ 24 w 26"/>
                <a:gd name="T17" fmla="*/ 3 h 97"/>
                <a:gd name="T18" fmla="*/ 26 w 26"/>
                <a:gd name="T19" fmla="*/ 6 h 97"/>
                <a:gd name="T20" fmla="*/ 26 w 26"/>
                <a:gd name="T21" fmla="*/ 91 h 97"/>
                <a:gd name="T22" fmla="*/ 24 w 26"/>
                <a:gd name="T23" fmla="*/ 94 h 97"/>
                <a:gd name="T24" fmla="*/ 23 w 26"/>
                <a:gd name="T25" fmla="*/ 97 h 97"/>
                <a:gd name="T26" fmla="*/ 19 w 26"/>
                <a:gd name="T27" fmla="*/ 97 h 97"/>
                <a:gd name="T28" fmla="*/ 6 w 26"/>
                <a:gd name="T29" fmla="*/ 97 h 97"/>
                <a:gd name="T30" fmla="*/ 3 w 26"/>
                <a:gd name="T31" fmla="*/ 97 h 97"/>
                <a:gd name="T32" fmla="*/ 1 w 26"/>
                <a:gd name="T33" fmla="*/ 94 h 97"/>
                <a:gd name="T34" fmla="*/ 0 w 26"/>
                <a:gd name="T35" fmla="*/ 91 h 97"/>
                <a:gd name="T36" fmla="*/ 0 w 26"/>
                <a:gd name="T37" fmla="*/ 6 h 97"/>
                <a:gd name="T38" fmla="*/ 1 w 26"/>
                <a:gd name="T39" fmla="*/ 3 h 97"/>
                <a:gd name="T40" fmla="*/ 3 w 26"/>
                <a:gd name="T41" fmla="*/ 2 h 97"/>
                <a:gd name="T42" fmla="*/ 6 w 26"/>
                <a:gd name="T4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97">
                  <a:moveTo>
                    <a:pt x="6" y="6"/>
                  </a:moveTo>
                  <a:lnTo>
                    <a:pt x="6" y="91"/>
                  </a:lnTo>
                  <a:lnTo>
                    <a:pt x="19" y="91"/>
                  </a:lnTo>
                  <a:lnTo>
                    <a:pt x="19" y="6"/>
                  </a:lnTo>
                  <a:lnTo>
                    <a:pt x="6" y="6"/>
                  </a:lnTo>
                  <a:close/>
                  <a:moveTo>
                    <a:pt x="6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6" y="6"/>
                  </a:lnTo>
                  <a:lnTo>
                    <a:pt x="26" y="91"/>
                  </a:lnTo>
                  <a:lnTo>
                    <a:pt x="24" y="94"/>
                  </a:lnTo>
                  <a:lnTo>
                    <a:pt x="23" y="97"/>
                  </a:lnTo>
                  <a:lnTo>
                    <a:pt x="19" y="97"/>
                  </a:lnTo>
                  <a:lnTo>
                    <a:pt x="6" y="97"/>
                  </a:lnTo>
                  <a:lnTo>
                    <a:pt x="3" y="97"/>
                  </a:lnTo>
                  <a:lnTo>
                    <a:pt x="1" y="94"/>
                  </a:lnTo>
                  <a:lnTo>
                    <a:pt x="0" y="91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56" name="Freeform 55"/>
            <p:cNvSpPr>
              <a:spLocks noEditPoints="1"/>
            </p:cNvSpPr>
            <p:nvPr/>
          </p:nvSpPr>
          <p:spPr bwMode="auto">
            <a:xfrm>
              <a:off x="938212" y="2321563"/>
              <a:ext cx="41275" cy="153987"/>
            </a:xfrm>
            <a:custGeom>
              <a:avLst/>
              <a:gdLst>
                <a:gd name="T0" fmla="*/ 6 w 26"/>
                <a:gd name="T1" fmla="*/ 6 h 97"/>
                <a:gd name="T2" fmla="*/ 6 w 26"/>
                <a:gd name="T3" fmla="*/ 91 h 97"/>
                <a:gd name="T4" fmla="*/ 19 w 26"/>
                <a:gd name="T5" fmla="*/ 91 h 97"/>
                <a:gd name="T6" fmla="*/ 19 w 26"/>
                <a:gd name="T7" fmla="*/ 6 h 97"/>
                <a:gd name="T8" fmla="*/ 6 w 26"/>
                <a:gd name="T9" fmla="*/ 6 h 97"/>
                <a:gd name="T10" fmla="*/ 6 w 26"/>
                <a:gd name="T11" fmla="*/ 0 h 97"/>
                <a:gd name="T12" fmla="*/ 19 w 26"/>
                <a:gd name="T13" fmla="*/ 0 h 97"/>
                <a:gd name="T14" fmla="*/ 23 w 26"/>
                <a:gd name="T15" fmla="*/ 2 h 97"/>
                <a:gd name="T16" fmla="*/ 24 w 26"/>
                <a:gd name="T17" fmla="*/ 3 h 97"/>
                <a:gd name="T18" fmla="*/ 26 w 26"/>
                <a:gd name="T19" fmla="*/ 6 h 97"/>
                <a:gd name="T20" fmla="*/ 26 w 26"/>
                <a:gd name="T21" fmla="*/ 91 h 97"/>
                <a:gd name="T22" fmla="*/ 24 w 26"/>
                <a:gd name="T23" fmla="*/ 94 h 97"/>
                <a:gd name="T24" fmla="*/ 23 w 26"/>
                <a:gd name="T25" fmla="*/ 97 h 97"/>
                <a:gd name="T26" fmla="*/ 19 w 26"/>
                <a:gd name="T27" fmla="*/ 97 h 97"/>
                <a:gd name="T28" fmla="*/ 6 w 26"/>
                <a:gd name="T29" fmla="*/ 97 h 97"/>
                <a:gd name="T30" fmla="*/ 3 w 26"/>
                <a:gd name="T31" fmla="*/ 97 h 97"/>
                <a:gd name="T32" fmla="*/ 1 w 26"/>
                <a:gd name="T33" fmla="*/ 94 h 97"/>
                <a:gd name="T34" fmla="*/ 0 w 26"/>
                <a:gd name="T35" fmla="*/ 91 h 97"/>
                <a:gd name="T36" fmla="*/ 0 w 26"/>
                <a:gd name="T37" fmla="*/ 6 h 97"/>
                <a:gd name="T38" fmla="*/ 1 w 26"/>
                <a:gd name="T39" fmla="*/ 3 h 97"/>
                <a:gd name="T40" fmla="*/ 3 w 26"/>
                <a:gd name="T41" fmla="*/ 2 h 97"/>
                <a:gd name="T42" fmla="*/ 6 w 26"/>
                <a:gd name="T4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97">
                  <a:moveTo>
                    <a:pt x="6" y="6"/>
                  </a:moveTo>
                  <a:lnTo>
                    <a:pt x="6" y="91"/>
                  </a:lnTo>
                  <a:lnTo>
                    <a:pt x="19" y="91"/>
                  </a:lnTo>
                  <a:lnTo>
                    <a:pt x="19" y="6"/>
                  </a:lnTo>
                  <a:lnTo>
                    <a:pt x="6" y="6"/>
                  </a:lnTo>
                  <a:close/>
                  <a:moveTo>
                    <a:pt x="6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6" y="6"/>
                  </a:lnTo>
                  <a:lnTo>
                    <a:pt x="26" y="91"/>
                  </a:lnTo>
                  <a:lnTo>
                    <a:pt x="24" y="94"/>
                  </a:lnTo>
                  <a:lnTo>
                    <a:pt x="23" y="97"/>
                  </a:lnTo>
                  <a:lnTo>
                    <a:pt x="19" y="97"/>
                  </a:lnTo>
                  <a:lnTo>
                    <a:pt x="6" y="97"/>
                  </a:lnTo>
                  <a:lnTo>
                    <a:pt x="3" y="97"/>
                  </a:lnTo>
                  <a:lnTo>
                    <a:pt x="1" y="94"/>
                  </a:lnTo>
                  <a:lnTo>
                    <a:pt x="0" y="91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1000124" y="2321563"/>
              <a:ext cx="41275" cy="153987"/>
            </a:xfrm>
            <a:custGeom>
              <a:avLst/>
              <a:gdLst>
                <a:gd name="T0" fmla="*/ 6 w 26"/>
                <a:gd name="T1" fmla="*/ 6 h 97"/>
                <a:gd name="T2" fmla="*/ 6 w 26"/>
                <a:gd name="T3" fmla="*/ 91 h 97"/>
                <a:gd name="T4" fmla="*/ 19 w 26"/>
                <a:gd name="T5" fmla="*/ 91 h 97"/>
                <a:gd name="T6" fmla="*/ 19 w 26"/>
                <a:gd name="T7" fmla="*/ 6 h 97"/>
                <a:gd name="T8" fmla="*/ 6 w 26"/>
                <a:gd name="T9" fmla="*/ 6 h 97"/>
                <a:gd name="T10" fmla="*/ 6 w 26"/>
                <a:gd name="T11" fmla="*/ 0 h 97"/>
                <a:gd name="T12" fmla="*/ 19 w 26"/>
                <a:gd name="T13" fmla="*/ 0 h 97"/>
                <a:gd name="T14" fmla="*/ 23 w 26"/>
                <a:gd name="T15" fmla="*/ 2 h 97"/>
                <a:gd name="T16" fmla="*/ 24 w 26"/>
                <a:gd name="T17" fmla="*/ 3 h 97"/>
                <a:gd name="T18" fmla="*/ 26 w 26"/>
                <a:gd name="T19" fmla="*/ 6 h 97"/>
                <a:gd name="T20" fmla="*/ 26 w 26"/>
                <a:gd name="T21" fmla="*/ 91 h 97"/>
                <a:gd name="T22" fmla="*/ 24 w 26"/>
                <a:gd name="T23" fmla="*/ 94 h 97"/>
                <a:gd name="T24" fmla="*/ 23 w 26"/>
                <a:gd name="T25" fmla="*/ 97 h 97"/>
                <a:gd name="T26" fmla="*/ 19 w 26"/>
                <a:gd name="T27" fmla="*/ 97 h 97"/>
                <a:gd name="T28" fmla="*/ 6 w 26"/>
                <a:gd name="T29" fmla="*/ 97 h 97"/>
                <a:gd name="T30" fmla="*/ 3 w 26"/>
                <a:gd name="T31" fmla="*/ 97 h 97"/>
                <a:gd name="T32" fmla="*/ 1 w 26"/>
                <a:gd name="T33" fmla="*/ 94 h 97"/>
                <a:gd name="T34" fmla="*/ 0 w 26"/>
                <a:gd name="T35" fmla="*/ 91 h 97"/>
                <a:gd name="T36" fmla="*/ 0 w 26"/>
                <a:gd name="T37" fmla="*/ 6 h 97"/>
                <a:gd name="T38" fmla="*/ 1 w 26"/>
                <a:gd name="T39" fmla="*/ 3 h 97"/>
                <a:gd name="T40" fmla="*/ 3 w 26"/>
                <a:gd name="T41" fmla="*/ 2 h 97"/>
                <a:gd name="T42" fmla="*/ 6 w 26"/>
                <a:gd name="T4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97">
                  <a:moveTo>
                    <a:pt x="6" y="6"/>
                  </a:moveTo>
                  <a:lnTo>
                    <a:pt x="6" y="91"/>
                  </a:lnTo>
                  <a:lnTo>
                    <a:pt x="19" y="91"/>
                  </a:lnTo>
                  <a:lnTo>
                    <a:pt x="19" y="6"/>
                  </a:lnTo>
                  <a:lnTo>
                    <a:pt x="6" y="6"/>
                  </a:lnTo>
                  <a:close/>
                  <a:moveTo>
                    <a:pt x="6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6" y="6"/>
                  </a:lnTo>
                  <a:lnTo>
                    <a:pt x="26" y="91"/>
                  </a:lnTo>
                  <a:lnTo>
                    <a:pt x="24" y="94"/>
                  </a:lnTo>
                  <a:lnTo>
                    <a:pt x="23" y="97"/>
                  </a:lnTo>
                  <a:lnTo>
                    <a:pt x="19" y="97"/>
                  </a:lnTo>
                  <a:lnTo>
                    <a:pt x="6" y="97"/>
                  </a:lnTo>
                  <a:lnTo>
                    <a:pt x="3" y="97"/>
                  </a:lnTo>
                  <a:lnTo>
                    <a:pt x="1" y="94"/>
                  </a:lnTo>
                  <a:lnTo>
                    <a:pt x="0" y="91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58" name="Freeform 57"/>
          <p:cNvSpPr>
            <a:spLocks noEditPoints="1"/>
          </p:cNvSpPr>
          <p:nvPr userDrawn="1"/>
        </p:nvSpPr>
        <p:spPr bwMode="auto">
          <a:xfrm>
            <a:off x="4430184" y="2106937"/>
            <a:ext cx="355997" cy="300567"/>
          </a:xfrm>
          <a:custGeom>
            <a:avLst/>
            <a:gdLst>
              <a:gd name="T0" fmla="*/ 155 w 207"/>
              <a:gd name="T1" fmla="*/ 51 h 142"/>
              <a:gd name="T2" fmla="*/ 161 w 207"/>
              <a:gd name="T3" fmla="*/ 98 h 142"/>
              <a:gd name="T4" fmla="*/ 187 w 207"/>
              <a:gd name="T5" fmla="*/ 124 h 142"/>
              <a:gd name="T6" fmla="*/ 194 w 207"/>
              <a:gd name="T7" fmla="*/ 20 h 142"/>
              <a:gd name="T8" fmla="*/ 18 w 207"/>
              <a:gd name="T9" fmla="*/ 13 h 142"/>
              <a:gd name="T10" fmla="*/ 13 w 207"/>
              <a:gd name="T11" fmla="*/ 15 h 142"/>
              <a:gd name="T12" fmla="*/ 13 w 207"/>
              <a:gd name="T13" fmla="*/ 124 h 142"/>
              <a:gd name="T14" fmla="*/ 16 w 207"/>
              <a:gd name="T15" fmla="*/ 128 h 142"/>
              <a:gd name="T16" fmla="*/ 142 w 207"/>
              <a:gd name="T17" fmla="*/ 129 h 142"/>
              <a:gd name="T18" fmla="*/ 147 w 207"/>
              <a:gd name="T19" fmla="*/ 127 h 142"/>
              <a:gd name="T20" fmla="*/ 148 w 207"/>
              <a:gd name="T21" fmla="*/ 20 h 142"/>
              <a:gd name="T22" fmla="*/ 145 w 207"/>
              <a:gd name="T23" fmla="*/ 14 h 142"/>
              <a:gd name="T24" fmla="*/ 18 w 207"/>
              <a:gd name="T25" fmla="*/ 13 h 142"/>
              <a:gd name="T26" fmla="*/ 142 w 207"/>
              <a:gd name="T27" fmla="*/ 0 h 142"/>
              <a:gd name="T28" fmla="*/ 154 w 207"/>
              <a:gd name="T29" fmla="*/ 4 h 142"/>
              <a:gd name="T30" fmla="*/ 160 w 207"/>
              <a:gd name="T31" fmla="*/ 13 h 142"/>
              <a:gd name="T32" fmla="*/ 161 w 207"/>
              <a:gd name="T33" fmla="*/ 27 h 142"/>
              <a:gd name="T34" fmla="*/ 183 w 207"/>
              <a:gd name="T35" fmla="*/ 7 h 142"/>
              <a:gd name="T36" fmla="*/ 194 w 207"/>
              <a:gd name="T37" fmla="*/ 7 h 142"/>
              <a:gd name="T38" fmla="*/ 203 w 207"/>
              <a:gd name="T39" fmla="*/ 10 h 142"/>
              <a:gd name="T40" fmla="*/ 207 w 207"/>
              <a:gd name="T41" fmla="*/ 20 h 142"/>
              <a:gd name="T42" fmla="*/ 206 w 207"/>
              <a:gd name="T43" fmla="*/ 128 h 142"/>
              <a:gd name="T44" fmla="*/ 199 w 207"/>
              <a:gd name="T45" fmla="*/ 135 h 142"/>
              <a:gd name="T46" fmla="*/ 189 w 207"/>
              <a:gd name="T47" fmla="*/ 137 h 142"/>
              <a:gd name="T48" fmla="*/ 179 w 207"/>
              <a:gd name="T49" fmla="*/ 132 h 142"/>
              <a:gd name="T50" fmla="*/ 161 w 207"/>
              <a:gd name="T51" fmla="*/ 124 h 142"/>
              <a:gd name="T52" fmla="*/ 157 w 207"/>
              <a:gd name="T53" fmla="*/ 135 h 142"/>
              <a:gd name="T54" fmla="*/ 148 w 207"/>
              <a:gd name="T55" fmla="*/ 141 h 142"/>
              <a:gd name="T56" fmla="*/ 18 w 207"/>
              <a:gd name="T57" fmla="*/ 142 h 142"/>
              <a:gd name="T58" fmla="*/ 7 w 207"/>
              <a:gd name="T59" fmla="*/ 138 h 142"/>
              <a:gd name="T60" fmla="*/ 0 w 207"/>
              <a:gd name="T61" fmla="*/ 129 h 142"/>
              <a:gd name="T62" fmla="*/ 0 w 207"/>
              <a:gd name="T63" fmla="*/ 20 h 142"/>
              <a:gd name="T64" fmla="*/ 3 w 207"/>
              <a:gd name="T65" fmla="*/ 8 h 142"/>
              <a:gd name="T66" fmla="*/ 13 w 207"/>
              <a:gd name="T67" fmla="*/ 1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7" h="142">
                <a:moveTo>
                  <a:pt x="187" y="20"/>
                </a:moveTo>
                <a:lnTo>
                  <a:pt x="155" y="51"/>
                </a:lnTo>
                <a:lnTo>
                  <a:pt x="155" y="90"/>
                </a:lnTo>
                <a:lnTo>
                  <a:pt x="161" y="98"/>
                </a:lnTo>
                <a:lnTo>
                  <a:pt x="161" y="98"/>
                </a:lnTo>
                <a:lnTo>
                  <a:pt x="187" y="124"/>
                </a:lnTo>
                <a:lnTo>
                  <a:pt x="194" y="124"/>
                </a:lnTo>
                <a:lnTo>
                  <a:pt x="194" y="20"/>
                </a:lnTo>
                <a:lnTo>
                  <a:pt x="187" y="20"/>
                </a:lnTo>
                <a:close/>
                <a:moveTo>
                  <a:pt x="18" y="13"/>
                </a:moveTo>
                <a:lnTo>
                  <a:pt x="16" y="14"/>
                </a:lnTo>
                <a:lnTo>
                  <a:pt x="13" y="15"/>
                </a:lnTo>
                <a:lnTo>
                  <a:pt x="13" y="20"/>
                </a:lnTo>
                <a:lnTo>
                  <a:pt x="13" y="124"/>
                </a:lnTo>
                <a:lnTo>
                  <a:pt x="13" y="127"/>
                </a:lnTo>
                <a:lnTo>
                  <a:pt x="16" y="128"/>
                </a:lnTo>
                <a:lnTo>
                  <a:pt x="18" y="129"/>
                </a:lnTo>
                <a:lnTo>
                  <a:pt x="142" y="129"/>
                </a:lnTo>
                <a:lnTo>
                  <a:pt x="145" y="128"/>
                </a:lnTo>
                <a:lnTo>
                  <a:pt x="147" y="127"/>
                </a:lnTo>
                <a:lnTo>
                  <a:pt x="148" y="124"/>
                </a:lnTo>
                <a:lnTo>
                  <a:pt x="148" y="20"/>
                </a:lnTo>
                <a:lnTo>
                  <a:pt x="147" y="15"/>
                </a:lnTo>
                <a:lnTo>
                  <a:pt x="145" y="14"/>
                </a:lnTo>
                <a:lnTo>
                  <a:pt x="142" y="13"/>
                </a:lnTo>
                <a:lnTo>
                  <a:pt x="18" y="13"/>
                </a:lnTo>
                <a:close/>
                <a:moveTo>
                  <a:pt x="18" y="0"/>
                </a:moveTo>
                <a:lnTo>
                  <a:pt x="142" y="0"/>
                </a:lnTo>
                <a:lnTo>
                  <a:pt x="148" y="1"/>
                </a:lnTo>
                <a:lnTo>
                  <a:pt x="154" y="4"/>
                </a:lnTo>
                <a:lnTo>
                  <a:pt x="157" y="8"/>
                </a:lnTo>
                <a:lnTo>
                  <a:pt x="160" y="13"/>
                </a:lnTo>
                <a:lnTo>
                  <a:pt x="161" y="20"/>
                </a:lnTo>
                <a:lnTo>
                  <a:pt x="161" y="27"/>
                </a:lnTo>
                <a:lnTo>
                  <a:pt x="179" y="10"/>
                </a:lnTo>
                <a:lnTo>
                  <a:pt x="183" y="7"/>
                </a:lnTo>
                <a:lnTo>
                  <a:pt x="189" y="7"/>
                </a:lnTo>
                <a:lnTo>
                  <a:pt x="194" y="7"/>
                </a:lnTo>
                <a:lnTo>
                  <a:pt x="199" y="7"/>
                </a:lnTo>
                <a:lnTo>
                  <a:pt x="203" y="10"/>
                </a:lnTo>
                <a:lnTo>
                  <a:pt x="206" y="14"/>
                </a:lnTo>
                <a:lnTo>
                  <a:pt x="207" y="20"/>
                </a:lnTo>
                <a:lnTo>
                  <a:pt x="207" y="124"/>
                </a:lnTo>
                <a:lnTo>
                  <a:pt x="206" y="128"/>
                </a:lnTo>
                <a:lnTo>
                  <a:pt x="203" y="132"/>
                </a:lnTo>
                <a:lnTo>
                  <a:pt x="199" y="135"/>
                </a:lnTo>
                <a:lnTo>
                  <a:pt x="194" y="137"/>
                </a:lnTo>
                <a:lnTo>
                  <a:pt x="189" y="137"/>
                </a:lnTo>
                <a:lnTo>
                  <a:pt x="183" y="135"/>
                </a:lnTo>
                <a:lnTo>
                  <a:pt x="179" y="132"/>
                </a:lnTo>
                <a:lnTo>
                  <a:pt x="161" y="115"/>
                </a:lnTo>
                <a:lnTo>
                  <a:pt x="161" y="124"/>
                </a:lnTo>
                <a:lnTo>
                  <a:pt x="160" y="129"/>
                </a:lnTo>
                <a:lnTo>
                  <a:pt x="157" y="135"/>
                </a:lnTo>
                <a:lnTo>
                  <a:pt x="154" y="138"/>
                </a:lnTo>
                <a:lnTo>
                  <a:pt x="148" y="141"/>
                </a:lnTo>
                <a:lnTo>
                  <a:pt x="142" y="142"/>
                </a:lnTo>
                <a:lnTo>
                  <a:pt x="18" y="142"/>
                </a:lnTo>
                <a:lnTo>
                  <a:pt x="13" y="141"/>
                </a:lnTo>
                <a:lnTo>
                  <a:pt x="7" y="138"/>
                </a:lnTo>
                <a:lnTo>
                  <a:pt x="3" y="135"/>
                </a:lnTo>
                <a:lnTo>
                  <a:pt x="0" y="129"/>
                </a:lnTo>
                <a:lnTo>
                  <a:pt x="0" y="124"/>
                </a:lnTo>
                <a:lnTo>
                  <a:pt x="0" y="20"/>
                </a:lnTo>
                <a:lnTo>
                  <a:pt x="0" y="13"/>
                </a:lnTo>
                <a:lnTo>
                  <a:pt x="3" y="8"/>
                </a:lnTo>
                <a:lnTo>
                  <a:pt x="7" y="4"/>
                </a:lnTo>
                <a:lnTo>
                  <a:pt x="13" y="1"/>
                </a:lnTo>
                <a:lnTo>
                  <a:pt x="1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59" name="Group 58"/>
          <p:cNvGrpSpPr/>
          <p:nvPr userDrawn="1"/>
        </p:nvGrpSpPr>
        <p:grpSpPr>
          <a:xfrm>
            <a:off x="3714750" y="2039201"/>
            <a:ext cx="357717" cy="440267"/>
            <a:chOff x="3428999" y="1529401"/>
            <a:chExt cx="330200" cy="330200"/>
          </a:xfrm>
        </p:grpSpPr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609974" y="1570676"/>
              <a:ext cx="107950" cy="107950"/>
            </a:xfrm>
            <a:custGeom>
              <a:avLst/>
              <a:gdLst>
                <a:gd name="T0" fmla="*/ 3 w 68"/>
                <a:gd name="T1" fmla="*/ 0 h 68"/>
                <a:gd name="T2" fmla="*/ 3 w 68"/>
                <a:gd name="T3" fmla="*/ 0 h 68"/>
                <a:gd name="T4" fmla="*/ 23 w 68"/>
                <a:gd name="T5" fmla="*/ 3 h 68"/>
                <a:gd name="T6" fmla="*/ 41 w 68"/>
                <a:gd name="T7" fmla="*/ 11 h 68"/>
                <a:gd name="T8" fmla="*/ 55 w 68"/>
                <a:gd name="T9" fmla="*/ 26 h 68"/>
                <a:gd name="T10" fmla="*/ 65 w 68"/>
                <a:gd name="T11" fmla="*/ 43 h 68"/>
                <a:gd name="T12" fmla="*/ 68 w 68"/>
                <a:gd name="T13" fmla="*/ 65 h 68"/>
                <a:gd name="T14" fmla="*/ 68 w 68"/>
                <a:gd name="T15" fmla="*/ 65 h 68"/>
                <a:gd name="T16" fmla="*/ 67 w 68"/>
                <a:gd name="T17" fmla="*/ 66 h 68"/>
                <a:gd name="T18" fmla="*/ 65 w 68"/>
                <a:gd name="T19" fmla="*/ 68 h 68"/>
                <a:gd name="T20" fmla="*/ 62 w 68"/>
                <a:gd name="T21" fmla="*/ 66 h 68"/>
                <a:gd name="T22" fmla="*/ 61 w 68"/>
                <a:gd name="T23" fmla="*/ 65 h 68"/>
                <a:gd name="T24" fmla="*/ 61 w 68"/>
                <a:gd name="T25" fmla="*/ 65 h 68"/>
                <a:gd name="T26" fmla="*/ 58 w 68"/>
                <a:gd name="T27" fmla="*/ 46 h 68"/>
                <a:gd name="T28" fmla="*/ 51 w 68"/>
                <a:gd name="T29" fmla="*/ 30 h 68"/>
                <a:gd name="T30" fmla="*/ 38 w 68"/>
                <a:gd name="T31" fmla="*/ 17 h 68"/>
                <a:gd name="T32" fmla="*/ 22 w 68"/>
                <a:gd name="T33" fmla="*/ 8 h 68"/>
                <a:gd name="T34" fmla="*/ 3 w 68"/>
                <a:gd name="T35" fmla="*/ 6 h 68"/>
                <a:gd name="T36" fmla="*/ 3 w 68"/>
                <a:gd name="T37" fmla="*/ 6 h 68"/>
                <a:gd name="T38" fmla="*/ 0 w 68"/>
                <a:gd name="T39" fmla="*/ 6 h 68"/>
                <a:gd name="T40" fmla="*/ 0 w 68"/>
                <a:gd name="T41" fmla="*/ 3 h 68"/>
                <a:gd name="T42" fmla="*/ 0 w 68"/>
                <a:gd name="T43" fmla="*/ 0 h 68"/>
                <a:gd name="T44" fmla="*/ 3 w 68"/>
                <a:gd name="T4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" h="68">
                  <a:moveTo>
                    <a:pt x="3" y="0"/>
                  </a:moveTo>
                  <a:lnTo>
                    <a:pt x="3" y="0"/>
                  </a:lnTo>
                  <a:lnTo>
                    <a:pt x="23" y="3"/>
                  </a:lnTo>
                  <a:lnTo>
                    <a:pt x="41" y="11"/>
                  </a:lnTo>
                  <a:lnTo>
                    <a:pt x="55" y="26"/>
                  </a:lnTo>
                  <a:lnTo>
                    <a:pt x="65" y="43"/>
                  </a:lnTo>
                  <a:lnTo>
                    <a:pt x="68" y="65"/>
                  </a:lnTo>
                  <a:lnTo>
                    <a:pt x="68" y="65"/>
                  </a:lnTo>
                  <a:lnTo>
                    <a:pt x="67" y="66"/>
                  </a:lnTo>
                  <a:lnTo>
                    <a:pt x="65" y="68"/>
                  </a:lnTo>
                  <a:lnTo>
                    <a:pt x="62" y="66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58" y="46"/>
                  </a:lnTo>
                  <a:lnTo>
                    <a:pt x="51" y="30"/>
                  </a:lnTo>
                  <a:lnTo>
                    <a:pt x="38" y="17"/>
                  </a:lnTo>
                  <a:lnTo>
                    <a:pt x="22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61" name="Freeform 60"/>
            <p:cNvSpPr>
              <a:spLocks noEditPoints="1"/>
            </p:cNvSpPr>
            <p:nvPr/>
          </p:nvSpPr>
          <p:spPr bwMode="auto">
            <a:xfrm>
              <a:off x="3428999" y="1529401"/>
              <a:ext cx="330200" cy="330200"/>
            </a:xfrm>
            <a:custGeom>
              <a:avLst/>
              <a:gdLst>
                <a:gd name="T0" fmla="*/ 35 w 208"/>
                <a:gd name="T1" fmla="*/ 117 h 208"/>
                <a:gd name="T2" fmla="*/ 13 w 208"/>
                <a:gd name="T3" fmla="*/ 140 h 208"/>
                <a:gd name="T4" fmla="*/ 13 w 208"/>
                <a:gd name="T5" fmla="*/ 144 h 208"/>
                <a:gd name="T6" fmla="*/ 61 w 208"/>
                <a:gd name="T7" fmla="*/ 192 h 208"/>
                <a:gd name="T8" fmla="*/ 65 w 208"/>
                <a:gd name="T9" fmla="*/ 195 h 208"/>
                <a:gd name="T10" fmla="*/ 69 w 208"/>
                <a:gd name="T11" fmla="*/ 192 h 208"/>
                <a:gd name="T12" fmla="*/ 90 w 208"/>
                <a:gd name="T13" fmla="*/ 172 h 208"/>
                <a:gd name="T14" fmla="*/ 39 w 208"/>
                <a:gd name="T15" fmla="*/ 30 h 208"/>
                <a:gd name="T16" fmla="*/ 39 w 208"/>
                <a:gd name="T17" fmla="*/ 111 h 208"/>
                <a:gd name="T18" fmla="*/ 98 w 208"/>
                <a:gd name="T19" fmla="*/ 169 h 208"/>
                <a:gd name="T20" fmla="*/ 39 w 208"/>
                <a:gd name="T21" fmla="*/ 30 h 208"/>
                <a:gd name="T22" fmla="*/ 44 w 208"/>
                <a:gd name="T23" fmla="*/ 13 h 208"/>
                <a:gd name="T24" fmla="*/ 39 w 208"/>
                <a:gd name="T25" fmla="*/ 16 h 208"/>
                <a:gd name="T26" fmla="*/ 39 w 208"/>
                <a:gd name="T27" fmla="*/ 21 h 208"/>
                <a:gd name="T28" fmla="*/ 188 w 208"/>
                <a:gd name="T29" fmla="*/ 169 h 208"/>
                <a:gd name="T30" fmla="*/ 194 w 208"/>
                <a:gd name="T31" fmla="*/ 166 h 208"/>
                <a:gd name="T32" fmla="*/ 195 w 208"/>
                <a:gd name="T33" fmla="*/ 161 h 208"/>
                <a:gd name="T34" fmla="*/ 194 w 208"/>
                <a:gd name="T35" fmla="*/ 157 h 208"/>
                <a:gd name="T36" fmla="*/ 48 w 208"/>
                <a:gd name="T37" fmla="*/ 13 h 208"/>
                <a:gd name="T38" fmla="*/ 45 w 208"/>
                <a:gd name="T39" fmla="*/ 0 h 208"/>
                <a:gd name="T40" fmla="*/ 55 w 208"/>
                <a:gd name="T41" fmla="*/ 1 h 208"/>
                <a:gd name="T42" fmla="*/ 202 w 208"/>
                <a:gd name="T43" fmla="*/ 148 h 208"/>
                <a:gd name="T44" fmla="*/ 208 w 208"/>
                <a:gd name="T45" fmla="*/ 157 h 208"/>
                <a:gd name="T46" fmla="*/ 206 w 208"/>
                <a:gd name="T47" fmla="*/ 169 h 208"/>
                <a:gd name="T48" fmla="*/ 199 w 208"/>
                <a:gd name="T49" fmla="*/ 177 h 208"/>
                <a:gd name="T50" fmla="*/ 188 w 208"/>
                <a:gd name="T51" fmla="*/ 182 h 208"/>
                <a:gd name="T52" fmla="*/ 78 w 208"/>
                <a:gd name="T53" fmla="*/ 202 h 208"/>
                <a:gd name="T54" fmla="*/ 69 w 208"/>
                <a:gd name="T55" fmla="*/ 206 h 208"/>
                <a:gd name="T56" fmla="*/ 59 w 208"/>
                <a:gd name="T57" fmla="*/ 206 h 208"/>
                <a:gd name="T58" fmla="*/ 51 w 208"/>
                <a:gd name="T59" fmla="*/ 202 h 208"/>
                <a:gd name="T60" fmla="*/ 0 w 208"/>
                <a:gd name="T61" fmla="*/ 147 h 208"/>
                <a:gd name="T62" fmla="*/ 6 w 208"/>
                <a:gd name="T63" fmla="*/ 128 h 208"/>
                <a:gd name="T64" fmla="*/ 26 w 208"/>
                <a:gd name="T65" fmla="*/ 19 h 208"/>
                <a:gd name="T66" fmla="*/ 29 w 208"/>
                <a:gd name="T67" fmla="*/ 8 h 208"/>
                <a:gd name="T68" fmla="*/ 38 w 208"/>
                <a:gd name="T69" fmla="*/ 1 h 208"/>
                <a:gd name="T70" fmla="*/ 45 w 208"/>
                <a:gd name="T7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208">
                  <a:moveTo>
                    <a:pt x="35" y="117"/>
                  </a:moveTo>
                  <a:lnTo>
                    <a:pt x="35" y="117"/>
                  </a:lnTo>
                  <a:lnTo>
                    <a:pt x="15" y="137"/>
                  </a:lnTo>
                  <a:lnTo>
                    <a:pt x="13" y="140"/>
                  </a:lnTo>
                  <a:lnTo>
                    <a:pt x="13" y="143"/>
                  </a:lnTo>
                  <a:lnTo>
                    <a:pt x="13" y="144"/>
                  </a:lnTo>
                  <a:lnTo>
                    <a:pt x="15" y="147"/>
                  </a:lnTo>
                  <a:lnTo>
                    <a:pt x="61" y="192"/>
                  </a:lnTo>
                  <a:lnTo>
                    <a:pt x="62" y="193"/>
                  </a:lnTo>
                  <a:lnTo>
                    <a:pt x="65" y="195"/>
                  </a:lnTo>
                  <a:lnTo>
                    <a:pt x="67" y="193"/>
                  </a:lnTo>
                  <a:lnTo>
                    <a:pt x="69" y="192"/>
                  </a:lnTo>
                  <a:lnTo>
                    <a:pt x="90" y="172"/>
                  </a:lnTo>
                  <a:lnTo>
                    <a:pt x="90" y="172"/>
                  </a:lnTo>
                  <a:lnTo>
                    <a:pt x="35" y="117"/>
                  </a:lnTo>
                  <a:close/>
                  <a:moveTo>
                    <a:pt x="39" y="30"/>
                  </a:moveTo>
                  <a:lnTo>
                    <a:pt x="39" y="108"/>
                  </a:lnTo>
                  <a:lnTo>
                    <a:pt x="39" y="111"/>
                  </a:lnTo>
                  <a:lnTo>
                    <a:pt x="95" y="169"/>
                  </a:lnTo>
                  <a:lnTo>
                    <a:pt x="98" y="169"/>
                  </a:lnTo>
                  <a:lnTo>
                    <a:pt x="178" y="169"/>
                  </a:lnTo>
                  <a:lnTo>
                    <a:pt x="39" y="30"/>
                  </a:lnTo>
                  <a:close/>
                  <a:moveTo>
                    <a:pt x="45" y="13"/>
                  </a:moveTo>
                  <a:lnTo>
                    <a:pt x="44" y="13"/>
                  </a:lnTo>
                  <a:lnTo>
                    <a:pt x="41" y="14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1"/>
                  </a:lnTo>
                  <a:lnTo>
                    <a:pt x="186" y="169"/>
                  </a:lnTo>
                  <a:lnTo>
                    <a:pt x="188" y="169"/>
                  </a:lnTo>
                  <a:lnTo>
                    <a:pt x="191" y="167"/>
                  </a:lnTo>
                  <a:lnTo>
                    <a:pt x="194" y="166"/>
                  </a:lnTo>
                  <a:lnTo>
                    <a:pt x="194" y="164"/>
                  </a:lnTo>
                  <a:lnTo>
                    <a:pt x="195" y="161"/>
                  </a:lnTo>
                  <a:lnTo>
                    <a:pt x="194" y="159"/>
                  </a:lnTo>
                  <a:lnTo>
                    <a:pt x="194" y="157"/>
                  </a:lnTo>
                  <a:lnTo>
                    <a:pt x="51" y="14"/>
                  </a:lnTo>
                  <a:lnTo>
                    <a:pt x="48" y="13"/>
                  </a:lnTo>
                  <a:lnTo>
                    <a:pt x="45" y="13"/>
                  </a:lnTo>
                  <a:close/>
                  <a:moveTo>
                    <a:pt x="45" y="0"/>
                  </a:moveTo>
                  <a:lnTo>
                    <a:pt x="51" y="0"/>
                  </a:lnTo>
                  <a:lnTo>
                    <a:pt x="55" y="1"/>
                  </a:lnTo>
                  <a:lnTo>
                    <a:pt x="59" y="6"/>
                  </a:lnTo>
                  <a:lnTo>
                    <a:pt x="202" y="148"/>
                  </a:lnTo>
                  <a:lnTo>
                    <a:pt x="205" y="153"/>
                  </a:lnTo>
                  <a:lnTo>
                    <a:pt x="208" y="157"/>
                  </a:lnTo>
                  <a:lnTo>
                    <a:pt x="208" y="163"/>
                  </a:lnTo>
                  <a:lnTo>
                    <a:pt x="206" y="169"/>
                  </a:lnTo>
                  <a:lnTo>
                    <a:pt x="204" y="174"/>
                  </a:lnTo>
                  <a:lnTo>
                    <a:pt x="199" y="177"/>
                  </a:lnTo>
                  <a:lnTo>
                    <a:pt x="194" y="180"/>
                  </a:lnTo>
                  <a:lnTo>
                    <a:pt x="188" y="182"/>
                  </a:lnTo>
                  <a:lnTo>
                    <a:pt x="98" y="182"/>
                  </a:lnTo>
                  <a:lnTo>
                    <a:pt x="78" y="202"/>
                  </a:lnTo>
                  <a:lnTo>
                    <a:pt x="75" y="205"/>
                  </a:lnTo>
                  <a:lnTo>
                    <a:pt x="69" y="206"/>
                  </a:lnTo>
                  <a:lnTo>
                    <a:pt x="65" y="208"/>
                  </a:lnTo>
                  <a:lnTo>
                    <a:pt x="59" y="206"/>
                  </a:lnTo>
                  <a:lnTo>
                    <a:pt x="55" y="205"/>
                  </a:lnTo>
                  <a:lnTo>
                    <a:pt x="51" y="202"/>
                  </a:lnTo>
                  <a:lnTo>
                    <a:pt x="6" y="156"/>
                  </a:lnTo>
                  <a:lnTo>
                    <a:pt x="0" y="147"/>
                  </a:lnTo>
                  <a:lnTo>
                    <a:pt x="0" y="137"/>
                  </a:lnTo>
                  <a:lnTo>
                    <a:pt x="6" y="128"/>
                  </a:lnTo>
                  <a:lnTo>
                    <a:pt x="26" y="108"/>
                  </a:lnTo>
                  <a:lnTo>
                    <a:pt x="26" y="19"/>
                  </a:lnTo>
                  <a:lnTo>
                    <a:pt x="28" y="13"/>
                  </a:lnTo>
                  <a:lnTo>
                    <a:pt x="29" y="8"/>
                  </a:lnTo>
                  <a:lnTo>
                    <a:pt x="33" y="4"/>
                  </a:lnTo>
                  <a:lnTo>
                    <a:pt x="38" y="1"/>
                  </a:lnTo>
                  <a:lnTo>
                    <a:pt x="42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603624" y="1529401"/>
              <a:ext cx="155575" cy="152400"/>
            </a:xfrm>
            <a:custGeom>
              <a:avLst/>
              <a:gdLst>
                <a:gd name="T0" fmla="*/ 7 w 98"/>
                <a:gd name="T1" fmla="*/ 0 h 96"/>
                <a:gd name="T2" fmla="*/ 7 w 98"/>
                <a:gd name="T3" fmla="*/ 0 h 96"/>
                <a:gd name="T4" fmla="*/ 32 w 98"/>
                <a:gd name="T5" fmla="*/ 3 h 96"/>
                <a:gd name="T6" fmla="*/ 53 w 98"/>
                <a:gd name="T7" fmla="*/ 11 h 96"/>
                <a:gd name="T8" fmla="*/ 71 w 98"/>
                <a:gd name="T9" fmla="*/ 26 h 96"/>
                <a:gd name="T10" fmla="*/ 85 w 98"/>
                <a:gd name="T11" fmla="*/ 45 h 96"/>
                <a:gd name="T12" fmla="*/ 95 w 98"/>
                <a:gd name="T13" fmla="*/ 66 h 96"/>
                <a:gd name="T14" fmla="*/ 98 w 98"/>
                <a:gd name="T15" fmla="*/ 91 h 96"/>
                <a:gd name="T16" fmla="*/ 98 w 98"/>
                <a:gd name="T17" fmla="*/ 91 h 96"/>
                <a:gd name="T18" fmla="*/ 96 w 98"/>
                <a:gd name="T19" fmla="*/ 94 h 96"/>
                <a:gd name="T20" fmla="*/ 95 w 98"/>
                <a:gd name="T21" fmla="*/ 96 h 96"/>
                <a:gd name="T22" fmla="*/ 91 w 98"/>
                <a:gd name="T23" fmla="*/ 96 h 96"/>
                <a:gd name="T24" fmla="*/ 88 w 98"/>
                <a:gd name="T25" fmla="*/ 96 h 96"/>
                <a:gd name="T26" fmla="*/ 85 w 98"/>
                <a:gd name="T27" fmla="*/ 94 h 96"/>
                <a:gd name="T28" fmla="*/ 85 w 98"/>
                <a:gd name="T29" fmla="*/ 91 h 96"/>
                <a:gd name="T30" fmla="*/ 85 w 98"/>
                <a:gd name="T31" fmla="*/ 91 h 96"/>
                <a:gd name="T32" fmla="*/ 81 w 98"/>
                <a:gd name="T33" fmla="*/ 66 h 96"/>
                <a:gd name="T34" fmla="*/ 69 w 98"/>
                <a:gd name="T35" fmla="*/ 45 h 96"/>
                <a:gd name="T36" fmla="*/ 53 w 98"/>
                <a:gd name="T37" fmla="*/ 27 h 96"/>
                <a:gd name="T38" fmla="*/ 32 w 98"/>
                <a:gd name="T39" fmla="*/ 16 h 96"/>
                <a:gd name="T40" fmla="*/ 7 w 98"/>
                <a:gd name="T41" fmla="*/ 13 h 96"/>
                <a:gd name="T42" fmla="*/ 7 w 98"/>
                <a:gd name="T43" fmla="*/ 13 h 96"/>
                <a:gd name="T44" fmla="*/ 4 w 98"/>
                <a:gd name="T45" fmla="*/ 11 h 96"/>
                <a:gd name="T46" fmla="*/ 1 w 98"/>
                <a:gd name="T47" fmla="*/ 8 h 96"/>
                <a:gd name="T48" fmla="*/ 0 w 98"/>
                <a:gd name="T49" fmla="*/ 6 h 96"/>
                <a:gd name="T50" fmla="*/ 1 w 98"/>
                <a:gd name="T51" fmla="*/ 3 h 96"/>
                <a:gd name="T52" fmla="*/ 4 w 98"/>
                <a:gd name="T53" fmla="*/ 0 h 96"/>
                <a:gd name="T54" fmla="*/ 7 w 98"/>
                <a:gd name="T5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8" h="96">
                  <a:moveTo>
                    <a:pt x="7" y="0"/>
                  </a:moveTo>
                  <a:lnTo>
                    <a:pt x="7" y="0"/>
                  </a:lnTo>
                  <a:lnTo>
                    <a:pt x="32" y="3"/>
                  </a:lnTo>
                  <a:lnTo>
                    <a:pt x="53" y="11"/>
                  </a:lnTo>
                  <a:lnTo>
                    <a:pt x="71" y="26"/>
                  </a:lnTo>
                  <a:lnTo>
                    <a:pt x="85" y="45"/>
                  </a:lnTo>
                  <a:lnTo>
                    <a:pt x="95" y="66"/>
                  </a:lnTo>
                  <a:lnTo>
                    <a:pt x="98" y="91"/>
                  </a:lnTo>
                  <a:lnTo>
                    <a:pt x="98" y="91"/>
                  </a:lnTo>
                  <a:lnTo>
                    <a:pt x="96" y="94"/>
                  </a:lnTo>
                  <a:lnTo>
                    <a:pt x="95" y="96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5" y="94"/>
                  </a:lnTo>
                  <a:lnTo>
                    <a:pt x="85" y="91"/>
                  </a:lnTo>
                  <a:lnTo>
                    <a:pt x="85" y="91"/>
                  </a:lnTo>
                  <a:lnTo>
                    <a:pt x="81" y="66"/>
                  </a:lnTo>
                  <a:lnTo>
                    <a:pt x="69" y="45"/>
                  </a:lnTo>
                  <a:lnTo>
                    <a:pt x="53" y="27"/>
                  </a:lnTo>
                  <a:lnTo>
                    <a:pt x="32" y="16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63" name="Freeform 62"/>
          <p:cNvSpPr>
            <a:spLocks noEditPoints="1"/>
          </p:cNvSpPr>
          <p:nvPr userDrawn="1"/>
        </p:nvSpPr>
        <p:spPr bwMode="auto">
          <a:xfrm>
            <a:off x="3001037" y="2039203"/>
            <a:ext cx="357717" cy="423333"/>
          </a:xfrm>
          <a:custGeom>
            <a:avLst/>
            <a:gdLst>
              <a:gd name="T0" fmla="*/ 81 w 208"/>
              <a:gd name="T1" fmla="*/ 63 h 200"/>
              <a:gd name="T2" fmla="*/ 73 w 208"/>
              <a:gd name="T3" fmla="*/ 69 h 200"/>
              <a:gd name="T4" fmla="*/ 16 w 208"/>
              <a:gd name="T5" fmla="*/ 79 h 200"/>
              <a:gd name="T6" fmla="*/ 58 w 208"/>
              <a:gd name="T7" fmla="*/ 122 h 200"/>
              <a:gd name="T8" fmla="*/ 59 w 208"/>
              <a:gd name="T9" fmla="*/ 131 h 200"/>
              <a:gd name="T10" fmla="*/ 96 w 208"/>
              <a:gd name="T11" fmla="*/ 160 h 200"/>
              <a:gd name="T12" fmla="*/ 104 w 208"/>
              <a:gd name="T13" fmla="*/ 159 h 200"/>
              <a:gd name="T14" fmla="*/ 111 w 208"/>
              <a:gd name="T15" fmla="*/ 160 h 200"/>
              <a:gd name="T16" fmla="*/ 148 w 208"/>
              <a:gd name="T17" fmla="*/ 131 h 200"/>
              <a:gd name="T18" fmla="*/ 150 w 208"/>
              <a:gd name="T19" fmla="*/ 122 h 200"/>
              <a:gd name="T20" fmla="*/ 193 w 208"/>
              <a:gd name="T21" fmla="*/ 79 h 200"/>
              <a:gd name="T22" fmla="*/ 134 w 208"/>
              <a:gd name="T23" fmla="*/ 69 h 200"/>
              <a:gd name="T24" fmla="*/ 127 w 208"/>
              <a:gd name="T25" fmla="*/ 63 h 200"/>
              <a:gd name="T26" fmla="*/ 104 w 208"/>
              <a:gd name="T27" fmla="*/ 0 h 200"/>
              <a:gd name="T28" fmla="*/ 112 w 208"/>
              <a:gd name="T29" fmla="*/ 1 h 200"/>
              <a:gd name="T30" fmla="*/ 118 w 208"/>
              <a:gd name="T31" fmla="*/ 8 h 200"/>
              <a:gd name="T32" fmla="*/ 195 w 208"/>
              <a:gd name="T33" fmla="*/ 65 h 200"/>
              <a:gd name="T34" fmla="*/ 205 w 208"/>
              <a:gd name="T35" fmla="*/ 69 h 200"/>
              <a:gd name="T36" fmla="*/ 208 w 208"/>
              <a:gd name="T37" fmla="*/ 78 h 200"/>
              <a:gd name="T38" fmla="*/ 206 w 208"/>
              <a:gd name="T39" fmla="*/ 86 h 200"/>
              <a:gd name="T40" fmla="*/ 164 w 208"/>
              <a:gd name="T41" fmla="*/ 128 h 200"/>
              <a:gd name="T42" fmla="*/ 173 w 208"/>
              <a:gd name="T43" fmla="*/ 187 h 200"/>
              <a:gd name="T44" fmla="*/ 170 w 208"/>
              <a:gd name="T45" fmla="*/ 195 h 200"/>
              <a:gd name="T46" fmla="*/ 163 w 208"/>
              <a:gd name="T47" fmla="*/ 200 h 200"/>
              <a:gd name="T48" fmla="*/ 154 w 208"/>
              <a:gd name="T49" fmla="*/ 200 h 200"/>
              <a:gd name="T50" fmla="*/ 104 w 208"/>
              <a:gd name="T51" fmla="*/ 173 h 200"/>
              <a:gd name="T52" fmla="*/ 53 w 208"/>
              <a:gd name="T53" fmla="*/ 200 h 200"/>
              <a:gd name="T54" fmla="*/ 45 w 208"/>
              <a:gd name="T55" fmla="*/ 200 h 200"/>
              <a:gd name="T56" fmla="*/ 37 w 208"/>
              <a:gd name="T57" fmla="*/ 195 h 200"/>
              <a:gd name="T58" fmla="*/ 34 w 208"/>
              <a:gd name="T59" fmla="*/ 187 h 200"/>
              <a:gd name="T60" fmla="*/ 45 w 208"/>
              <a:gd name="T61" fmla="*/ 128 h 200"/>
              <a:gd name="T62" fmla="*/ 1 w 208"/>
              <a:gd name="T63" fmla="*/ 86 h 200"/>
              <a:gd name="T64" fmla="*/ 0 w 208"/>
              <a:gd name="T65" fmla="*/ 78 h 200"/>
              <a:gd name="T66" fmla="*/ 4 w 208"/>
              <a:gd name="T67" fmla="*/ 69 h 200"/>
              <a:gd name="T68" fmla="*/ 13 w 208"/>
              <a:gd name="T69" fmla="*/ 65 h 200"/>
              <a:gd name="T70" fmla="*/ 91 w 208"/>
              <a:gd name="T71" fmla="*/ 8 h 200"/>
              <a:gd name="T72" fmla="*/ 96 w 208"/>
              <a:gd name="T73" fmla="*/ 1 h 200"/>
              <a:gd name="T74" fmla="*/ 104 w 208"/>
              <a:gd name="T75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8" h="200">
                <a:moveTo>
                  <a:pt x="104" y="14"/>
                </a:moveTo>
                <a:lnTo>
                  <a:pt x="81" y="63"/>
                </a:lnTo>
                <a:lnTo>
                  <a:pt x="78" y="66"/>
                </a:lnTo>
                <a:lnTo>
                  <a:pt x="73" y="69"/>
                </a:lnTo>
                <a:lnTo>
                  <a:pt x="69" y="70"/>
                </a:lnTo>
                <a:lnTo>
                  <a:pt x="16" y="79"/>
                </a:lnTo>
                <a:lnTo>
                  <a:pt x="55" y="118"/>
                </a:lnTo>
                <a:lnTo>
                  <a:pt x="58" y="122"/>
                </a:lnTo>
                <a:lnTo>
                  <a:pt x="59" y="127"/>
                </a:lnTo>
                <a:lnTo>
                  <a:pt x="59" y="131"/>
                </a:lnTo>
                <a:lnTo>
                  <a:pt x="49" y="186"/>
                </a:lnTo>
                <a:lnTo>
                  <a:pt x="96" y="160"/>
                </a:lnTo>
                <a:lnTo>
                  <a:pt x="101" y="159"/>
                </a:lnTo>
                <a:lnTo>
                  <a:pt x="104" y="159"/>
                </a:lnTo>
                <a:lnTo>
                  <a:pt x="108" y="159"/>
                </a:lnTo>
                <a:lnTo>
                  <a:pt x="111" y="160"/>
                </a:lnTo>
                <a:lnTo>
                  <a:pt x="158" y="186"/>
                </a:lnTo>
                <a:lnTo>
                  <a:pt x="148" y="131"/>
                </a:lnTo>
                <a:lnTo>
                  <a:pt x="148" y="127"/>
                </a:lnTo>
                <a:lnTo>
                  <a:pt x="150" y="122"/>
                </a:lnTo>
                <a:lnTo>
                  <a:pt x="153" y="118"/>
                </a:lnTo>
                <a:lnTo>
                  <a:pt x="193" y="79"/>
                </a:lnTo>
                <a:lnTo>
                  <a:pt x="138" y="70"/>
                </a:lnTo>
                <a:lnTo>
                  <a:pt x="134" y="69"/>
                </a:lnTo>
                <a:lnTo>
                  <a:pt x="130" y="66"/>
                </a:lnTo>
                <a:lnTo>
                  <a:pt x="127" y="63"/>
                </a:lnTo>
                <a:lnTo>
                  <a:pt x="104" y="14"/>
                </a:lnTo>
                <a:close/>
                <a:moveTo>
                  <a:pt x="104" y="0"/>
                </a:moveTo>
                <a:lnTo>
                  <a:pt x="108" y="0"/>
                </a:lnTo>
                <a:lnTo>
                  <a:pt x="112" y="1"/>
                </a:lnTo>
                <a:lnTo>
                  <a:pt x="115" y="4"/>
                </a:lnTo>
                <a:lnTo>
                  <a:pt x="118" y="8"/>
                </a:lnTo>
                <a:lnTo>
                  <a:pt x="141" y="56"/>
                </a:lnTo>
                <a:lnTo>
                  <a:pt x="195" y="65"/>
                </a:lnTo>
                <a:lnTo>
                  <a:pt x="200" y="66"/>
                </a:lnTo>
                <a:lnTo>
                  <a:pt x="205" y="69"/>
                </a:lnTo>
                <a:lnTo>
                  <a:pt x="208" y="75"/>
                </a:lnTo>
                <a:lnTo>
                  <a:pt x="208" y="78"/>
                </a:lnTo>
                <a:lnTo>
                  <a:pt x="208" y="82"/>
                </a:lnTo>
                <a:lnTo>
                  <a:pt x="206" y="86"/>
                </a:lnTo>
                <a:lnTo>
                  <a:pt x="203" y="89"/>
                </a:lnTo>
                <a:lnTo>
                  <a:pt x="164" y="128"/>
                </a:lnTo>
                <a:lnTo>
                  <a:pt x="173" y="183"/>
                </a:lnTo>
                <a:lnTo>
                  <a:pt x="173" y="187"/>
                </a:lnTo>
                <a:lnTo>
                  <a:pt x="171" y="192"/>
                </a:lnTo>
                <a:lnTo>
                  <a:pt x="170" y="195"/>
                </a:lnTo>
                <a:lnTo>
                  <a:pt x="167" y="197"/>
                </a:lnTo>
                <a:lnTo>
                  <a:pt x="163" y="200"/>
                </a:lnTo>
                <a:lnTo>
                  <a:pt x="158" y="200"/>
                </a:lnTo>
                <a:lnTo>
                  <a:pt x="154" y="200"/>
                </a:lnTo>
                <a:lnTo>
                  <a:pt x="151" y="199"/>
                </a:lnTo>
                <a:lnTo>
                  <a:pt x="104" y="173"/>
                </a:lnTo>
                <a:lnTo>
                  <a:pt x="58" y="199"/>
                </a:lnTo>
                <a:lnTo>
                  <a:pt x="53" y="200"/>
                </a:lnTo>
                <a:lnTo>
                  <a:pt x="49" y="200"/>
                </a:lnTo>
                <a:lnTo>
                  <a:pt x="45" y="200"/>
                </a:lnTo>
                <a:lnTo>
                  <a:pt x="42" y="197"/>
                </a:lnTo>
                <a:lnTo>
                  <a:pt x="37" y="195"/>
                </a:lnTo>
                <a:lnTo>
                  <a:pt x="36" y="192"/>
                </a:lnTo>
                <a:lnTo>
                  <a:pt x="34" y="187"/>
                </a:lnTo>
                <a:lnTo>
                  <a:pt x="34" y="183"/>
                </a:lnTo>
                <a:lnTo>
                  <a:pt x="45" y="128"/>
                </a:lnTo>
                <a:lnTo>
                  <a:pt x="4" y="89"/>
                </a:lnTo>
                <a:lnTo>
                  <a:pt x="1" y="86"/>
                </a:lnTo>
                <a:lnTo>
                  <a:pt x="0" y="82"/>
                </a:lnTo>
                <a:lnTo>
                  <a:pt x="0" y="78"/>
                </a:lnTo>
                <a:lnTo>
                  <a:pt x="1" y="75"/>
                </a:lnTo>
                <a:lnTo>
                  <a:pt x="4" y="69"/>
                </a:lnTo>
                <a:lnTo>
                  <a:pt x="7" y="66"/>
                </a:lnTo>
                <a:lnTo>
                  <a:pt x="13" y="65"/>
                </a:lnTo>
                <a:lnTo>
                  <a:pt x="66" y="56"/>
                </a:lnTo>
                <a:lnTo>
                  <a:pt x="91" y="8"/>
                </a:lnTo>
                <a:lnTo>
                  <a:pt x="92" y="4"/>
                </a:lnTo>
                <a:lnTo>
                  <a:pt x="96" y="1"/>
                </a:lnTo>
                <a:lnTo>
                  <a:pt x="99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64" name="Group 63"/>
          <p:cNvGrpSpPr/>
          <p:nvPr userDrawn="1"/>
        </p:nvGrpSpPr>
        <p:grpSpPr>
          <a:xfrm>
            <a:off x="2289044" y="2094237"/>
            <a:ext cx="354277" cy="340783"/>
            <a:chOff x="2112962" y="1570676"/>
            <a:chExt cx="327025" cy="255587"/>
          </a:xfrm>
        </p:grpSpPr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2154237" y="1608776"/>
              <a:ext cx="203200" cy="168275"/>
            </a:xfrm>
            <a:custGeom>
              <a:avLst/>
              <a:gdLst>
                <a:gd name="T0" fmla="*/ 63 w 128"/>
                <a:gd name="T1" fmla="*/ 6 h 106"/>
                <a:gd name="T2" fmla="*/ 13 w 128"/>
                <a:gd name="T3" fmla="*/ 12 h 106"/>
                <a:gd name="T4" fmla="*/ 6 w 128"/>
                <a:gd name="T5" fmla="*/ 39 h 106"/>
                <a:gd name="T6" fmla="*/ 6 w 128"/>
                <a:gd name="T7" fmla="*/ 67 h 106"/>
                <a:gd name="T8" fmla="*/ 13 w 128"/>
                <a:gd name="T9" fmla="*/ 93 h 106"/>
                <a:gd name="T10" fmla="*/ 63 w 128"/>
                <a:gd name="T11" fmla="*/ 98 h 106"/>
                <a:gd name="T12" fmla="*/ 115 w 128"/>
                <a:gd name="T13" fmla="*/ 93 h 106"/>
                <a:gd name="T14" fmla="*/ 121 w 128"/>
                <a:gd name="T15" fmla="*/ 67 h 106"/>
                <a:gd name="T16" fmla="*/ 121 w 128"/>
                <a:gd name="T17" fmla="*/ 39 h 106"/>
                <a:gd name="T18" fmla="*/ 115 w 128"/>
                <a:gd name="T19" fmla="*/ 12 h 106"/>
                <a:gd name="T20" fmla="*/ 63 w 128"/>
                <a:gd name="T21" fmla="*/ 6 h 106"/>
                <a:gd name="T22" fmla="*/ 63 w 128"/>
                <a:gd name="T23" fmla="*/ 0 h 106"/>
                <a:gd name="T24" fmla="*/ 91 w 128"/>
                <a:gd name="T25" fmla="*/ 2 h 106"/>
                <a:gd name="T26" fmla="*/ 117 w 128"/>
                <a:gd name="T27" fmla="*/ 5 h 106"/>
                <a:gd name="T28" fmla="*/ 120 w 128"/>
                <a:gd name="T29" fmla="*/ 7 h 106"/>
                <a:gd name="T30" fmla="*/ 121 w 128"/>
                <a:gd name="T31" fmla="*/ 9 h 106"/>
                <a:gd name="T32" fmla="*/ 128 w 128"/>
                <a:gd name="T33" fmla="*/ 38 h 106"/>
                <a:gd name="T34" fmla="*/ 128 w 128"/>
                <a:gd name="T35" fmla="*/ 67 h 106"/>
                <a:gd name="T36" fmla="*/ 121 w 128"/>
                <a:gd name="T37" fmla="*/ 96 h 106"/>
                <a:gd name="T38" fmla="*/ 120 w 128"/>
                <a:gd name="T39" fmla="*/ 98 h 106"/>
                <a:gd name="T40" fmla="*/ 117 w 128"/>
                <a:gd name="T41" fmla="*/ 100 h 106"/>
                <a:gd name="T42" fmla="*/ 91 w 128"/>
                <a:gd name="T43" fmla="*/ 104 h 106"/>
                <a:gd name="T44" fmla="*/ 63 w 128"/>
                <a:gd name="T45" fmla="*/ 106 h 106"/>
                <a:gd name="T46" fmla="*/ 37 w 128"/>
                <a:gd name="T47" fmla="*/ 104 h 106"/>
                <a:gd name="T48" fmla="*/ 11 w 128"/>
                <a:gd name="T49" fmla="*/ 100 h 106"/>
                <a:gd name="T50" fmla="*/ 8 w 128"/>
                <a:gd name="T51" fmla="*/ 98 h 106"/>
                <a:gd name="T52" fmla="*/ 6 w 128"/>
                <a:gd name="T53" fmla="*/ 96 h 106"/>
                <a:gd name="T54" fmla="*/ 0 w 128"/>
                <a:gd name="T55" fmla="*/ 67 h 106"/>
                <a:gd name="T56" fmla="*/ 0 w 128"/>
                <a:gd name="T57" fmla="*/ 38 h 106"/>
                <a:gd name="T58" fmla="*/ 6 w 128"/>
                <a:gd name="T59" fmla="*/ 9 h 106"/>
                <a:gd name="T60" fmla="*/ 8 w 128"/>
                <a:gd name="T61" fmla="*/ 7 h 106"/>
                <a:gd name="T62" fmla="*/ 11 w 128"/>
                <a:gd name="T63" fmla="*/ 5 h 106"/>
                <a:gd name="T64" fmla="*/ 37 w 128"/>
                <a:gd name="T65" fmla="*/ 2 h 106"/>
                <a:gd name="T66" fmla="*/ 63 w 128"/>
                <a:gd name="T6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8" h="106">
                  <a:moveTo>
                    <a:pt x="63" y="6"/>
                  </a:moveTo>
                  <a:lnTo>
                    <a:pt x="13" y="12"/>
                  </a:lnTo>
                  <a:lnTo>
                    <a:pt x="6" y="39"/>
                  </a:lnTo>
                  <a:lnTo>
                    <a:pt x="6" y="67"/>
                  </a:lnTo>
                  <a:lnTo>
                    <a:pt x="13" y="93"/>
                  </a:lnTo>
                  <a:lnTo>
                    <a:pt x="63" y="98"/>
                  </a:lnTo>
                  <a:lnTo>
                    <a:pt x="115" y="93"/>
                  </a:lnTo>
                  <a:lnTo>
                    <a:pt x="121" y="67"/>
                  </a:lnTo>
                  <a:lnTo>
                    <a:pt x="121" y="39"/>
                  </a:lnTo>
                  <a:lnTo>
                    <a:pt x="115" y="12"/>
                  </a:lnTo>
                  <a:lnTo>
                    <a:pt x="63" y="6"/>
                  </a:lnTo>
                  <a:close/>
                  <a:moveTo>
                    <a:pt x="63" y="0"/>
                  </a:moveTo>
                  <a:lnTo>
                    <a:pt x="91" y="2"/>
                  </a:lnTo>
                  <a:lnTo>
                    <a:pt x="117" y="5"/>
                  </a:lnTo>
                  <a:lnTo>
                    <a:pt x="120" y="7"/>
                  </a:lnTo>
                  <a:lnTo>
                    <a:pt x="121" y="9"/>
                  </a:lnTo>
                  <a:lnTo>
                    <a:pt x="128" y="38"/>
                  </a:lnTo>
                  <a:lnTo>
                    <a:pt x="128" y="67"/>
                  </a:lnTo>
                  <a:lnTo>
                    <a:pt x="121" y="96"/>
                  </a:lnTo>
                  <a:lnTo>
                    <a:pt x="120" y="98"/>
                  </a:lnTo>
                  <a:lnTo>
                    <a:pt x="117" y="100"/>
                  </a:lnTo>
                  <a:lnTo>
                    <a:pt x="91" y="104"/>
                  </a:lnTo>
                  <a:lnTo>
                    <a:pt x="63" y="106"/>
                  </a:lnTo>
                  <a:lnTo>
                    <a:pt x="37" y="104"/>
                  </a:lnTo>
                  <a:lnTo>
                    <a:pt x="11" y="100"/>
                  </a:lnTo>
                  <a:lnTo>
                    <a:pt x="8" y="98"/>
                  </a:lnTo>
                  <a:lnTo>
                    <a:pt x="6" y="96"/>
                  </a:lnTo>
                  <a:lnTo>
                    <a:pt x="0" y="67"/>
                  </a:lnTo>
                  <a:lnTo>
                    <a:pt x="0" y="38"/>
                  </a:lnTo>
                  <a:lnTo>
                    <a:pt x="6" y="9"/>
                  </a:lnTo>
                  <a:lnTo>
                    <a:pt x="8" y="7"/>
                  </a:lnTo>
                  <a:lnTo>
                    <a:pt x="11" y="5"/>
                  </a:lnTo>
                  <a:lnTo>
                    <a:pt x="37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66" name="Freeform 65"/>
            <p:cNvSpPr>
              <a:spLocks noEditPoints="1"/>
            </p:cNvSpPr>
            <p:nvPr/>
          </p:nvSpPr>
          <p:spPr bwMode="auto">
            <a:xfrm>
              <a:off x="2112962" y="1570676"/>
              <a:ext cx="327025" cy="255587"/>
            </a:xfrm>
            <a:custGeom>
              <a:avLst/>
              <a:gdLst>
                <a:gd name="T0" fmla="*/ 102 w 206"/>
                <a:gd name="T1" fmla="*/ 13 h 161"/>
                <a:gd name="T2" fmla="*/ 19 w 206"/>
                <a:gd name="T3" fmla="*/ 17 h 161"/>
                <a:gd name="T4" fmla="*/ 13 w 206"/>
                <a:gd name="T5" fmla="*/ 57 h 161"/>
                <a:gd name="T6" fmla="*/ 13 w 206"/>
                <a:gd name="T7" fmla="*/ 96 h 161"/>
                <a:gd name="T8" fmla="*/ 19 w 206"/>
                <a:gd name="T9" fmla="*/ 137 h 161"/>
                <a:gd name="T10" fmla="*/ 102 w 206"/>
                <a:gd name="T11" fmla="*/ 143 h 161"/>
                <a:gd name="T12" fmla="*/ 186 w 206"/>
                <a:gd name="T13" fmla="*/ 137 h 161"/>
                <a:gd name="T14" fmla="*/ 193 w 206"/>
                <a:gd name="T15" fmla="*/ 96 h 161"/>
                <a:gd name="T16" fmla="*/ 193 w 206"/>
                <a:gd name="T17" fmla="*/ 57 h 161"/>
                <a:gd name="T18" fmla="*/ 186 w 206"/>
                <a:gd name="T19" fmla="*/ 17 h 161"/>
                <a:gd name="T20" fmla="*/ 102 w 206"/>
                <a:gd name="T21" fmla="*/ 13 h 161"/>
                <a:gd name="T22" fmla="*/ 102 w 206"/>
                <a:gd name="T23" fmla="*/ 0 h 161"/>
                <a:gd name="T24" fmla="*/ 146 w 206"/>
                <a:gd name="T25" fmla="*/ 1 h 161"/>
                <a:gd name="T26" fmla="*/ 187 w 206"/>
                <a:gd name="T27" fmla="*/ 4 h 161"/>
                <a:gd name="T28" fmla="*/ 192 w 206"/>
                <a:gd name="T29" fmla="*/ 6 h 161"/>
                <a:gd name="T30" fmla="*/ 195 w 206"/>
                <a:gd name="T31" fmla="*/ 7 h 161"/>
                <a:gd name="T32" fmla="*/ 197 w 206"/>
                <a:gd name="T33" fmla="*/ 11 h 161"/>
                <a:gd name="T34" fmla="*/ 199 w 206"/>
                <a:gd name="T35" fmla="*/ 14 h 161"/>
                <a:gd name="T36" fmla="*/ 206 w 206"/>
                <a:gd name="T37" fmla="*/ 56 h 161"/>
                <a:gd name="T38" fmla="*/ 206 w 206"/>
                <a:gd name="T39" fmla="*/ 98 h 161"/>
                <a:gd name="T40" fmla="*/ 199 w 206"/>
                <a:gd name="T41" fmla="*/ 140 h 161"/>
                <a:gd name="T42" fmla="*/ 197 w 206"/>
                <a:gd name="T43" fmla="*/ 144 h 161"/>
                <a:gd name="T44" fmla="*/ 195 w 206"/>
                <a:gd name="T45" fmla="*/ 147 h 161"/>
                <a:gd name="T46" fmla="*/ 192 w 206"/>
                <a:gd name="T47" fmla="*/ 148 h 161"/>
                <a:gd name="T48" fmla="*/ 187 w 206"/>
                <a:gd name="T49" fmla="*/ 150 h 161"/>
                <a:gd name="T50" fmla="*/ 147 w 206"/>
                <a:gd name="T51" fmla="*/ 154 h 161"/>
                <a:gd name="T52" fmla="*/ 148 w 206"/>
                <a:gd name="T53" fmla="*/ 154 h 161"/>
                <a:gd name="T54" fmla="*/ 148 w 206"/>
                <a:gd name="T55" fmla="*/ 156 h 161"/>
                <a:gd name="T56" fmla="*/ 144 w 206"/>
                <a:gd name="T57" fmla="*/ 157 h 161"/>
                <a:gd name="T58" fmla="*/ 135 w 206"/>
                <a:gd name="T59" fmla="*/ 160 h 161"/>
                <a:gd name="T60" fmla="*/ 121 w 206"/>
                <a:gd name="T61" fmla="*/ 161 h 161"/>
                <a:gd name="T62" fmla="*/ 102 w 206"/>
                <a:gd name="T63" fmla="*/ 161 h 161"/>
                <a:gd name="T64" fmla="*/ 85 w 206"/>
                <a:gd name="T65" fmla="*/ 161 h 161"/>
                <a:gd name="T66" fmla="*/ 71 w 206"/>
                <a:gd name="T67" fmla="*/ 160 h 161"/>
                <a:gd name="T68" fmla="*/ 60 w 206"/>
                <a:gd name="T69" fmla="*/ 157 h 161"/>
                <a:gd name="T70" fmla="*/ 58 w 206"/>
                <a:gd name="T71" fmla="*/ 156 h 161"/>
                <a:gd name="T72" fmla="*/ 58 w 206"/>
                <a:gd name="T73" fmla="*/ 154 h 161"/>
                <a:gd name="T74" fmla="*/ 59 w 206"/>
                <a:gd name="T75" fmla="*/ 154 h 161"/>
                <a:gd name="T76" fmla="*/ 17 w 206"/>
                <a:gd name="T77" fmla="*/ 150 h 161"/>
                <a:gd name="T78" fmla="*/ 14 w 206"/>
                <a:gd name="T79" fmla="*/ 148 h 161"/>
                <a:gd name="T80" fmla="*/ 10 w 206"/>
                <a:gd name="T81" fmla="*/ 147 h 161"/>
                <a:gd name="T82" fmla="*/ 8 w 206"/>
                <a:gd name="T83" fmla="*/ 144 h 161"/>
                <a:gd name="T84" fmla="*/ 7 w 206"/>
                <a:gd name="T85" fmla="*/ 140 h 161"/>
                <a:gd name="T86" fmla="*/ 0 w 206"/>
                <a:gd name="T87" fmla="*/ 98 h 161"/>
                <a:gd name="T88" fmla="*/ 0 w 206"/>
                <a:gd name="T89" fmla="*/ 56 h 161"/>
                <a:gd name="T90" fmla="*/ 7 w 206"/>
                <a:gd name="T91" fmla="*/ 14 h 161"/>
                <a:gd name="T92" fmla="*/ 8 w 206"/>
                <a:gd name="T93" fmla="*/ 11 h 161"/>
                <a:gd name="T94" fmla="*/ 10 w 206"/>
                <a:gd name="T95" fmla="*/ 7 h 161"/>
                <a:gd name="T96" fmla="*/ 14 w 206"/>
                <a:gd name="T97" fmla="*/ 6 h 161"/>
                <a:gd name="T98" fmla="*/ 17 w 206"/>
                <a:gd name="T99" fmla="*/ 4 h 161"/>
                <a:gd name="T100" fmla="*/ 60 w 206"/>
                <a:gd name="T101" fmla="*/ 1 h 161"/>
                <a:gd name="T102" fmla="*/ 102 w 206"/>
                <a:gd name="T10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6" h="161">
                  <a:moveTo>
                    <a:pt x="102" y="13"/>
                  </a:moveTo>
                  <a:lnTo>
                    <a:pt x="19" y="17"/>
                  </a:lnTo>
                  <a:lnTo>
                    <a:pt x="13" y="57"/>
                  </a:lnTo>
                  <a:lnTo>
                    <a:pt x="13" y="96"/>
                  </a:lnTo>
                  <a:lnTo>
                    <a:pt x="19" y="137"/>
                  </a:lnTo>
                  <a:lnTo>
                    <a:pt x="102" y="143"/>
                  </a:lnTo>
                  <a:lnTo>
                    <a:pt x="186" y="137"/>
                  </a:lnTo>
                  <a:lnTo>
                    <a:pt x="193" y="96"/>
                  </a:lnTo>
                  <a:lnTo>
                    <a:pt x="193" y="57"/>
                  </a:lnTo>
                  <a:lnTo>
                    <a:pt x="186" y="17"/>
                  </a:lnTo>
                  <a:lnTo>
                    <a:pt x="102" y="13"/>
                  </a:lnTo>
                  <a:close/>
                  <a:moveTo>
                    <a:pt x="102" y="0"/>
                  </a:moveTo>
                  <a:lnTo>
                    <a:pt x="146" y="1"/>
                  </a:lnTo>
                  <a:lnTo>
                    <a:pt x="187" y="4"/>
                  </a:lnTo>
                  <a:lnTo>
                    <a:pt x="192" y="6"/>
                  </a:lnTo>
                  <a:lnTo>
                    <a:pt x="195" y="7"/>
                  </a:lnTo>
                  <a:lnTo>
                    <a:pt x="197" y="11"/>
                  </a:lnTo>
                  <a:lnTo>
                    <a:pt x="199" y="14"/>
                  </a:lnTo>
                  <a:lnTo>
                    <a:pt x="206" y="56"/>
                  </a:lnTo>
                  <a:lnTo>
                    <a:pt x="206" y="98"/>
                  </a:lnTo>
                  <a:lnTo>
                    <a:pt x="199" y="140"/>
                  </a:lnTo>
                  <a:lnTo>
                    <a:pt x="197" y="144"/>
                  </a:lnTo>
                  <a:lnTo>
                    <a:pt x="195" y="147"/>
                  </a:lnTo>
                  <a:lnTo>
                    <a:pt x="192" y="148"/>
                  </a:lnTo>
                  <a:lnTo>
                    <a:pt x="187" y="150"/>
                  </a:lnTo>
                  <a:lnTo>
                    <a:pt x="147" y="154"/>
                  </a:lnTo>
                  <a:lnTo>
                    <a:pt x="148" y="154"/>
                  </a:lnTo>
                  <a:lnTo>
                    <a:pt x="148" y="156"/>
                  </a:lnTo>
                  <a:lnTo>
                    <a:pt x="144" y="157"/>
                  </a:lnTo>
                  <a:lnTo>
                    <a:pt x="135" y="160"/>
                  </a:lnTo>
                  <a:lnTo>
                    <a:pt x="121" y="161"/>
                  </a:lnTo>
                  <a:lnTo>
                    <a:pt x="102" y="161"/>
                  </a:lnTo>
                  <a:lnTo>
                    <a:pt x="85" y="161"/>
                  </a:lnTo>
                  <a:lnTo>
                    <a:pt x="71" y="160"/>
                  </a:lnTo>
                  <a:lnTo>
                    <a:pt x="60" y="157"/>
                  </a:lnTo>
                  <a:lnTo>
                    <a:pt x="58" y="156"/>
                  </a:lnTo>
                  <a:lnTo>
                    <a:pt x="58" y="154"/>
                  </a:lnTo>
                  <a:lnTo>
                    <a:pt x="59" y="154"/>
                  </a:lnTo>
                  <a:lnTo>
                    <a:pt x="17" y="150"/>
                  </a:lnTo>
                  <a:lnTo>
                    <a:pt x="14" y="148"/>
                  </a:lnTo>
                  <a:lnTo>
                    <a:pt x="10" y="147"/>
                  </a:lnTo>
                  <a:lnTo>
                    <a:pt x="8" y="144"/>
                  </a:lnTo>
                  <a:lnTo>
                    <a:pt x="7" y="140"/>
                  </a:lnTo>
                  <a:lnTo>
                    <a:pt x="0" y="98"/>
                  </a:lnTo>
                  <a:lnTo>
                    <a:pt x="0" y="56"/>
                  </a:lnTo>
                  <a:lnTo>
                    <a:pt x="7" y="14"/>
                  </a:lnTo>
                  <a:lnTo>
                    <a:pt x="8" y="11"/>
                  </a:lnTo>
                  <a:lnTo>
                    <a:pt x="10" y="7"/>
                  </a:lnTo>
                  <a:lnTo>
                    <a:pt x="14" y="6"/>
                  </a:lnTo>
                  <a:lnTo>
                    <a:pt x="17" y="4"/>
                  </a:lnTo>
                  <a:lnTo>
                    <a:pt x="60" y="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auto">
            <a:xfrm>
              <a:off x="2368549" y="1619888"/>
              <a:ext cx="30163" cy="33337"/>
            </a:xfrm>
            <a:custGeom>
              <a:avLst/>
              <a:gdLst>
                <a:gd name="T0" fmla="*/ 10 w 19"/>
                <a:gd name="T1" fmla="*/ 8 h 21"/>
                <a:gd name="T2" fmla="*/ 8 w 19"/>
                <a:gd name="T3" fmla="*/ 8 h 21"/>
                <a:gd name="T4" fmla="*/ 6 w 19"/>
                <a:gd name="T5" fmla="*/ 11 h 21"/>
                <a:gd name="T6" fmla="*/ 8 w 19"/>
                <a:gd name="T7" fmla="*/ 12 h 21"/>
                <a:gd name="T8" fmla="*/ 10 w 19"/>
                <a:gd name="T9" fmla="*/ 13 h 21"/>
                <a:gd name="T10" fmla="*/ 12 w 19"/>
                <a:gd name="T11" fmla="*/ 12 h 21"/>
                <a:gd name="T12" fmla="*/ 13 w 19"/>
                <a:gd name="T13" fmla="*/ 11 h 21"/>
                <a:gd name="T14" fmla="*/ 12 w 19"/>
                <a:gd name="T15" fmla="*/ 8 h 21"/>
                <a:gd name="T16" fmla="*/ 10 w 19"/>
                <a:gd name="T17" fmla="*/ 8 h 21"/>
                <a:gd name="T18" fmla="*/ 10 w 19"/>
                <a:gd name="T19" fmla="*/ 0 h 21"/>
                <a:gd name="T20" fmla="*/ 13 w 19"/>
                <a:gd name="T21" fmla="*/ 2 h 21"/>
                <a:gd name="T22" fmla="*/ 16 w 19"/>
                <a:gd name="T23" fmla="*/ 3 h 21"/>
                <a:gd name="T24" fmla="*/ 19 w 19"/>
                <a:gd name="T25" fmla="*/ 6 h 21"/>
                <a:gd name="T26" fmla="*/ 19 w 19"/>
                <a:gd name="T27" fmla="*/ 11 h 21"/>
                <a:gd name="T28" fmla="*/ 19 w 19"/>
                <a:gd name="T29" fmla="*/ 15 h 21"/>
                <a:gd name="T30" fmla="*/ 16 w 19"/>
                <a:gd name="T31" fmla="*/ 18 h 21"/>
                <a:gd name="T32" fmla="*/ 13 w 19"/>
                <a:gd name="T33" fmla="*/ 19 h 21"/>
                <a:gd name="T34" fmla="*/ 10 w 19"/>
                <a:gd name="T35" fmla="*/ 21 h 21"/>
                <a:gd name="T36" fmla="*/ 6 w 19"/>
                <a:gd name="T37" fmla="*/ 19 h 21"/>
                <a:gd name="T38" fmla="*/ 3 w 19"/>
                <a:gd name="T39" fmla="*/ 18 h 21"/>
                <a:gd name="T40" fmla="*/ 0 w 19"/>
                <a:gd name="T41" fmla="*/ 15 h 21"/>
                <a:gd name="T42" fmla="*/ 0 w 19"/>
                <a:gd name="T43" fmla="*/ 11 h 21"/>
                <a:gd name="T44" fmla="*/ 0 w 19"/>
                <a:gd name="T45" fmla="*/ 6 h 21"/>
                <a:gd name="T46" fmla="*/ 3 w 19"/>
                <a:gd name="T47" fmla="*/ 3 h 21"/>
                <a:gd name="T48" fmla="*/ 6 w 19"/>
                <a:gd name="T49" fmla="*/ 2 h 21"/>
                <a:gd name="T50" fmla="*/ 10 w 19"/>
                <a:gd name="T5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1">
                  <a:moveTo>
                    <a:pt x="10" y="8"/>
                  </a:moveTo>
                  <a:lnTo>
                    <a:pt x="8" y="8"/>
                  </a:lnTo>
                  <a:lnTo>
                    <a:pt x="6" y="11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2" y="8"/>
                  </a:lnTo>
                  <a:lnTo>
                    <a:pt x="10" y="8"/>
                  </a:lnTo>
                  <a:close/>
                  <a:moveTo>
                    <a:pt x="10" y="0"/>
                  </a:moveTo>
                  <a:lnTo>
                    <a:pt x="13" y="2"/>
                  </a:lnTo>
                  <a:lnTo>
                    <a:pt x="16" y="3"/>
                  </a:lnTo>
                  <a:lnTo>
                    <a:pt x="19" y="6"/>
                  </a:lnTo>
                  <a:lnTo>
                    <a:pt x="19" y="11"/>
                  </a:lnTo>
                  <a:lnTo>
                    <a:pt x="19" y="15"/>
                  </a:lnTo>
                  <a:lnTo>
                    <a:pt x="16" y="18"/>
                  </a:lnTo>
                  <a:lnTo>
                    <a:pt x="13" y="19"/>
                  </a:lnTo>
                  <a:lnTo>
                    <a:pt x="10" y="21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2357437" y="1756413"/>
              <a:ext cx="41275" cy="7937"/>
            </a:xfrm>
            <a:custGeom>
              <a:avLst/>
              <a:gdLst>
                <a:gd name="T0" fmla="*/ 5 w 26"/>
                <a:gd name="T1" fmla="*/ 0 h 5"/>
                <a:gd name="T2" fmla="*/ 23 w 26"/>
                <a:gd name="T3" fmla="*/ 0 h 5"/>
                <a:gd name="T4" fmla="*/ 26 w 26"/>
                <a:gd name="T5" fmla="*/ 0 h 5"/>
                <a:gd name="T6" fmla="*/ 26 w 26"/>
                <a:gd name="T7" fmla="*/ 3 h 5"/>
                <a:gd name="T8" fmla="*/ 26 w 26"/>
                <a:gd name="T9" fmla="*/ 4 h 5"/>
                <a:gd name="T10" fmla="*/ 23 w 26"/>
                <a:gd name="T11" fmla="*/ 5 h 5"/>
                <a:gd name="T12" fmla="*/ 5 w 26"/>
                <a:gd name="T13" fmla="*/ 5 h 5"/>
                <a:gd name="T14" fmla="*/ 2 w 26"/>
                <a:gd name="T15" fmla="*/ 4 h 5"/>
                <a:gd name="T16" fmla="*/ 0 w 26"/>
                <a:gd name="T17" fmla="*/ 3 h 5"/>
                <a:gd name="T18" fmla="*/ 2 w 26"/>
                <a:gd name="T19" fmla="*/ 0 h 5"/>
                <a:gd name="T20" fmla="*/ 5 w 2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5">
                  <a:moveTo>
                    <a:pt x="5" y="0"/>
                  </a:moveTo>
                  <a:lnTo>
                    <a:pt x="23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3" y="5"/>
                  </a:lnTo>
                  <a:lnTo>
                    <a:pt x="5" y="5"/>
                  </a:lnTo>
                  <a:lnTo>
                    <a:pt x="2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2368549" y="1723076"/>
              <a:ext cx="41275" cy="12700"/>
            </a:xfrm>
            <a:custGeom>
              <a:avLst/>
              <a:gdLst>
                <a:gd name="T0" fmla="*/ 3 w 26"/>
                <a:gd name="T1" fmla="*/ 0 h 8"/>
                <a:gd name="T2" fmla="*/ 23 w 26"/>
                <a:gd name="T3" fmla="*/ 0 h 8"/>
                <a:gd name="T4" fmla="*/ 25 w 26"/>
                <a:gd name="T5" fmla="*/ 2 h 8"/>
                <a:gd name="T6" fmla="*/ 26 w 26"/>
                <a:gd name="T7" fmla="*/ 3 h 8"/>
                <a:gd name="T8" fmla="*/ 25 w 26"/>
                <a:gd name="T9" fmla="*/ 6 h 8"/>
                <a:gd name="T10" fmla="*/ 23 w 26"/>
                <a:gd name="T11" fmla="*/ 8 h 8"/>
                <a:gd name="T12" fmla="*/ 3 w 26"/>
                <a:gd name="T13" fmla="*/ 8 h 8"/>
                <a:gd name="T14" fmla="*/ 2 w 26"/>
                <a:gd name="T15" fmla="*/ 6 h 8"/>
                <a:gd name="T16" fmla="*/ 0 w 26"/>
                <a:gd name="T17" fmla="*/ 3 h 8"/>
                <a:gd name="T18" fmla="*/ 2 w 26"/>
                <a:gd name="T19" fmla="*/ 2 h 8"/>
                <a:gd name="T20" fmla="*/ 3 w 2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8">
                  <a:moveTo>
                    <a:pt x="3" y="0"/>
                  </a:moveTo>
                  <a:lnTo>
                    <a:pt x="23" y="0"/>
                  </a:lnTo>
                  <a:lnTo>
                    <a:pt x="25" y="2"/>
                  </a:lnTo>
                  <a:lnTo>
                    <a:pt x="26" y="3"/>
                  </a:lnTo>
                  <a:lnTo>
                    <a:pt x="25" y="6"/>
                  </a:lnTo>
                  <a:lnTo>
                    <a:pt x="23" y="8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368549" y="1694501"/>
              <a:ext cx="41275" cy="7937"/>
            </a:xfrm>
            <a:custGeom>
              <a:avLst/>
              <a:gdLst>
                <a:gd name="T0" fmla="*/ 3 w 26"/>
                <a:gd name="T1" fmla="*/ 0 h 5"/>
                <a:gd name="T2" fmla="*/ 23 w 26"/>
                <a:gd name="T3" fmla="*/ 0 h 5"/>
                <a:gd name="T4" fmla="*/ 25 w 26"/>
                <a:gd name="T5" fmla="*/ 0 h 5"/>
                <a:gd name="T6" fmla="*/ 26 w 26"/>
                <a:gd name="T7" fmla="*/ 3 h 5"/>
                <a:gd name="T8" fmla="*/ 25 w 26"/>
                <a:gd name="T9" fmla="*/ 4 h 5"/>
                <a:gd name="T10" fmla="*/ 23 w 26"/>
                <a:gd name="T11" fmla="*/ 5 h 5"/>
                <a:gd name="T12" fmla="*/ 3 w 26"/>
                <a:gd name="T13" fmla="*/ 5 h 5"/>
                <a:gd name="T14" fmla="*/ 2 w 26"/>
                <a:gd name="T15" fmla="*/ 4 h 5"/>
                <a:gd name="T16" fmla="*/ 0 w 26"/>
                <a:gd name="T17" fmla="*/ 3 h 5"/>
                <a:gd name="T18" fmla="*/ 2 w 26"/>
                <a:gd name="T19" fmla="*/ 0 h 5"/>
                <a:gd name="T20" fmla="*/ 3 w 2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5">
                  <a:moveTo>
                    <a:pt x="3" y="0"/>
                  </a:moveTo>
                  <a:lnTo>
                    <a:pt x="23" y="0"/>
                  </a:lnTo>
                  <a:lnTo>
                    <a:pt x="25" y="0"/>
                  </a:lnTo>
                  <a:lnTo>
                    <a:pt x="26" y="3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195512" y="1650051"/>
              <a:ext cx="58738" cy="44450"/>
            </a:xfrm>
            <a:custGeom>
              <a:avLst/>
              <a:gdLst>
                <a:gd name="T0" fmla="*/ 34 w 37"/>
                <a:gd name="T1" fmla="*/ 0 h 28"/>
                <a:gd name="T2" fmla="*/ 37 w 37"/>
                <a:gd name="T3" fmla="*/ 0 h 28"/>
                <a:gd name="T4" fmla="*/ 37 w 37"/>
                <a:gd name="T5" fmla="*/ 3 h 28"/>
                <a:gd name="T6" fmla="*/ 37 w 37"/>
                <a:gd name="T7" fmla="*/ 6 h 28"/>
                <a:gd name="T8" fmla="*/ 34 w 37"/>
                <a:gd name="T9" fmla="*/ 6 h 28"/>
                <a:gd name="T10" fmla="*/ 10 w 37"/>
                <a:gd name="T11" fmla="*/ 7 h 28"/>
                <a:gd name="T12" fmla="*/ 8 w 37"/>
                <a:gd name="T13" fmla="*/ 9 h 28"/>
                <a:gd name="T14" fmla="*/ 7 w 37"/>
                <a:gd name="T15" fmla="*/ 12 h 28"/>
                <a:gd name="T16" fmla="*/ 6 w 37"/>
                <a:gd name="T17" fmla="*/ 23 h 28"/>
                <a:gd name="T18" fmla="*/ 4 w 37"/>
                <a:gd name="T19" fmla="*/ 26 h 28"/>
                <a:gd name="T20" fmla="*/ 3 w 37"/>
                <a:gd name="T21" fmla="*/ 28 h 28"/>
                <a:gd name="T22" fmla="*/ 0 w 37"/>
                <a:gd name="T23" fmla="*/ 26 h 28"/>
                <a:gd name="T24" fmla="*/ 0 w 37"/>
                <a:gd name="T25" fmla="*/ 23 h 28"/>
                <a:gd name="T26" fmla="*/ 1 w 37"/>
                <a:gd name="T27" fmla="*/ 6 h 28"/>
                <a:gd name="T28" fmla="*/ 3 w 37"/>
                <a:gd name="T29" fmla="*/ 3 h 28"/>
                <a:gd name="T30" fmla="*/ 6 w 37"/>
                <a:gd name="T31" fmla="*/ 2 h 28"/>
                <a:gd name="T32" fmla="*/ 34 w 37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28">
                  <a:moveTo>
                    <a:pt x="34" y="0"/>
                  </a:moveTo>
                  <a:lnTo>
                    <a:pt x="37" y="0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4" y="6"/>
                  </a:lnTo>
                  <a:lnTo>
                    <a:pt x="10" y="7"/>
                  </a:lnTo>
                  <a:lnTo>
                    <a:pt x="8" y="9"/>
                  </a:lnTo>
                  <a:lnTo>
                    <a:pt x="7" y="12"/>
                  </a:lnTo>
                  <a:lnTo>
                    <a:pt x="6" y="23"/>
                  </a:lnTo>
                  <a:lnTo>
                    <a:pt x="4" y="26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72" name="Group 71"/>
          <p:cNvGrpSpPr/>
          <p:nvPr userDrawn="1"/>
        </p:nvGrpSpPr>
        <p:grpSpPr>
          <a:xfrm>
            <a:off x="1573611" y="2066717"/>
            <a:ext cx="355997" cy="381000"/>
            <a:chOff x="1452562" y="1550038"/>
            <a:chExt cx="328613" cy="285750"/>
          </a:xfrm>
        </p:grpSpPr>
        <p:sp>
          <p:nvSpPr>
            <p:cNvPr id="73" name="Freeform 72"/>
            <p:cNvSpPr>
              <a:spLocks noEditPoints="1"/>
            </p:cNvSpPr>
            <p:nvPr/>
          </p:nvSpPr>
          <p:spPr bwMode="auto">
            <a:xfrm>
              <a:off x="1452562" y="1550038"/>
              <a:ext cx="328613" cy="285750"/>
            </a:xfrm>
            <a:custGeom>
              <a:avLst/>
              <a:gdLst>
                <a:gd name="T0" fmla="*/ 44 w 207"/>
                <a:gd name="T1" fmla="*/ 16 h 180"/>
                <a:gd name="T2" fmla="*/ 18 w 207"/>
                <a:gd name="T3" fmla="*/ 39 h 180"/>
                <a:gd name="T4" fmla="*/ 13 w 207"/>
                <a:gd name="T5" fmla="*/ 68 h 180"/>
                <a:gd name="T6" fmla="*/ 28 w 207"/>
                <a:gd name="T7" fmla="*/ 95 h 180"/>
                <a:gd name="T8" fmla="*/ 103 w 207"/>
                <a:gd name="T9" fmla="*/ 167 h 180"/>
                <a:gd name="T10" fmla="*/ 109 w 207"/>
                <a:gd name="T11" fmla="*/ 166 h 180"/>
                <a:gd name="T12" fmla="*/ 189 w 207"/>
                <a:gd name="T13" fmla="*/ 82 h 180"/>
                <a:gd name="T14" fmla="*/ 194 w 207"/>
                <a:gd name="T15" fmla="*/ 53 h 180"/>
                <a:gd name="T16" fmla="*/ 181 w 207"/>
                <a:gd name="T17" fmla="*/ 26 h 180"/>
                <a:gd name="T18" fmla="*/ 146 w 207"/>
                <a:gd name="T19" fmla="*/ 13 h 180"/>
                <a:gd name="T20" fmla="*/ 113 w 207"/>
                <a:gd name="T21" fmla="*/ 24 h 180"/>
                <a:gd name="T22" fmla="*/ 96 w 207"/>
                <a:gd name="T23" fmla="*/ 24 h 180"/>
                <a:gd name="T24" fmla="*/ 61 w 207"/>
                <a:gd name="T25" fmla="*/ 13 h 180"/>
                <a:gd name="T26" fmla="*/ 88 w 207"/>
                <a:gd name="T27" fmla="*/ 6 h 180"/>
                <a:gd name="T28" fmla="*/ 120 w 207"/>
                <a:gd name="T29" fmla="*/ 6 h 180"/>
                <a:gd name="T30" fmla="*/ 156 w 207"/>
                <a:gd name="T31" fmla="*/ 0 h 180"/>
                <a:gd name="T32" fmla="*/ 189 w 207"/>
                <a:gd name="T33" fmla="*/ 17 h 180"/>
                <a:gd name="T34" fmla="*/ 207 w 207"/>
                <a:gd name="T35" fmla="*/ 52 h 180"/>
                <a:gd name="T36" fmla="*/ 201 w 207"/>
                <a:gd name="T37" fmla="*/ 88 h 180"/>
                <a:gd name="T38" fmla="*/ 186 w 207"/>
                <a:gd name="T39" fmla="*/ 107 h 180"/>
                <a:gd name="T40" fmla="*/ 171 w 207"/>
                <a:gd name="T41" fmla="*/ 122 h 180"/>
                <a:gd name="T42" fmla="*/ 148 w 207"/>
                <a:gd name="T43" fmla="*/ 146 h 180"/>
                <a:gd name="T44" fmla="*/ 126 w 207"/>
                <a:gd name="T45" fmla="*/ 166 h 180"/>
                <a:gd name="T46" fmla="*/ 117 w 207"/>
                <a:gd name="T47" fmla="*/ 176 h 180"/>
                <a:gd name="T48" fmla="*/ 99 w 207"/>
                <a:gd name="T49" fmla="*/ 180 h 180"/>
                <a:gd name="T50" fmla="*/ 87 w 207"/>
                <a:gd name="T51" fmla="*/ 173 h 180"/>
                <a:gd name="T52" fmla="*/ 73 w 207"/>
                <a:gd name="T53" fmla="*/ 159 h 180"/>
                <a:gd name="T54" fmla="*/ 51 w 207"/>
                <a:gd name="T55" fmla="*/ 137 h 180"/>
                <a:gd name="T56" fmla="*/ 31 w 207"/>
                <a:gd name="T57" fmla="*/ 117 h 180"/>
                <a:gd name="T58" fmla="*/ 18 w 207"/>
                <a:gd name="T59" fmla="*/ 104 h 180"/>
                <a:gd name="T60" fmla="*/ 0 w 207"/>
                <a:gd name="T61" fmla="*/ 70 h 180"/>
                <a:gd name="T62" fmla="*/ 6 w 207"/>
                <a:gd name="T63" fmla="*/ 33 h 180"/>
                <a:gd name="T64" fmla="*/ 34 w 207"/>
                <a:gd name="T65" fmla="*/ 6 h 180"/>
                <a:gd name="T66" fmla="*/ 70 w 207"/>
                <a:gd name="T6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7" h="180">
                  <a:moveTo>
                    <a:pt x="61" y="13"/>
                  </a:moveTo>
                  <a:lnTo>
                    <a:pt x="44" y="16"/>
                  </a:lnTo>
                  <a:lnTo>
                    <a:pt x="28" y="26"/>
                  </a:lnTo>
                  <a:lnTo>
                    <a:pt x="18" y="39"/>
                  </a:lnTo>
                  <a:lnTo>
                    <a:pt x="13" y="53"/>
                  </a:lnTo>
                  <a:lnTo>
                    <a:pt x="13" y="68"/>
                  </a:lnTo>
                  <a:lnTo>
                    <a:pt x="18" y="82"/>
                  </a:lnTo>
                  <a:lnTo>
                    <a:pt x="28" y="95"/>
                  </a:lnTo>
                  <a:lnTo>
                    <a:pt x="99" y="166"/>
                  </a:lnTo>
                  <a:lnTo>
                    <a:pt x="103" y="167"/>
                  </a:lnTo>
                  <a:lnTo>
                    <a:pt x="106" y="167"/>
                  </a:lnTo>
                  <a:lnTo>
                    <a:pt x="109" y="166"/>
                  </a:lnTo>
                  <a:lnTo>
                    <a:pt x="181" y="95"/>
                  </a:lnTo>
                  <a:lnTo>
                    <a:pt x="189" y="82"/>
                  </a:lnTo>
                  <a:lnTo>
                    <a:pt x="194" y="68"/>
                  </a:lnTo>
                  <a:lnTo>
                    <a:pt x="194" y="53"/>
                  </a:lnTo>
                  <a:lnTo>
                    <a:pt x="189" y="39"/>
                  </a:lnTo>
                  <a:lnTo>
                    <a:pt x="181" y="26"/>
                  </a:lnTo>
                  <a:lnTo>
                    <a:pt x="165" y="16"/>
                  </a:lnTo>
                  <a:lnTo>
                    <a:pt x="146" y="13"/>
                  </a:lnTo>
                  <a:lnTo>
                    <a:pt x="129" y="16"/>
                  </a:lnTo>
                  <a:lnTo>
                    <a:pt x="113" y="24"/>
                  </a:lnTo>
                  <a:lnTo>
                    <a:pt x="104" y="33"/>
                  </a:lnTo>
                  <a:lnTo>
                    <a:pt x="96" y="24"/>
                  </a:lnTo>
                  <a:lnTo>
                    <a:pt x="78" y="16"/>
                  </a:lnTo>
                  <a:lnTo>
                    <a:pt x="61" y="13"/>
                  </a:lnTo>
                  <a:close/>
                  <a:moveTo>
                    <a:pt x="70" y="0"/>
                  </a:moveTo>
                  <a:lnTo>
                    <a:pt x="88" y="6"/>
                  </a:lnTo>
                  <a:lnTo>
                    <a:pt x="104" y="16"/>
                  </a:lnTo>
                  <a:lnTo>
                    <a:pt x="120" y="6"/>
                  </a:lnTo>
                  <a:lnTo>
                    <a:pt x="137" y="0"/>
                  </a:lnTo>
                  <a:lnTo>
                    <a:pt x="156" y="0"/>
                  </a:lnTo>
                  <a:lnTo>
                    <a:pt x="174" y="6"/>
                  </a:lnTo>
                  <a:lnTo>
                    <a:pt x="189" y="17"/>
                  </a:lnTo>
                  <a:lnTo>
                    <a:pt x="201" y="33"/>
                  </a:lnTo>
                  <a:lnTo>
                    <a:pt x="207" y="52"/>
                  </a:lnTo>
                  <a:lnTo>
                    <a:pt x="207" y="70"/>
                  </a:lnTo>
                  <a:lnTo>
                    <a:pt x="201" y="88"/>
                  </a:lnTo>
                  <a:lnTo>
                    <a:pt x="189" y="104"/>
                  </a:lnTo>
                  <a:lnTo>
                    <a:pt x="186" y="107"/>
                  </a:lnTo>
                  <a:lnTo>
                    <a:pt x="179" y="114"/>
                  </a:lnTo>
                  <a:lnTo>
                    <a:pt x="171" y="122"/>
                  </a:lnTo>
                  <a:lnTo>
                    <a:pt x="159" y="134"/>
                  </a:lnTo>
                  <a:lnTo>
                    <a:pt x="148" y="146"/>
                  </a:lnTo>
                  <a:lnTo>
                    <a:pt x="136" y="157"/>
                  </a:lnTo>
                  <a:lnTo>
                    <a:pt x="126" y="166"/>
                  </a:lnTo>
                  <a:lnTo>
                    <a:pt x="120" y="173"/>
                  </a:lnTo>
                  <a:lnTo>
                    <a:pt x="117" y="176"/>
                  </a:lnTo>
                  <a:lnTo>
                    <a:pt x="109" y="180"/>
                  </a:lnTo>
                  <a:lnTo>
                    <a:pt x="99" y="180"/>
                  </a:lnTo>
                  <a:lnTo>
                    <a:pt x="90" y="176"/>
                  </a:lnTo>
                  <a:lnTo>
                    <a:pt x="87" y="173"/>
                  </a:lnTo>
                  <a:lnTo>
                    <a:pt x="81" y="167"/>
                  </a:lnTo>
                  <a:lnTo>
                    <a:pt x="73" y="159"/>
                  </a:lnTo>
                  <a:lnTo>
                    <a:pt x="62" y="148"/>
                  </a:lnTo>
                  <a:lnTo>
                    <a:pt x="51" y="137"/>
                  </a:lnTo>
                  <a:lnTo>
                    <a:pt x="39" y="125"/>
                  </a:lnTo>
                  <a:lnTo>
                    <a:pt x="31" y="117"/>
                  </a:lnTo>
                  <a:lnTo>
                    <a:pt x="22" y="108"/>
                  </a:lnTo>
                  <a:lnTo>
                    <a:pt x="18" y="104"/>
                  </a:lnTo>
                  <a:lnTo>
                    <a:pt x="6" y="88"/>
                  </a:lnTo>
                  <a:lnTo>
                    <a:pt x="0" y="70"/>
                  </a:lnTo>
                  <a:lnTo>
                    <a:pt x="0" y="52"/>
                  </a:lnTo>
                  <a:lnTo>
                    <a:pt x="6" y="33"/>
                  </a:lnTo>
                  <a:lnTo>
                    <a:pt x="18" y="17"/>
                  </a:lnTo>
                  <a:lnTo>
                    <a:pt x="34" y="6"/>
                  </a:lnTo>
                  <a:lnTo>
                    <a:pt x="51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503362" y="1600838"/>
              <a:ext cx="50800" cy="49212"/>
            </a:xfrm>
            <a:custGeom>
              <a:avLst/>
              <a:gdLst>
                <a:gd name="T0" fmla="*/ 28 w 32"/>
                <a:gd name="T1" fmla="*/ 0 h 31"/>
                <a:gd name="T2" fmla="*/ 30 w 32"/>
                <a:gd name="T3" fmla="*/ 1 h 31"/>
                <a:gd name="T4" fmla="*/ 32 w 32"/>
                <a:gd name="T5" fmla="*/ 2 h 31"/>
                <a:gd name="T6" fmla="*/ 30 w 32"/>
                <a:gd name="T7" fmla="*/ 5 h 31"/>
                <a:gd name="T8" fmla="*/ 28 w 32"/>
                <a:gd name="T9" fmla="*/ 7 h 31"/>
                <a:gd name="T10" fmla="*/ 28 w 32"/>
                <a:gd name="T11" fmla="*/ 7 h 31"/>
                <a:gd name="T12" fmla="*/ 22 w 32"/>
                <a:gd name="T13" fmla="*/ 7 h 31"/>
                <a:gd name="T14" fmla="*/ 16 w 32"/>
                <a:gd name="T15" fmla="*/ 10 h 31"/>
                <a:gd name="T16" fmla="*/ 12 w 32"/>
                <a:gd name="T17" fmla="*/ 15 h 31"/>
                <a:gd name="T18" fmla="*/ 7 w 32"/>
                <a:gd name="T19" fmla="*/ 21 h 31"/>
                <a:gd name="T20" fmla="*/ 7 w 32"/>
                <a:gd name="T21" fmla="*/ 27 h 31"/>
                <a:gd name="T22" fmla="*/ 7 w 32"/>
                <a:gd name="T23" fmla="*/ 27 h 31"/>
                <a:gd name="T24" fmla="*/ 6 w 32"/>
                <a:gd name="T25" fmla="*/ 30 h 31"/>
                <a:gd name="T26" fmla="*/ 3 w 32"/>
                <a:gd name="T27" fmla="*/ 31 h 31"/>
                <a:gd name="T28" fmla="*/ 2 w 32"/>
                <a:gd name="T29" fmla="*/ 30 h 31"/>
                <a:gd name="T30" fmla="*/ 0 w 32"/>
                <a:gd name="T31" fmla="*/ 27 h 31"/>
                <a:gd name="T32" fmla="*/ 4 w 32"/>
                <a:gd name="T33" fmla="*/ 14 h 31"/>
                <a:gd name="T34" fmla="*/ 15 w 32"/>
                <a:gd name="T35" fmla="*/ 4 h 31"/>
                <a:gd name="T36" fmla="*/ 28 w 32"/>
                <a:gd name="T37" fmla="*/ 0 h 31"/>
                <a:gd name="T38" fmla="*/ 28 w 32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1">
                  <a:moveTo>
                    <a:pt x="28" y="0"/>
                  </a:moveTo>
                  <a:lnTo>
                    <a:pt x="30" y="1"/>
                  </a:lnTo>
                  <a:lnTo>
                    <a:pt x="32" y="2"/>
                  </a:lnTo>
                  <a:lnTo>
                    <a:pt x="30" y="5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2" y="7"/>
                  </a:lnTo>
                  <a:lnTo>
                    <a:pt x="16" y="10"/>
                  </a:lnTo>
                  <a:lnTo>
                    <a:pt x="12" y="15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4" y="14"/>
                  </a:lnTo>
                  <a:lnTo>
                    <a:pt x="15" y="4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75" name="Freeform 74"/>
          <p:cNvSpPr>
            <a:spLocks noEditPoints="1"/>
          </p:cNvSpPr>
          <p:nvPr userDrawn="1"/>
        </p:nvSpPr>
        <p:spPr bwMode="auto">
          <a:xfrm>
            <a:off x="859896" y="2094236"/>
            <a:ext cx="357717" cy="313267"/>
          </a:xfrm>
          <a:custGeom>
            <a:avLst/>
            <a:gdLst>
              <a:gd name="T0" fmla="*/ 94 w 208"/>
              <a:gd name="T1" fmla="*/ 16 h 148"/>
              <a:gd name="T2" fmla="*/ 69 w 208"/>
              <a:gd name="T3" fmla="*/ 39 h 148"/>
              <a:gd name="T4" fmla="*/ 66 w 208"/>
              <a:gd name="T5" fmla="*/ 44 h 148"/>
              <a:gd name="T6" fmla="*/ 63 w 208"/>
              <a:gd name="T7" fmla="*/ 47 h 148"/>
              <a:gd name="T8" fmla="*/ 58 w 208"/>
              <a:gd name="T9" fmla="*/ 46 h 148"/>
              <a:gd name="T10" fmla="*/ 52 w 208"/>
              <a:gd name="T11" fmla="*/ 44 h 148"/>
              <a:gd name="T12" fmla="*/ 49 w 208"/>
              <a:gd name="T13" fmla="*/ 44 h 148"/>
              <a:gd name="T14" fmla="*/ 39 w 208"/>
              <a:gd name="T15" fmla="*/ 47 h 148"/>
              <a:gd name="T16" fmla="*/ 33 w 208"/>
              <a:gd name="T17" fmla="*/ 56 h 148"/>
              <a:gd name="T18" fmla="*/ 33 w 208"/>
              <a:gd name="T19" fmla="*/ 63 h 148"/>
              <a:gd name="T20" fmla="*/ 35 w 208"/>
              <a:gd name="T21" fmla="*/ 70 h 148"/>
              <a:gd name="T22" fmla="*/ 35 w 208"/>
              <a:gd name="T23" fmla="*/ 75 h 148"/>
              <a:gd name="T24" fmla="*/ 32 w 208"/>
              <a:gd name="T25" fmla="*/ 79 h 148"/>
              <a:gd name="T26" fmla="*/ 20 w 208"/>
              <a:gd name="T27" fmla="*/ 88 h 148"/>
              <a:gd name="T28" fmla="*/ 13 w 208"/>
              <a:gd name="T29" fmla="*/ 107 h 148"/>
              <a:gd name="T30" fmla="*/ 27 w 208"/>
              <a:gd name="T31" fmla="*/ 131 h 148"/>
              <a:gd name="T32" fmla="*/ 159 w 208"/>
              <a:gd name="T33" fmla="*/ 135 h 148"/>
              <a:gd name="T34" fmla="*/ 173 w 208"/>
              <a:gd name="T35" fmla="*/ 133 h 148"/>
              <a:gd name="T36" fmla="*/ 192 w 208"/>
              <a:gd name="T37" fmla="*/ 114 h 148"/>
              <a:gd name="T38" fmla="*/ 190 w 208"/>
              <a:gd name="T39" fmla="*/ 83 h 148"/>
              <a:gd name="T40" fmla="*/ 166 w 208"/>
              <a:gd name="T41" fmla="*/ 65 h 148"/>
              <a:gd name="T42" fmla="*/ 159 w 208"/>
              <a:gd name="T43" fmla="*/ 63 h 148"/>
              <a:gd name="T44" fmla="*/ 156 w 208"/>
              <a:gd name="T45" fmla="*/ 57 h 148"/>
              <a:gd name="T46" fmla="*/ 150 w 208"/>
              <a:gd name="T47" fmla="*/ 37 h 148"/>
              <a:gd name="T48" fmla="*/ 127 w 208"/>
              <a:gd name="T49" fmla="*/ 16 h 148"/>
              <a:gd name="T50" fmla="*/ 110 w 208"/>
              <a:gd name="T51" fmla="*/ 0 h 148"/>
              <a:gd name="T52" fmla="*/ 150 w 208"/>
              <a:gd name="T53" fmla="*/ 14 h 148"/>
              <a:gd name="T54" fmla="*/ 169 w 208"/>
              <a:gd name="T55" fmla="*/ 52 h 148"/>
              <a:gd name="T56" fmla="*/ 196 w 208"/>
              <a:gd name="T57" fmla="*/ 69 h 148"/>
              <a:gd name="T58" fmla="*/ 208 w 208"/>
              <a:gd name="T59" fmla="*/ 99 h 148"/>
              <a:gd name="T60" fmla="*/ 193 w 208"/>
              <a:gd name="T61" fmla="*/ 134 h 148"/>
              <a:gd name="T62" fmla="*/ 159 w 208"/>
              <a:gd name="T63" fmla="*/ 148 h 148"/>
              <a:gd name="T64" fmla="*/ 42 w 208"/>
              <a:gd name="T65" fmla="*/ 148 h 148"/>
              <a:gd name="T66" fmla="*/ 26 w 208"/>
              <a:gd name="T67" fmla="*/ 146 h 148"/>
              <a:gd name="T68" fmla="*/ 3 w 208"/>
              <a:gd name="T69" fmla="*/ 122 h 148"/>
              <a:gd name="T70" fmla="*/ 3 w 208"/>
              <a:gd name="T71" fmla="*/ 92 h 148"/>
              <a:gd name="T72" fmla="*/ 22 w 208"/>
              <a:gd name="T73" fmla="*/ 70 h 148"/>
              <a:gd name="T74" fmla="*/ 19 w 208"/>
              <a:gd name="T75" fmla="*/ 60 h 148"/>
              <a:gd name="T76" fmla="*/ 35 w 208"/>
              <a:gd name="T77" fmla="*/ 36 h 148"/>
              <a:gd name="T78" fmla="*/ 53 w 208"/>
              <a:gd name="T79" fmla="*/ 31 h 148"/>
              <a:gd name="T80" fmla="*/ 71 w 208"/>
              <a:gd name="T81" fmla="*/ 16 h 148"/>
              <a:gd name="T82" fmla="*/ 110 w 208"/>
              <a:gd name="T8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8" h="148">
                <a:moveTo>
                  <a:pt x="110" y="13"/>
                </a:moveTo>
                <a:lnTo>
                  <a:pt x="94" y="16"/>
                </a:lnTo>
                <a:lnTo>
                  <a:pt x="79" y="24"/>
                </a:lnTo>
                <a:lnTo>
                  <a:pt x="69" y="39"/>
                </a:lnTo>
                <a:lnTo>
                  <a:pt x="68" y="42"/>
                </a:lnTo>
                <a:lnTo>
                  <a:pt x="66" y="44"/>
                </a:lnTo>
                <a:lnTo>
                  <a:pt x="65" y="46"/>
                </a:lnTo>
                <a:lnTo>
                  <a:pt x="63" y="47"/>
                </a:lnTo>
                <a:lnTo>
                  <a:pt x="61" y="47"/>
                </a:lnTo>
                <a:lnTo>
                  <a:pt x="58" y="46"/>
                </a:lnTo>
                <a:lnTo>
                  <a:pt x="55" y="46"/>
                </a:lnTo>
                <a:lnTo>
                  <a:pt x="52" y="44"/>
                </a:lnTo>
                <a:lnTo>
                  <a:pt x="49" y="44"/>
                </a:lnTo>
                <a:lnTo>
                  <a:pt x="49" y="44"/>
                </a:lnTo>
                <a:lnTo>
                  <a:pt x="43" y="46"/>
                </a:lnTo>
                <a:lnTo>
                  <a:pt x="39" y="47"/>
                </a:lnTo>
                <a:lnTo>
                  <a:pt x="36" y="52"/>
                </a:lnTo>
                <a:lnTo>
                  <a:pt x="33" y="56"/>
                </a:lnTo>
                <a:lnTo>
                  <a:pt x="32" y="60"/>
                </a:lnTo>
                <a:lnTo>
                  <a:pt x="33" y="63"/>
                </a:lnTo>
                <a:lnTo>
                  <a:pt x="33" y="66"/>
                </a:lnTo>
                <a:lnTo>
                  <a:pt x="35" y="70"/>
                </a:lnTo>
                <a:lnTo>
                  <a:pt x="36" y="73"/>
                </a:lnTo>
                <a:lnTo>
                  <a:pt x="35" y="75"/>
                </a:lnTo>
                <a:lnTo>
                  <a:pt x="33" y="78"/>
                </a:lnTo>
                <a:lnTo>
                  <a:pt x="32" y="79"/>
                </a:lnTo>
                <a:lnTo>
                  <a:pt x="27" y="81"/>
                </a:lnTo>
                <a:lnTo>
                  <a:pt x="20" y="88"/>
                </a:lnTo>
                <a:lnTo>
                  <a:pt x="14" y="96"/>
                </a:lnTo>
                <a:lnTo>
                  <a:pt x="13" y="107"/>
                </a:lnTo>
                <a:lnTo>
                  <a:pt x="17" y="121"/>
                </a:lnTo>
                <a:lnTo>
                  <a:pt x="27" y="131"/>
                </a:lnTo>
                <a:lnTo>
                  <a:pt x="42" y="135"/>
                </a:lnTo>
                <a:lnTo>
                  <a:pt x="159" y="135"/>
                </a:lnTo>
                <a:lnTo>
                  <a:pt x="159" y="135"/>
                </a:lnTo>
                <a:lnTo>
                  <a:pt x="173" y="133"/>
                </a:lnTo>
                <a:lnTo>
                  <a:pt x="185" y="125"/>
                </a:lnTo>
                <a:lnTo>
                  <a:pt x="192" y="114"/>
                </a:lnTo>
                <a:lnTo>
                  <a:pt x="195" y="99"/>
                </a:lnTo>
                <a:lnTo>
                  <a:pt x="190" y="83"/>
                </a:lnTo>
                <a:lnTo>
                  <a:pt x="180" y="72"/>
                </a:lnTo>
                <a:lnTo>
                  <a:pt x="166" y="65"/>
                </a:lnTo>
                <a:lnTo>
                  <a:pt x="162" y="63"/>
                </a:lnTo>
                <a:lnTo>
                  <a:pt x="159" y="63"/>
                </a:lnTo>
                <a:lnTo>
                  <a:pt x="156" y="60"/>
                </a:lnTo>
                <a:lnTo>
                  <a:pt x="156" y="57"/>
                </a:lnTo>
                <a:lnTo>
                  <a:pt x="156" y="53"/>
                </a:lnTo>
                <a:lnTo>
                  <a:pt x="150" y="37"/>
                </a:lnTo>
                <a:lnTo>
                  <a:pt x="140" y="24"/>
                </a:lnTo>
                <a:lnTo>
                  <a:pt x="127" y="16"/>
                </a:lnTo>
                <a:lnTo>
                  <a:pt x="110" y="13"/>
                </a:lnTo>
                <a:close/>
                <a:moveTo>
                  <a:pt x="110" y="0"/>
                </a:moveTo>
                <a:lnTo>
                  <a:pt x="131" y="4"/>
                </a:lnTo>
                <a:lnTo>
                  <a:pt x="150" y="14"/>
                </a:lnTo>
                <a:lnTo>
                  <a:pt x="162" y="31"/>
                </a:lnTo>
                <a:lnTo>
                  <a:pt x="169" y="52"/>
                </a:lnTo>
                <a:lnTo>
                  <a:pt x="183" y="57"/>
                </a:lnTo>
                <a:lnTo>
                  <a:pt x="196" y="69"/>
                </a:lnTo>
                <a:lnTo>
                  <a:pt x="205" y="83"/>
                </a:lnTo>
                <a:lnTo>
                  <a:pt x="208" y="99"/>
                </a:lnTo>
                <a:lnTo>
                  <a:pt x="203" y="118"/>
                </a:lnTo>
                <a:lnTo>
                  <a:pt x="193" y="134"/>
                </a:lnTo>
                <a:lnTo>
                  <a:pt x="177" y="144"/>
                </a:lnTo>
                <a:lnTo>
                  <a:pt x="159" y="148"/>
                </a:lnTo>
                <a:lnTo>
                  <a:pt x="159" y="148"/>
                </a:lnTo>
                <a:lnTo>
                  <a:pt x="42" y="148"/>
                </a:lnTo>
                <a:lnTo>
                  <a:pt x="42" y="148"/>
                </a:lnTo>
                <a:lnTo>
                  <a:pt x="26" y="146"/>
                </a:lnTo>
                <a:lnTo>
                  <a:pt x="13" y="137"/>
                </a:lnTo>
                <a:lnTo>
                  <a:pt x="3" y="122"/>
                </a:lnTo>
                <a:lnTo>
                  <a:pt x="0" y="107"/>
                </a:lnTo>
                <a:lnTo>
                  <a:pt x="3" y="92"/>
                </a:lnTo>
                <a:lnTo>
                  <a:pt x="10" y="79"/>
                </a:lnTo>
                <a:lnTo>
                  <a:pt x="22" y="70"/>
                </a:lnTo>
                <a:lnTo>
                  <a:pt x="20" y="66"/>
                </a:lnTo>
                <a:lnTo>
                  <a:pt x="19" y="60"/>
                </a:lnTo>
                <a:lnTo>
                  <a:pt x="23" y="46"/>
                </a:lnTo>
                <a:lnTo>
                  <a:pt x="35" y="36"/>
                </a:lnTo>
                <a:lnTo>
                  <a:pt x="49" y="31"/>
                </a:lnTo>
                <a:lnTo>
                  <a:pt x="53" y="31"/>
                </a:lnTo>
                <a:lnTo>
                  <a:pt x="58" y="33"/>
                </a:lnTo>
                <a:lnTo>
                  <a:pt x="71" y="16"/>
                </a:lnTo>
                <a:lnTo>
                  <a:pt x="88" y="4"/>
                </a:lnTo>
                <a:lnTo>
                  <a:pt x="11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76" name="Freeform 75"/>
          <p:cNvSpPr>
            <a:spLocks noEditPoints="1"/>
          </p:cNvSpPr>
          <p:nvPr userDrawn="1"/>
        </p:nvSpPr>
        <p:spPr bwMode="auto">
          <a:xfrm>
            <a:off x="8696987" y="4687153"/>
            <a:ext cx="343958" cy="427567"/>
          </a:xfrm>
          <a:custGeom>
            <a:avLst/>
            <a:gdLst>
              <a:gd name="T0" fmla="*/ 115 w 200"/>
              <a:gd name="T1" fmla="*/ 188 h 202"/>
              <a:gd name="T2" fmla="*/ 147 w 200"/>
              <a:gd name="T3" fmla="*/ 162 h 202"/>
              <a:gd name="T4" fmla="*/ 53 w 200"/>
              <a:gd name="T5" fmla="*/ 162 h 202"/>
              <a:gd name="T6" fmla="*/ 86 w 200"/>
              <a:gd name="T7" fmla="*/ 188 h 202"/>
              <a:gd name="T8" fmla="*/ 103 w 200"/>
              <a:gd name="T9" fmla="*/ 150 h 202"/>
              <a:gd name="T10" fmla="*/ 118 w 200"/>
              <a:gd name="T11" fmla="*/ 173 h 202"/>
              <a:gd name="T12" fmla="*/ 96 w 200"/>
              <a:gd name="T13" fmla="*/ 150 h 202"/>
              <a:gd name="T14" fmla="*/ 96 w 200"/>
              <a:gd name="T15" fmla="*/ 189 h 202"/>
              <a:gd name="T16" fmla="*/ 148 w 200"/>
              <a:gd name="T17" fmla="*/ 104 h 202"/>
              <a:gd name="T18" fmla="*/ 151 w 200"/>
              <a:gd name="T19" fmla="*/ 156 h 202"/>
              <a:gd name="T20" fmla="*/ 184 w 200"/>
              <a:gd name="T21" fmla="*/ 127 h 202"/>
              <a:gd name="T22" fmla="*/ 103 w 200"/>
              <a:gd name="T23" fmla="*/ 104 h 202"/>
              <a:gd name="T24" fmla="*/ 140 w 200"/>
              <a:gd name="T25" fmla="*/ 127 h 202"/>
              <a:gd name="T26" fmla="*/ 57 w 200"/>
              <a:gd name="T27" fmla="*/ 104 h 202"/>
              <a:gd name="T28" fmla="*/ 96 w 200"/>
              <a:gd name="T29" fmla="*/ 143 h 202"/>
              <a:gd name="T30" fmla="*/ 13 w 200"/>
              <a:gd name="T31" fmla="*/ 104 h 202"/>
              <a:gd name="T32" fmla="*/ 39 w 200"/>
              <a:gd name="T33" fmla="*/ 163 h 202"/>
              <a:gd name="T34" fmla="*/ 54 w 200"/>
              <a:gd name="T35" fmla="*/ 128 h 202"/>
              <a:gd name="T36" fmla="*/ 135 w 200"/>
              <a:gd name="T37" fmla="*/ 59 h 202"/>
              <a:gd name="T38" fmla="*/ 103 w 200"/>
              <a:gd name="T39" fmla="*/ 98 h 202"/>
              <a:gd name="T40" fmla="*/ 135 w 200"/>
              <a:gd name="T41" fmla="*/ 59 h 202"/>
              <a:gd name="T42" fmla="*/ 57 w 200"/>
              <a:gd name="T43" fmla="*/ 98 h 202"/>
              <a:gd name="T44" fmla="*/ 80 w 200"/>
              <a:gd name="T45" fmla="*/ 63 h 202"/>
              <a:gd name="T46" fmla="*/ 141 w 200"/>
              <a:gd name="T47" fmla="*/ 58 h 202"/>
              <a:gd name="T48" fmla="*/ 187 w 200"/>
              <a:gd name="T49" fmla="*/ 98 h 202"/>
              <a:gd name="T50" fmla="*/ 165 w 200"/>
              <a:gd name="T51" fmla="*/ 43 h 202"/>
              <a:gd name="T52" fmla="*/ 15 w 200"/>
              <a:gd name="T53" fmla="*/ 78 h 202"/>
              <a:gd name="T54" fmla="*/ 53 w 200"/>
              <a:gd name="T55" fmla="*/ 76 h 202"/>
              <a:gd name="T56" fmla="*/ 115 w 200"/>
              <a:gd name="T57" fmla="*/ 14 h 202"/>
              <a:gd name="T58" fmla="*/ 150 w 200"/>
              <a:gd name="T59" fmla="*/ 45 h 202"/>
              <a:gd name="T60" fmla="*/ 115 w 200"/>
              <a:gd name="T61" fmla="*/ 14 h 202"/>
              <a:gd name="T62" fmla="*/ 39 w 200"/>
              <a:gd name="T63" fmla="*/ 39 h 202"/>
              <a:gd name="T64" fmla="*/ 72 w 200"/>
              <a:gd name="T65" fmla="*/ 32 h 202"/>
              <a:gd name="T66" fmla="*/ 103 w 200"/>
              <a:gd name="T67" fmla="*/ 59 h 202"/>
              <a:gd name="T68" fmla="*/ 103 w 200"/>
              <a:gd name="T69" fmla="*/ 13 h 202"/>
              <a:gd name="T70" fmla="*/ 96 w 200"/>
              <a:gd name="T71" fmla="*/ 13 h 202"/>
              <a:gd name="T72" fmla="*/ 96 w 200"/>
              <a:gd name="T73" fmla="*/ 59 h 202"/>
              <a:gd name="T74" fmla="*/ 127 w 200"/>
              <a:gd name="T75" fmla="*/ 4 h 202"/>
              <a:gd name="T76" fmla="*/ 187 w 200"/>
              <a:gd name="T77" fmla="*/ 50 h 202"/>
              <a:gd name="T78" fmla="*/ 197 w 200"/>
              <a:gd name="T79" fmla="*/ 128 h 202"/>
              <a:gd name="T80" fmla="*/ 151 w 200"/>
              <a:gd name="T81" fmla="*/ 188 h 202"/>
              <a:gd name="T82" fmla="*/ 73 w 200"/>
              <a:gd name="T83" fmla="*/ 198 h 202"/>
              <a:gd name="T84" fmla="*/ 13 w 200"/>
              <a:gd name="T85" fmla="*/ 151 h 202"/>
              <a:gd name="T86" fmla="*/ 3 w 200"/>
              <a:gd name="T87" fmla="*/ 75 h 202"/>
              <a:gd name="T88" fmla="*/ 49 w 200"/>
              <a:gd name="T89" fmla="*/ 14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00" h="202">
                <a:moveTo>
                  <a:pt x="137" y="157"/>
                </a:moveTo>
                <a:lnTo>
                  <a:pt x="127" y="173"/>
                </a:lnTo>
                <a:lnTo>
                  <a:pt x="115" y="188"/>
                </a:lnTo>
                <a:lnTo>
                  <a:pt x="137" y="180"/>
                </a:lnTo>
                <a:lnTo>
                  <a:pt x="157" y="167"/>
                </a:lnTo>
                <a:lnTo>
                  <a:pt x="147" y="162"/>
                </a:lnTo>
                <a:lnTo>
                  <a:pt x="137" y="157"/>
                </a:lnTo>
                <a:close/>
                <a:moveTo>
                  <a:pt x="65" y="157"/>
                </a:moveTo>
                <a:lnTo>
                  <a:pt x="53" y="162"/>
                </a:lnTo>
                <a:lnTo>
                  <a:pt x="43" y="167"/>
                </a:lnTo>
                <a:lnTo>
                  <a:pt x="63" y="180"/>
                </a:lnTo>
                <a:lnTo>
                  <a:pt x="86" y="188"/>
                </a:lnTo>
                <a:lnTo>
                  <a:pt x="73" y="173"/>
                </a:lnTo>
                <a:lnTo>
                  <a:pt x="65" y="157"/>
                </a:lnTo>
                <a:close/>
                <a:moveTo>
                  <a:pt x="103" y="150"/>
                </a:moveTo>
                <a:lnTo>
                  <a:pt x="103" y="189"/>
                </a:lnTo>
                <a:lnTo>
                  <a:pt x="103" y="189"/>
                </a:lnTo>
                <a:lnTo>
                  <a:pt x="118" y="173"/>
                </a:lnTo>
                <a:lnTo>
                  <a:pt x="129" y="154"/>
                </a:lnTo>
                <a:lnTo>
                  <a:pt x="103" y="150"/>
                </a:lnTo>
                <a:close/>
                <a:moveTo>
                  <a:pt x="96" y="150"/>
                </a:moveTo>
                <a:lnTo>
                  <a:pt x="70" y="154"/>
                </a:lnTo>
                <a:lnTo>
                  <a:pt x="82" y="173"/>
                </a:lnTo>
                <a:lnTo>
                  <a:pt x="96" y="189"/>
                </a:lnTo>
                <a:lnTo>
                  <a:pt x="96" y="189"/>
                </a:lnTo>
                <a:lnTo>
                  <a:pt x="96" y="150"/>
                </a:lnTo>
                <a:close/>
                <a:moveTo>
                  <a:pt x="148" y="104"/>
                </a:moveTo>
                <a:lnTo>
                  <a:pt x="145" y="128"/>
                </a:lnTo>
                <a:lnTo>
                  <a:pt x="138" y="150"/>
                </a:lnTo>
                <a:lnTo>
                  <a:pt x="151" y="156"/>
                </a:lnTo>
                <a:lnTo>
                  <a:pt x="161" y="163"/>
                </a:lnTo>
                <a:lnTo>
                  <a:pt x="176" y="146"/>
                </a:lnTo>
                <a:lnTo>
                  <a:pt x="184" y="127"/>
                </a:lnTo>
                <a:lnTo>
                  <a:pt x="187" y="104"/>
                </a:lnTo>
                <a:lnTo>
                  <a:pt x="148" y="104"/>
                </a:lnTo>
                <a:close/>
                <a:moveTo>
                  <a:pt x="103" y="104"/>
                </a:moveTo>
                <a:lnTo>
                  <a:pt x="103" y="143"/>
                </a:lnTo>
                <a:lnTo>
                  <a:pt x="132" y="149"/>
                </a:lnTo>
                <a:lnTo>
                  <a:pt x="140" y="127"/>
                </a:lnTo>
                <a:lnTo>
                  <a:pt x="142" y="104"/>
                </a:lnTo>
                <a:lnTo>
                  <a:pt x="103" y="104"/>
                </a:lnTo>
                <a:close/>
                <a:moveTo>
                  <a:pt x="57" y="104"/>
                </a:moveTo>
                <a:lnTo>
                  <a:pt x="60" y="127"/>
                </a:lnTo>
                <a:lnTo>
                  <a:pt x="67" y="149"/>
                </a:lnTo>
                <a:lnTo>
                  <a:pt x="96" y="143"/>
                </a:lnTo>
                <a:lnTo>
                  <a:pt x="96" y="104"/>
                </a:lnTo>
                <a:lnTo>
                  <a:pt x="57" y="104"/>
                </a:lnTo>
                <a:close/>
                <a:moveTo>
                  <a:pt x="13" y="104"/>
                </a:moveTo>
                <a:lnTo>
                  <a:pt x="17" y="127"/>
                </a:lnTo>
                <a:lnTo>
                  <a:pt x="26" y="146"/>
                </a:lnTo>
                <a:lnTo>
                  <a:pt x="39" y="163"/>
                </a:lnTo>
                <a:lnTo>
                  <a:pt x="49" y="156"/>
                </a:lnTo>
                <a:lnTo>
                  <a:pt x="62" y="150"/>
                </a:lnTo>
                <a:lnTo>
                  <a:pt x="54" y="128"/>
                </a:lnTo>
                <a:lnTo>
                  <a:pt x="52" y="104"/>
                </a:lnTo>
                <a:lnTo>
                  <a:pt x="13" y="104"/>
                </a:lnTo>
                <a:close/>
                <a:moveTo>
                  <a:pt x="135" y="59"/>
                </a:moveTo>
                <a:lnTo>
                  <a:pt x="119" y="63"/>
                </a:lnTo>
                <a:lnTo>
                  <a:pt x="103" y="65"/>
                </a:lnTo>
                <a:lnTo>
                  <a:pt x="103" y="98"/>
                </a:lnTo>
                <a:lnTo>
                  <a:pt x="142" y="98"/>
                </a:lnTo>
                <a:lnTo>
                  <a:pt x="140" y="78"/>
                </a:lnTo>
                <a:lnTo>
                  <a:pt x="135" y="59"/>
                </a:lnTo>
                <a:close/>
                <a:moveTo>
                  <a:pt x="65" y="59"/>
                </a:moveTo>
                <a:lnTo>
                  <a:pt x="60" y="78"/>
                </a:lnTo>
                <a:lnTo>
                  <a:pt x="57" y="98"/>
                </a:lnTo>
                <a:lnTo>
                  <a:pt x="96" y="98"/>
                </a:lnTo>
                <a:lnTo>
                  <a:pt x="96" y="65"/>
                </a:lnTo>
                <a:lnTo>
                  <a:pt x="80" y="63"/>
                </a:lnTo>
                <a:lnTo>
                  <a:pt x="65" y="59"/>
                </a:lnTo>
                <a:close/>
                <a:moveTo>
                  <a:pt x="165" y="43"/>
                </a:moveTo>
                <a:lnTo>
                  <a:pt x="141" y="58"/>
                </a:lnTo>
                <a:lnTo>
                  <a:pt x="147" y="76"/>
                </a:lnTo>
                <a:lnTo>
                  <a:pt x="148" y="98"/>
                </a:lnTo>
                <a:lnTo>
                  <a:pt x="187" y="98"/>
                </a:lnTo>
                <a:lnTo>
                  <a:pt x="184" y="78"/>
                </a:lnTo>
                <a:lnTo>
                  <a:pt x="177" y="59"/>
                </a:lnTo>
                <a:lnTo>
                  <a:pt x="165" y="43"/>
                </a:lnTo>
                <a:close/>
                <a:moveTo>
                  <a:pt x="34" y="43"/>
                </a:moveTo>
                <a:lnTo>
                  <a:pt x="23" y="59"/>
                </a:lnTo>
                <a:lnTo>
                  <a:pt x="15" y="78"/>
                </a:lnTo>
                <a:lnTo>
                  <a:pt x="13" y="98"/>
                </a:lnTo>
                <a:lnTo>
                  <a:pt x="52" y="98"/>
                </a:lnTo>
                <a:lnTo>
                  <a:pt x="53" y="76"/>
                </a:lnTo>
                <a:lnTo>
                  <a:pt x="59" y="58"/>
                </a:lnTo>
                <a:lnTo>
                  <a:pt x="34" y="43"/>
                </a:lnTo>
                <a:close/>
                <a:moveTo>
                  <a:pt x="115" y="14"/>
                </a:moveTo>
                <a:lnTo>
                  <a:pt x="128" y="32"/>
                </a:lnTo>
                <a:lnTo>
                  <a:pt x="138" y="50"/>
                </a:lnTo>
                <a:lnTo>
                  <a:pt x="150" y="45"/>
                </a:lnTo>
                <a:lnTo>
                  <a:pt x="161" y="39"/>
                </a:lnTo>
                <a:lnTo>
                  <a:pt x="140" y="23"/>
                </a:lnTo>
                <a:lnTo>
                  <a:pt x="115" y="14"/>
                </a:lnTo>
                <a:close/>
                <a:moveTo>
                  <a:pt x="86" y="14"/>
                </a:moveTo>
                <a:lnTo>
                  <a:pt x="60" y="23"/>
                </a:lnTo>
                <a:lnTo>
                  <a:pt x="39" y="39"/>
                </a:lnTo>
                <a:lnTo>
                  <a:pt x="50" y="45"/>
                </a:lnTo>
                <a:lnTo>
                  <a:pt x="62" y="50"/>
                </a:lnTo>
                <a:lnTo>
                  <a:pt x="72" y="32"/>
                </a:lnTo>
                <a:lnTo>
                  <a:pt x="86" y="14"/>
                </a:lnTo>
                <a:close/>
                <a:moveTo>
                  <a:pt x="103" y="13"/>
                </a:moveTo>
                <a:lnTo>
                  <a:pt x="103" y="59"/>
                </a:lnTo>
                <a:lnTo>
                  <a:pt x="132" y="53"/>
                </a:lnTo>
                <a:lnTo>
                  <a:pt x="121" y="32"/>
                </a:lnTo>
                <a:lnTo>
                  <a:pt x="103" y="13"/>
                </a:lnTo>
                <a:lnTo>
                  <a:pt x="103" y="13"/>
                </a:lnTo>
                <a:close/>
                <a:moveTo>
                  <a:pt x="96" y="13"/>
                </a:moveTo>
                <a:lnTo>
                  <a:pt x="96" y="13"/>
                </a:lnTo>
                <a:lnTo>
                  <a:pt x="80" y="32"/>
                </a:lnTo>
                <a:lnTo>
                  <a:pt x="67" y="53"/>
                </a:lnTo>
                <a:lnTo>
                  <a:pt x="96" y="59"/>
                </a:lnTo>
                <a:lnTo>
                  <a:pt x="96" y="13"/>
                </a:lnTo>
                <a:close/>
                <a:moveTo>
                  <a:pt x="101" y="0"/>
                </a:moveTo>
                <a:lnTo>
                  <a:pt x="127" y="4"/>
                </a:lnTo>
                <a:lnTo>
                  <a:pt x="151" y="14"/>
                </a:lnTo>
                <a:lnTo>
                  <a:pt x="171" y="30"/>
                </a:lnTo>
                <a:lnTo>
                  <a:pt x="187" y="50"/>
                </a:lnTo>
                <a:lnTo>
                  <a:pt x="197" y="75"/>
                </a:lnTo>
                <a:lnTo>
                  <a:pt x="200" y="101"/>
                </a:lnTo>
                <a:lnTo>
                  <a:pt x="197" y="128"/>
                </a:lnTo>
                <a:lnTo>
                  <a:pt x="187" y="151"/>
                </a:lnTo>
                <a:lnTo>
                  <a:pt x="171" y="172"/>
                </a:lnTo>
                <a:lnTo>
                  <a:pt x="151" y="188"/>
                </a:lnTo>
                <a:lnTo>
                  <a:pt x="127" y="198"/>
                </a:lnTo>
                <a:lnTo>
                  <a:pt x="101" y="202"/>
                </a:lnTo>
                <a:lnTo>
                  <a:pt x="73" y="198"/>
                </a:lnTo>
                <a:lnTo>
                  <a:pt x="49" y="188"/>
                </a:lnTo>
                <a:lnTo>
                  <a:pt x="28" y="172"/>
                </a:lnTo>
                <a:lnTo>
                  <a:pt x="13" y="151"/>
                </a:lnTo>
                <a:lnTo>
                  <a:pt x="3" y="128"/>
                </a:lnTo>
                <a:lnTo>
                  <a:pt x="0" y="101"/>
                </a:lnTo>
                <a:lnTo>
                  <a:pt x="3" y="75"/>
                </a:lnTo>
                <a:lnTo>
                  <a:pt x="13" y="50"/>
                </a:lnTo>
                <a:lnTo>
                  <a:pt x="28" y="30"/>
                </a:lnTo>
                <a:lnTo>
                  <a:pt x="49" y="14"/>
                </a:lnTo>
                <a:lnTo>
                  <a:pt x="73" y="4"/>
                </a:lnTo>
                <a:lnTo>
                  <a:pt x="10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77" name="Group 76"/>
          <p:cNvGrpSpPr/>
          <p:nvPr userDrawn="1"/>
        </p:nvGrpSpPr>
        <p:grpSpPr>
          <a:xfrm>
            <a:off x="7971236" y="4714670"/>
            <a:ext cx="357717" cy="357716"/>
            <a:chOff x="7358063" y="3536001"/>
            <a:chExt cx="330200" cy="268287"/>
          </a:xfrm>
        </p:grpSpPr>
        <p:sp>
          <p:nvSpPr>
            <p:cNvPr id="78" name="Freeform 77"/>
            <p:cNvSpPr>
              <a:spLocks noEditPoints="1"/>
            </p:cNvSpPr>
            <p:nvPr/>
          </p:nvSpPr>
          <p:spPr bwMode="auto">
            <a:xfrm>
              <a:off x="7585075" y="3618551"/>
              <a:ext cx="61913" cy="82550"/>
            </a:xfrm>
            <a:custGeom>
              <a:avLst/>
              <a:gdLst>
                <a:gd name="T0" fmla="*/ 6 w 39"/>
                <a:gd name="T1" fmla="*/ 7 h 52"/>
                <a:gd name="T2" fmla="*/ 6 w 39"/>
                <a:gd name="T3" fmla="*/ 46 h 52"/>
                <a:gd name="T4" fmla="*/ 32 w 39"/>
                <a:gd name="T5" fmla="*/ 46 h 52"/>
                <a:gd name="T6" fmla="*/ 32 w 39"/>
                <a:gd name="T7" fmla="*/ 36 h 52"/>
                <a:gd name="T8" fmla="*/ 13 w 39"/>
                <a:gd name="T9" fmla="*/ 7 h 52"/>
                <a:gd name="T10" fmla="*/ 6 w 39"/>
                <a:gd name="T11" fmla="*/ 7 h 52"/>
                <a:gd name="T12" fmla="*/ 6 w 39"/>
                <a:gd name="T13" fmla="*/ 0 h 52"/>
                <a:gd name="T14" fmla="*/ 13 w 39"/>
                <a:gd name="T15" fmla="*/ 0 h 52"/>
                <a:gd name="T16" fmla="*/ 16 w 39"/>
                <a:gd name="T17" fmla="*/ 1 h 52"/>
                <a:gd name="T18" fmla="*/ 18 w 39"/>
                <a:gd name="T19" fmla="*/ 3 h 52"/>
                <a:gd name="T20" fmla="*/ 38 w 39"/>
                <a:gd name="T21" fmla="*/ 33 h 52"/>
                <a:gd name="T22" fmla="*/ 38 w 39"/>
                <a:gd name="T23" fmla="*/ 35 h 52"/>
                <a:gd name="T24" fmla="*/ 39 w 39"/>
                <a:gd name="T25" fmla="*/ 36 h 52"/>
                <a:gd name="T26" fmla="*/ 39 w 39"/>
                <a:gd name="T27" fmla="*/ 46 h 52"/>
                <a:gd name="T28" fmla="*/ 38 w 39"/>
                <a:gd name="T29" fmla="*/ 49 h 52"/>
                <a:gd name="T30" fmla="*/ 35 w 39"/>
                <a:gd name="T31" fmla="*/ 52 h 52"/>
                <a:gd name="T32" fmla="*/ 32 w 39"/>
                <a:gd name="T33" fmla="*/ 52 h 52"/>
                <a:gd name="T34" fmla="*/ 6 w 39"/>
                <a:gd name="T35" fmla="*/ 52 h 52"/>
                <a:gd name="T36" fmla="*/ 3 w 39"/>
                <a:gd name="T37" fmla="*/ 52 h 52"/>
                <a:gd name="T38" fmla="*/ 0 w 39"/>
                <a:gd name="T39" fmla="*/ 49 h 52"/>
                <a:gd name="T40" fmla="*/ 0 w 39"/>
                <a:gd name="T41" fmla="*/ 46 h 52"/>
                <a:gd name="T42" fmla="*/ 0 w 39"/>
                <a:gd name="T43" fmla="*/ 7 h 52"/>
                <a:gd name="T44" fmla="*/ 0 w 39"/>
                <a:gd name="T45" fmla="*/ 4 h 52"/>
                <a:gd name="T46" fmla="*/ 3 w 39"/>
                <a:gd name="T47" fmla="*/ 1 h 52"/>
                <a:gd name="T48" fmla="*/ 6 w 39"/>
                <a:gd name="T4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52">
                  <a:moveTo>
                    <a:pt x="6" y="7"/>
                  </a:moveTo>
                  <a:lnTo>
                    <a:pt x="6" y="46"/>
                  </a:lnTo>
                  <a:lnTo>
                    <a:pt x="32" y="46"/>
                  </a:lnTo>
                  <a:lnTo>
                    <a:pt x="32" y="36"/>
                  </a:lnTo>
                  <a:lnTo>
                    <a:pt x="13" y="7"/>
                  </a:lnTo>
                  <a:lnTo>
                    <a:pt x="6" y="7"/>
                  </a:lnTo>
                  <a:close/>
                  <a:moveTo>
                    <a:pt x="6" y="0"/>
                  </a:moveTo>
                  <a:lnTo>
                    <a:pt x="13" y="0"/>
                  </a:lnTo>
                  <a:lnTo>
                    <a:pt x="16" y="1"/>
                  </a:lnTo>
                  <a:lnTo>
                    <a:pt x="18" y="3"/>
                  </a:lnTo>
                  <a:lnTo>
                    <a:pt x="38" y="33"/>
                  </a:lnTo>
                  <a:lnTo>
                    <a:pt x="38" y="35"/>
                  </a:lnTo>
                  <a:lnTo>
                    <a:pt x="39" y="36"/>
                  </a:lnTo>
                  <a:lnTo>
                    <a:pt x="39" y="46"/>
                  </a:lnTo>
                  <a:lnTo>
                    <a:pt x="38" y="49"/>
                  </a:lnTo>
                  <a:lnTo>
                    <a:pt x="35" y="52"/>
                  </a:lnTo>
                  <a:lnTo>
                    <a:pt x="32" y="52"/>
                  </a:lnTo>
                  <a:lnTo>
                    <a:pt x="6" y="52"/>
                  </a:lnTo>
                  <a:lnTo>
                    <a:pt x="3" y="52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79" name="Freeform 78"/>
            <p:cNvSpPr>
              <a:spLocks noEditPoints="1"/>
            </p:cNvSpPr>
            <p:nvPr/>
          </p:nvSpPr>
          <p:spPr bwMode="auto">
            <a:xfrm>
              <a:off x="7358063" y="3536001"/>
              <a:ext cx="330200" cy="268287"/>
            </a:xfrm>
            <a:custGeom>
              <a:avLst/>
              <a:gdLst>
                <a:gd name="T0" fmla="*/ 146 w 208"/>
                <a:gd name="T1" fmla="*/ 134 h 169"/>
                <a:gd name="T2" fmla="*/ 143 w 208"/>
                <a:gd name="T3" fmla="*/ 149 h 169"/>
                <a:gd name="T4" fmla="*/ 156 w 208"/>
                <a:gd name="T5" fmla="*/ 156 h 169"/>
                <a:gd name="T6" fmla="*/ 168 w 208"/>
                <a:gd name="T7" fmla="*/ 149 h 169"/>
                <a:gd name="T8" fmla="*/ 165 w 208"/>
                <a:gd name="T9" fmla="*/ 134 h 169"/>
                <a:gd name="T10" fmla="*/ 71 w 208"/>
                <a:gd name="T11" fmla="*/ 130 h 169"/>
                <a:gd name="T12" fmla="*/ 60 w 208"/>
                <a:gd name="T13" fmla="*/ 138 h 169"/>
                <a:gd name="T14" fmla="*/ 62 w 208"/>
                <a:gd name="T15" fmla="*/ 153 h 169"/>
                <a:gd name="T16" fmla="*/ 77 w 208"/>
                <a:gd name="T17" fmla="*/ 156 h 169"/>
                <a:gd name="T18" fmla="*/ 84 w 208"/>
                <a:gd name="T19" fmla="*/ 143 h 169"/>
                <a:gd name="T20" fmla="*/ 77 w 208"/>
                <a:gd name="T21" fmla="*/ 131 h 169"/>
                <a:gd name="T22" fmla="*/ 136 w 208"/>
                <a:gd name="T23" fmla="*/ 91 h 169"/>
                <a:gd name="T24" fmla="*/ 129 w 208"/>
                <a:gd name="T25" fmla="*/ 107 h 169"/>
                <a:gd name="T26" fmla="*/ 32 w 208"/>
                <a:gd name="T27" fmla="*/ 111 h 169"/>
                <a:gd name="T28" fmla="*/ 35 w 208"/>
                <a:gd name="T29" fmla="*/ 136 h 169"/>
                <a:gd name="T30" fmla="*/ 51 w 208"/>
                <a:gd name="T31" fmla="*/ 127 h 169"/>
                <a:gd name="T32" fmla="*/ 83 w 208"/>
                <a:gd name="T33" fmla="*/ 120 h 169"/>
                <a:gd name="T34" fmla="*/ 130 w 208"/>
                <a:gd name="T35" fmla="*/ 137 h 169"/>
                <a:gd name="T36" fmla="*/ 156 w 208"/>
                <a:gd name="T37" fmla="*/ 117 h 169"/>
                <a:gd name="T38" fmla="*/ 181 w 208"/>
                <a:gd name="T39" fmla="*/ 137 h 169"/>
                <a:gd name="T40" fmla="*/ 194 w 208"/>
                <a:gd name="T41" fmla="*/ 134 h 169"/>
                <a:gd name="T42" fmla="*/ 194 w 208"/>
                <a:gd name="T43" fmla="*/ 89 h 169"/>
                <a:gd name="T44" fmla="*/ 165 w 208"/>
                <a:gd name="T45" fmla="*/ 46 h 169"/>
                <a:gd name="T46" fmla="*/ 19 w 208"/>
                <a:gd name="T47" fmla="*/ 13 h 169"/>
                <a:gd name="T48" fmla="*/ 13 w 208"/>
                <a:gd name="T49" fmla="*/ 20 h 169"/>
                <a:gd name="T50" fmla="*/ 16 w 208"/>
                <a:gd name="T51" fmla="*/ 97 h 169"/>
                <a:gd name="T52" fmla="*/ 120 w 208"/>
                <a:gd name="T53" fmla="*/ 97 h 169"/>
                <a:gd name="T54" fmla="*/ 123 w 208"/>
                <a:gd name="T55" fmla="*/ 20 h 169"/>
                <a:gd name="T56" fmla="*/ 117 w 208"/>
                <a:gd name="T57" fmla="*/ 13 h 169"/>
                <a:gd name="T58" fmla="*/ 117 w 208"/>
                <a:gd name="T59" fmla="*/ 0 h 169"/>
                <a:gd name="T60" fmla="*/ 132 w 208"/>
                <a:gd name="T61" fmla="*/ 9 h 169"/>
                <a:gd name="T62" fmla="*/ 136 w 208"/>
                <a:gd name="T63" fmla="*/ 33 h 169"/>
                <a:gd name="T64" fmla="*/ 171 w 208"/>
                <a:gd name="T65" fmla="*/ 35 h 169"/>
                <a:gd name="T66" fmla="*/ 204 w 208"/>
                <a:gd name="T67" fmla="*/ 81 h 169"/>
                <a:gd name="T68" fmla="*/ 208 w 208"/>
                <a:gd name="T69" fmla="*/ 130 h 169"/>
                <a:gd name="T70" fmla="*/ 199 w 208"/>
                <a:gd name="T71" fmla="*/ 146 h 169"/>
                <a:gd name="T72" fmla="*/ 181 w 208"/>
                <a:gd name="T73" fmla="*/ 150 h 169"/>
                <a:gd name="T74" fmla="*/ 156 w 208"/>
                <a:gd name="T75" fmla="*/ 169 h 169"/>
                <a:gd name="T76" fmla="*/ 130 w 208"/>
                <a:gd name="T77" fmla="*/ 150 h 169"/>
                <a:gd name="T78" fmla="*/ 83 w 208"/>
                <a:gd name="T79" fmla="*/ 166 h 169"/>
                <a:gd name="T80" fmla="*/ 51 w 208"/>
                <a:gd name="T81" fmla="*/ 160 h 169"/>
                <a:gd name="T82" fmla="*/ 32 w 208"/>
                <a:gd name="T83" fmla="*/ 149 h 169"/>
                <a:gd name="T84" fmla="*/ 21 w 208"/>
                <a:gd name="T85" fmla="*/ 137 h 169"/>
                <a:gd name="T86" fmla="*/ 19 w 208"/>
                <a:gd name="T87" fmla="*/ 111 h 169"/>
                <a:gd name="T88" fmla="*/ 3 w 208"/>
                <a:gd name="T89" fmla="*/ 102 h 169"/>
                <a:gd name="T90" fmla="*/ 0 w 208"/>
                <a:gd name="T91" fmla="*/ 20 h 169"/>
                <a:gd name="T92" fmla="*/ 8 w 208"/>
                <a:gd name="T93" fmla="*/ 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8" h="169">
                  <a:moveTo>
                    <a:pt x="156" y="130"/>
                  </a:moveTo>
                  <a:lnTo>
                    <a:pt x="150" y="131"/>
                  </a:lnTo>
                  <a:lnTo>
                    <a:pt x="146" y="134"/>
                  </a:lnTo>
                  <a:lnTo>
                    <a:pt x="143" y="138"/>
                  </a:lnTo>
                  <a:lnTo>
                    <a:pt x="143" y="143"/>
                  </a:lnTo>
                  <a:lnTo>
                    <a:pt x="143" y="149"/>
                  </a:lnTo>
                  <a:lnTo>
                    <a:pt x="146" y="153"/>
                  </a:lnTo>
                  <a:lnTo>
                    <a:pt x="150" y="156"/>
                  </a:lnTo>
                  <a:lnTo>
                    <a:pt x="156" y="156"/>
                  </a:lnTo>
                  <a:lnTo>
                    <a:pt x="161" y="156"/>
                  </a:lnTo>
                  <a:lnTo>
                    <a:pt x="165" y="153"/>
                  </a:lnTo>
                  <a:lnTo>
                    <a:pt x="168" y="149"/>
                  </a:lnTo>
                  <a:lnTo>
                    <a:pt x="169" y="143"/>
                  </a:lnTo>
                  <a:lnTo>
                    <a:pt x="168" y="138"/>
                  </a:lnTo>
                  <a:lnTo>
                    <a:pt x="165" y="134"/>
                  </a:lnTo>
                  <a:lnTo>
                    <a:pt x="161" y="131"/>
                  </a:lnTo>
                  <a:lnTo>
                    <a:pt x="156" y="130"/>
                  </a:lnTo>
                  <a:close/>
                  <a:moveTo>
                    <a:pt x="71" y="130"/>
                  </a:moveTo>
                  <a:lnTo>
                    <a:pt x="67" y="131"/>
                  </a:lnTo>
                  <a:lnTo>
                    <a:pt x="62" y="134"/>
                  </a:lnTo>
                  <a:lnTo>
                    <a:pt x="60" y="138"/>
                  </a:lnTo>
                  <a:lnTo>
                    <a:pt x="58" y="143"/>
                  </a:lnTo>
                  <a:lnTo>
                    <a:pt x="60" y="149"/>
                  </a:lnTo>
                  <a:lnTo>
                    <a:pt x="62" y="153"/>
                  </a:lnTo>
                  <a:lnTo>
                    <a:pt x="67" y="156"/>
                  </a:lnTo>
                  <a:lnTo>
                    <a:pt x="71" y="156"/>
                  </a:lnTo>
                  <a:lnTo>
                    <a:pt x="77" y="156"/>
                  </a:lnTo>
                  <a:lnTo>
                    <a:pt x="80" y="153"/>
                  </a:lnTo>
                  <a:lnTo>
                    <a:pt x="83" y="149"/>
                  </a:lnTo>
                  <a:lnTo>
                    <a:pt x="84" y="143"/>
                  </a:lnTo>
                  <a:lnTo>
                    <a:pt x="83" y="138"/>
                  </a:lnTo>
                  <a:lnTo>
                    <a:pt x="80" y="134"/>
                  </a:lnTo>
                  <a:lnTo>
                    <a:pt x="77" y="131"/>
                  </a:lnTo>
                  <a:lnTo>
                    <a:pt x="71" y="130"/>
                  </a:lnTo>
                  <a:close/>
                  <a:moveTo>
                    <a:pt x="136" y="46"/>
                  </a:moveTo>
                  <a:lnTo>
                    <a:pt x="136" y="91"/>
                  </a:lnTo>
                  <a:lnTo>
                    <a:pt x="135" y="98"/>
                  </a:lnTo>
                  <a:lnTo>
                    <a:pt x="132" y="102"/>
                  </a:lnTo>
                  <a:lnTo>
                    <a:pt x="129" y="107"/>
                  </a:lnTo>
                  <a:lnTo>
                    <a:pt x="123" y="110"/>
                  </a:lnTo>
                  <a:lnTo>
                    <a:pt x="117" y="111"/>
                  </a:lnTo>
                  <a:lnTo>
                    <a:pt x="32" y="111"/>
                  </a:lnTo>
                  <a:lnTo>
                    <a:pt x="32" y="130"/>
                  </a:lnTo>
                  <a:lnTo>
                    <a:pt x="34" y="134"/>
                  </a:lnTo>
                  <a:lnTo>
                    <a:pt x="35" y="136"/>
                  </a:lnTo>
                  <a:lnTo>
                    <a:pt x="39" y="137"/>
                  </a:lnTo>
                  <a:lnTo>
                    <a:pt x="47" y="137"/>
                  </a:lnTo>
                  <a:lnTo>
                    <a:pt x="51" y="127"/>
                  </a:lnTo>
                  <a:lnTo>
                    <a:pt x="60" y="120"/>
                  </a:lnTo>
                  <a:lnTo>
                    <a:pt x="71" y="117"/>
                  </a:lnTo>
                  <a:lnTo>
                    <a:pt x="83" y="120"/>
                  </a:lnTo>
                  <a:lnTo>
                    <a:pt x="91" y="127"/>
                  </a:lnTo>
                  <a:lnTo>
                    <a:pt x="96" y="137"/>
                  </a:lnTo>
                  <a:lnTo>
                    <a:pt x="130" y="137"/>
                  </a:lnTo>
                  <a:lnTo>
                    <a:pt x="136" y="127"/>
                  </a:lnTo>
                  <a:lnTo>
                    <a:pt x="145" y="120"/>
                  </a:lnTo>
                  <a:lnTo>
                    <a:pt x="156" y="117"/>
                  </a:lnTo>
                  <a:lnTo>
                    <a:pt x="166" y="120"/>
                  </a:lnTo>
                  <a:lnTo>
                    <a:pt x="175" y="127"/>
                  </a:lnTo>
                  <a:lnTo>
                    <a:pt x="181" y="137"/>
                  </a:lnTo>
                  <a:lnTo>
                    <a:pt x="188" y="137"/>
                  </a:lnTo>
                  <a:lnTo>
                    <a:pt x="191" y="136"/>
                  </a:lnTo>
                  <a:lnTo>
                    <a:pt x="194" y="134"/>
                  </a:lnTo>
                  <a:lnTo>
                    <a:pt x="195" y="130"/>
                  </a:lnTo>
                  <a:lnTo>
                    <a:pt x="195" y="91"/>
                  </a:lnTo>
                  <a:lnTo>
                    <a:pt x="194" y="89"/>
                  </a:lnTo>
                  <a:lnTo>
                    <a:pt x="194" y="88"/>
                  </a:lnTo>
                  <a:lnTo>
                    <a:pt x="168" y="49"/>
                  </a:lnTo>
                  <a:lnTo>
                    <a:pt x="165" y="46"/>
                  </a:lnTo>
                  <a:lnTo>
                    <a:pt x="162" y="46"/>
                  </a:lnTo>
                  <a:lnTo>
                    <a:pt x="136" y="46"/>
                  </a:lnTo>
                  <a:close/>
                  <a:moveTo>
                    <a:pt x="19" y="13"/>
                  </a:moveTo>
                  <a:lnTo>
                    <a:pt x="16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91"/>
                  </a:lnTo>
                  <a:lnTo>
                    <a:pt x="13" y="95"/>
                  </a:lnTo>
                  <a:lnTo>
                    <a:pt x="16" y="97"/>
                  </a:lnTo>
                  <a:lnTo>
                    <a:pt x="19" y="98"/>
                  </a:lnTo>
                  <a:lnTo>
                    <a:pt x="117" y="98"/>
                  </a:lnTo>
                  <a:lnTo>
                    <a:pt x="120" y="97"/>
                  </a:lnTo>
                  <a:lnTo>
                    <a:pt x="122" y="95"/>
                  </a:lnTo>
                  <a:lnTo>
                    <a:pt x="123" y="91"/>
                  </a:lnTo>
                  <a:lnTo>
                    <a:pt x="123" y="20"/>
                  </a:lnTo>
                  <a:lnTo>
                    <a:pt x="122" y="17"/>
                  </a:lnTo>
                  <a:lnTo>
                    <a:pt x="120" y="14"/>
                  </a:lnTo>
                  <a:lnTo>
                    <a:pt x="117" y="13"/>
                  </a:lnTo>
                  <a:lnTo>
                    <a:pt x="19" y="13"/>
                  </a:lnTo>
                  <a:close/>
                  <a:moveTo>
                    <a:pt x="19" y="0"/>
                  </a:moveTo>
                  <a:lnTo>
                    <a:pt x="117" y="0"/>
                  </a:lnTo>
                  <a:lnTo>
                    <a:pt x="123" y="1"/>
                  </a:lnTo>
                  <a:lnTo>
                    <a:pt x="129" y="4"/>
                  </a:lnTo>
                  <a:lnTo>
                    <a:pt x="132" y="9"/>
                  </a:lnTo>
                  <a:lnTo>
                    <a:pt x="135" y="14"/>
                  </a:lnTo>
                  <a:lnTo>
                    <a:pt x="136" y="20"/>
                  </a:lnTo>
                  <a:lnTo>
                    <a:pt x="136" y="33"/>
                  </a:lnTo>
                  <a:lnTo>
                    <a:pt x="162" y="33"/>
                  </a:lnTo>
                  <a:lnTo>
                    <a:pt x="166" y="33"/>
                  </a:lnTo>
                  <a:lnTo>
                    <a:pt x="171" y="35"/>
                  </a:lnTo>
                  <a:lnTo>
                    <a:pt x="175" y="37"/>
                  </a:lnTo>
                  <a:lnTo>
                    <a:pt x="178" y="42"/>
                  </a:lnTo>
                  <a:lnTo>
                    <a:pt x="204" y="81"/>
                  </a:lnTo>
                  <a:lnTo>
                    <a:pt x="207" y="85"/>
                  </a:lnTo>
                  <a:lnTo>
                    <a:pt x="208" y="91"/>
                  </a:lnTo>
                  <a:lnTo>
                    <a:pt x="208" y="130"/>
                  </a:lnTo>
                  <a:lnTo>
                    <a:pt x="207" y="137"/>
                  </a:lnTo>
                  <a:lnTo>
                    <a:pt x="204" y="141"/>
                  </a:lnTo>
                  <a:lnTo>
                    <a:pt x="199" y="146"/>
                  </a:lnTo>
                  <a:lnTo>
                    <a:pt x="194" y="149"/>
                  </a:lnTo>
                  <a:lnTo>
                    <a:pt x="188" y="150"/>
                  </a:lnTo>
                  <a:lnTo>
                    <a:pt x="181" y="150"/>
                  </a:lnTo>
                  <a:lnTo>
                    <a:pt x="175" y="160"/>
                  </a:lnTo>
                  <a:lnTo>
                    <a:pt x="166" y="166"/>
                  </a:lnTo>
                  <a:lnTo>
                    <a:pt x="156" y="169"/>
                  </a:lnTo>
                  <a:lnTo>
                    <a:pt x="145" y="166"/>
                  </a:lnTo>
                  <a:lnTo>
                    <a:pt x="136" y="160"/>
                  </a:lnTo>
                  <a:lnTo>
                    <a:pt x="130" y="150"/>
                  </a:lnTo>
                  <a:lnTo>
                    <a:pt x="96" y="150"/>
                  </a:lnTo>
                  <a:lnTo>
                    <a:pt x="91" y="160"/>
                  </a:lnTo>
                  <a:lnTo>
                    <a:pt x="83" y="166"/>
                  </a:lnTo>
                  <a:lnTo>
                    <a:pt x="71" y="169"/>
                  </a:lnTo>
                  <a:lnTo>
                    <a:pt x="60" y="166"/>
                  </a:lnTo>
                  <a:lnTo>
                    <a:pt x="51" y="160"/>
                  </a:lnTo>
                  <a:lnTo>
                    <a:pt x="47" y="150"/>
                  </a:lnTo>
                  <a:lnTo>
                    <a:pt x="39" y="150"/>
                  </a:lnTo>
                  <a:lnTo>
                    <a:pt x="32" y="149"/>
                  </a:lnTo>
                  <a:lnTo>
                    <a:pt x="28" y="146"/>
                  </a:lnTo>
                  <a:lnTo>
                    <a:pt x="24" y="141"/>
                  </a:lnTo>
                  <a:lnTo>
                    <a:pt x="21" y="137"/>
                  </a:lnTo>
                  <a:lnTo>
                    <a:pt x="19" y="13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3" y="110"/>
                  </a:lnTo>
                  <a:lnTo>
                    <a:pt x="8" y="107"/>
                  </a:lnTo>
                  <a:lnTo>
                    <a:pt x="3" y="102"/>
                  </a:lnTo>
                  <a:lnTo>
                    <a:pt x="0" y="98"/>
                  </a:lnTo>
                  <a:lnTo>
                    <a:pt x="0" y="91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3" y="9"/>
                  </a:lnTo>
                  <a:lnTo>
                    <a:pt x="8" y="4"/>
                  </a:lnTo>
                  <a:lnTo>
                    <a:pt x="13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80" name="Group 79"/>
          <p:cNvGrpSpPr/>
          <p:nvPr userDrawn="1"/>
        </p:nvGrpSpPr>
        <p:grpSpPr>
          <a:xfrm>
            <a:off x="7257523" y="4674452"/>
            <a:ext cx="354277" cy="438149"/>
            <a:chOff x="6699250" y="3505838"/>
            <a:chExt cx="327025" cy="328612"/>
          </a:xfrm>
        </p:grpSpPr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6699250" y="3505838"/>
              <a:ext cx="327025" cy="328612"/>
            </a:xfrm>
            <a:custGeom>
              <a:avLst/>
              <a:gdLst>
                <a:gd name="T0" fmla="*/ 114 w 206"/>
                <a:gd name="T1" fmla="*/ 13 h 207"/>
                <a:gd name="T2" fmla="*/ 91 w 206"/>
                <a:gd name="T3" fmla="*/ 15 h 207"/>
                <a:gd name="T4" fmla="*/ 68 w 206"/>
                <a:gd name="T5" fmla="*/ 20 h 207"/>
                <a:gd name="T6" fmla="*/ 48 w 206"/>
                <a:gd name="T7" fmla="*/ 32 h 207"/>
                <a:gd name="T8" fmla="*/ 32 w 206"/>
                <a:gd name="T9" fmla="*/ 49 h 207"/>
                <a:gd name="T10" fmla="*/ 19 w 206"/>
                <a:gd name="T11" fmla="*/ 69 h 207"/>
                <a:gd name="T12" fmla="*/ 13 w 206"/>
                <a:gd name="T13" fmla="*/ 94 h 207"/>
                <a:gd name="T14" fmla="*/ 14 w 206"/>
                <a:gd name="T15" fmla="*/ 117 h 207"/>
                <a:gd name="T16" fmla="*/ 20 w 206"/>
                <a:gd name="T17" fmla="*/ 140 h 207"/>
                <a:gd name="T18" fmla="*/ 32 w 206"/>
                <a:gd name="T19" fmla="*/ 159 h 207"/>
                <a:gd name="T20" fmla="*/ 49 w 206"/>
                <a:gd name="T21" fmla="*/ 176 h 207"/>
                <a:gd name="T22" fmla="*/ 69 w 206"/>
                <a:gd name="T23" fmla="*/ 188 h 207"/>
                <a:gd name="T24" fmla="*/ 94 w 206"/>
                <a:gd name="T25" fmla="*/ 194 h 207"/>
                <a:gd name="T26" fmla="*/ 117 w 206"/>
                <a:gd name="T27" fmla="*/ 194 h 207"/>
                <a:gd name="T28" fmla="*/ 140 w 206"/>
                <a:gd name="T29" fmla="*/ 188 h 207"/>
                <a:gd name="T30" fmla="*/ 160 w 206"/>
                <a:gd name="T31" fmla="*/ 176 h 207"/>
                <a:gd name="T32" fmla="*/ 176 w 206"/>
                <a:gd name="T33" fmla="*/ 159 h 207"/>
                <a:gd name="T34" fmla="*/ 188 w 206"/>
                <a:gd name="T35" fmla="*/ 137 h 207"/>
                <a:gd name="T36" fmla="*/ 193 w 206"/>
                <a:gd name="T37" fmla="*/ 114 h 207"/>
                <a:gd name="T38" fmla="*/ 193 w 206"/>
                <a:gd name="T39" fmla="*/ 91 h 207"/>
                <a:gd name="T40" fmla="*/ 188 w 206"/>
                <a:gd name="T41" fmla="*/ 68 h 207"/>
                <a:gd name="T42" fmla="*/ 176 w 206"/>
                <a:gd name="T43" fmla="*/ 48 h 207"/>
                <a:gd name="T44" fmla="*/ 159 w 206"/>
                <a:gd name="T45" fmla="*/ 32 h 207"/>
                <a:gd name="T46" fmla="*/ 137 w 206"/>
                <a:gd name="T47" fmla="*/ 19 h 207"/>
                <a:gd name="T48" fmla="*/ 114 w 206"/>
                <a:gd name="T49" fmla="*/ 13 h 207"/>
                <a:gd name="T50" fmla="*/ 115 w 206"/>
                <a:gd name="T51" fmla="*/ 0 h 207"/>
                <a:gd name="T52" fmla="*/ 143 w 206"/>
                <a:gd name="T53" fmla="*/ 7 h 207"/>
                <a:gd name="T54" fmla="*/ 166 w 206"/>
                <a:gd name="T55" fmla="*/ 22 h 207"/>
                <a:gd name="T56" fmla="*/ 186 w 206"/>
                <a:gd name="T57" fmla="*/ 41 h 207"/>
                <a:gd name="T58" fmla="*/ 199 w 206"/>
                <a:gd name="T59" fmla="*/ 64 h 207"/>
                <a:gd name="T60" fmla="*/ 206 w 206"/>
                <a:gd name="T61" fmla="*/ 88 h 207"/>
                <a:gd name="T62" fmla="*/ 206 w 206"/>
                <a:gd name="T63" fmla="*/ 116 h 207"/>
                <a:gd name="T64" fmla="*/ 201 w 206"/>
                <a:gd name="T65" fmla="*/ 143 h 207"/>
                <a:gd name="T66" fmla="*/ 186 w 206"/>
                <a:gd name="T67" fmla="*/ 166 h 207"/>
                <a:gd name="T68" fmla="*/ 167 w 206"/>
                <a:gd name="T69" fmla="*/ 186 h 207"/>
                <a:gd name="T70" fmla="*/ 144 w 206"/>
                <a:gd name="T71" fmla="*/ 199 h 207"/>
                <a:gd name="T72" fmla="*/ 120 w 206"/>
                <a:gd name="T73" fmla="*/ 207 h 207"/>
                <a:gd name="T74" fmla="*/ 92 w 206"/>
                <a:gd name="T75" fmla="*/ 207 h 207"/>
                <a:gd name="T76" fmla="*/ 65 w 206"/>
                <a:gd name="T77" fmla="*/ 201 h 207"/>
                <a:gd name="T78" fmla="*/ 40 w 206"/>
                <a:gd name="T79" fmla="*/ 186 h 207"/>
                <a:gd name="T80" fmla="*/ 22 w 206"/>
                <a:gd name="T81" fmla="*/ 168 h 207"/>
                <a:gd name="T82" fmla="*/ 9 w 206"/>
                <a:gd name="T83" fmla="*/ 145 h 207"/>
                <a:gd name="T84" fmla="*/ 1 w 206"/>
                <a:gd name="T85" fmla="*/ 119 h 207"/>
                <a:gd name="T86" fmla="*/ 0 w 206"/>
                <a:gd name="T87" fmla="*/ 93 h 207"/>
                <a:gd name="T88" fmla="*/ 7 w 206"/>
                <a:gd name="T89" fmla="*/ 65 h 207"/>
                <a:gd name="T90" fmla="*/ 22 w 206"/>
                <a:gd name="T91" fmla="*/ 41 h 207"/>
                <a:gd name="T92" fmla="*/ 40 w 206"/>
                <a:gd name="T93" fmla="*/ 22 h 207"/>
                <a:gd name="T94" fmla="*/ 63 w 206"/>
                <a:gd name="T95" fmla="*/ 9 h 207"/>
                <a:gd name="T96" fmla="*/ 88 w 206"/>
                <a:gd name="T97" fmla="*/ 2 h 207"/>
                <a:gd name="T98" fmla="*/ 115 w 206"/>
                <a:gd name="T9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6" h="207">
                  <a:moveTo>
                    <a:pt x="114" y="13"/>
                  </a:moveTo>
                  <a:lnTo>
                    <a:pt x="91" y="15"/>
                  </a:lnTo>
                  <a:lnTo>
                    <a:pt x="68" y="20"/>
                  </a:lnTo>
                  <a:lnTo>
                    <a:pt x="48" y="32"/>
                  </a:lnTo>
                  <a:lnTo>
                    <a:pt x="32" y="49"/>
                  </a:lnTo>
                  <a:lnTo>
                    <a:pt x="19" y="69"/>
                  </a:lnTo>
                  <a:lnTo>
                    <a:pt x="13" y="94"/>
                  </a:lnTo>
                  <a:lnTo>
                    <a:pt x="14" y="117"/>
                  </a:lnTo>
                  <a:lnTo>
                    <a:pt x="20" y="140"/>
                  </a:lnTo>
                  <a:lnTo>
                    <a:pt x="32" y="159"/>
                  </a:lnTo>
                  <a:lnTo>
                    <a:pt x="49" y="176"/>
                  </a:lnTo>
                  <a:lnTo>
                    <a:pt x="69" y="188"/>
                  </a:lnTo>
                  <a:lnTo>
                    <a:pt x="94" y="194"/>
                  </a:lnTo>
                  <a:lnTo>
                    <a:pt x="117" y="194"/>
                  </a:lnTo>
                  <a:lnTo>
                    <a:pt x="140" y="188"/>
                  </a:lnTo>
                  <a:lnTo>
                    <a:pt x="160" y="176"/>
                  </a:lnTo>
                  <a:lnTo>
                    <a:pt x="176" y="159"/>
                  </a:lnTo>
                  <a:lnTo>
                    <a:pt x="188" y="137"/>
                  </a:lnTo>
                  <a:lnTo>
                    <a:pt x="193" y="114"/>
                  </a:lnTo>
                  <a:lnTo>
                    <a:pt x="193" y="91"/>
                  </a:lnTo>
                  <a:lnTo>
                    <a:pt x="188" y="68"/>
                  </a:lnTo>
                  <a:lnTo>
                    <a:pt x="176" y="48"/>
                  </a:lnTo>
                  <a:lnTo>
                    <a:pt x="159" y="32"/>
                  </a:lnTo>
                  <a:lnTo>
                    <a:pt x="137" y="19"/>
                  </a:lnTo>
                  <a:lnTo>
                    <a:pt x="114" y="13"/>
                  </a:lnTo>
                  <a:close/>
                  <a:moveTo>
                    <a:pt x="115" y="0"/>
                  </a:moveTo>
                  <a:lnTo>
                    <a:pt x="143" y="7"/>
                  </a:lnTo>
                  <a:lnTo>
                    <a:pt x="166" y="22"/>
                  </a:lnTo>
                  <a:lnTo>
                    <a:pt x="186" y="41"/>
                  </a:lnTo>
                  <a:lnTo>
                    <a:pt x="199" y="64"/>
                  </a:lnTo>
                  <a:lnTo>
                    <a:pt x="206" y="88"/>
                  </a:lnTo>
                  <a:lnTo>
                    <a:pt x="206" y="116"/>
                  </a:lnTo>
                  <a:lnTo>
                    <a:pt x="201" y="143"/>
                  </a:lnTo>
                  <a:lnTo>
                    <a:pt x="186" y="166"/>
                  </a:lnTo>
                  <a:lnTo>
                    <a:pt x="167" y="186"/>
                  </a:lnTo>
                  <a:lnTo>
                    <a:pt x="144" y="199"/>
                  </a:lnTo>
                  <a:lnTo>
                    <a:pt x="120" y="207"/>
                  </a:lnTo>
                  <a:lnTo>
                    <a:pt x="92" y="207"/>
                  </a:lnTo>
                  <a:lnTo>
                    <a:pt x="65" y="201"/>
                  </a:lnTo>
                  <a:lnTo>
                    <a:pt x="40" y="186"/>
                  </a:lnTo>
                  <a:lnTo>
                    <a:pt x="22" y="168"/>
                  </a:lnTo>
                  <a:lnTo>
                    <a:pt x="9" y="145"/>
                  </a:lnTo>
                  <a:lnTo>
                    <a:pt x="1" y="119"/>
                  </a:lnTo>
                  <a:lnTo>
                    <a:pt x="0" y="93"/>
                  </a:lnTo>
                  <a:lnTo>
                    <a:pt x="7" y="65"/>
                  </a:lnTo>
                  <a:lnTo>
                    <a:pt x="22" y="41"/>
                  </a:lnTo>
                  <a:lnTo>
                    <a:pt x="40" y="22"/>
                  </a:lnTo>
                  <a:lnTo>
                    <a:pt x="63" y="9"/>
                  </a:lnTo>
                  <a:lnTo>
                    <a:pt x="88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82" name="Freeform 81"/>
            <p:cNvSpPr>
              <a:spLocks noEditPoints="1"/>
            </p:cNvSpPr>
            <p:nvPr/>
          </p:nvSpPr>
          <p:spPr bwMode="auto">
            <a:xfrm>
              <a:off x="6843713" y="3650301"/>
              <a:ext cx="41275" cy="41275"/>
            </a:xfrm>
            <a:custGeom>
              <a:avLst/>
              <a:gdLst>
                <a:gd name="T0" fmla="*/ 11 w 26"/>
                <a:gd name="T1" fmla="*/ 6 h 26"/>
                <a:gd name="T2" fmla="*/ 9 w 26"/>
                <a:gd name="T3" fmla="*/ 7 h 26"/>
                <a:gd name="T4" fmla="*/ 7 w 26"/>
                <a:gd name="T5" fmla="*/ 10 h 26"/>
                <a:gd name="T6" fmla="*/ 6 w 26"/>
                <a:gd name="T7" fmla="*/ 13 h 26"/>
                <a:gd name="T8" fmla="*/ 7 w 26"/>
                <a:gd name="T9" fmla="*/ 17 h 26"/>
                <a:gd name="T10" fmla="*/ 10 w 26"/>
                <a:gd name="T11" fmla="*/ 19 h 26"/>
                <a:gd name="T12" fmla="*/ 14 w 26"/>
                <a:gd name="T13" fmla="*/ 19 h 26"/>
                <a:gd name="T14" fmla="*/ 17 w 26"/>
                <a:gd name="T15" fmla="*/ 17 h 26"/>
                <a:gd name="T16" fmla="*/ 19 w 26"/>
                <a:gd name="T17" fmla="*/ 16 h 26"/>
                <a:gd name="T18" fmla="*/ 19 w 26"/>
                <a:gd name="T19" fmla="*/ 12 h 26"/>
                <a:gd name="T20" fmla="*/ 17 w 26"/>
                <a:gd name="T21" fmla="*/ 9 h 26"/>
                <a:gd name="T22" fmla="*/ 16 w 26"/>
                <a:gd name="T23" fmla="*/ 7 h 26"/>
                <a:gd name="T24" fmla="*/ 11 w 26"/>
                <a:gd name="T25" fmla="*/ 6 h 26"/>
                <a:gd name="T26" fmla="*/ 13 w 26"/>
                <a:gd name="T27" fmla="*/ 0 h 26"/>
                <a:gd name="T28" fmla="*/ 17 w 26"/>
                <a:gd name="T29" fmla="*/ 0 h 26"/>
                <a:gd name="T30" fmla="*/ 22 w 26"/>
                <a:gd name="T31" fmla="*/ 3 h 26"/>
                <a:gd name="T32" fmla="*/ 24 w 26"/>
                <a:gd name="T33" fmla="*/ 6 h 26"/>
                <a:gd name="T34" fmla="*/ 26 w 26"/>
                <a:gd name="T35" fmla="*/ 10 h 26"/>
                <a:gd name="T36" fmla="*/ 26 w 26"/>
                <a:gd name="T37" fmla="*/ 13 h 26"/>
                <a:gd name="T38" fmla="*/ 24 w 26"/>
                <a:gd name="T39" fmla="*/ 17 h 26"/>
                <a:gd name="T40" fmla="*/ 23 w 26"/>
                <a:gd name="T41" fmla="*/ 22 h 26"/>
                <a:gd name="T42" fmla="*/ 20 w 26"/>
                <a:gd name="T43" fmla="*/ 23 h 26"/>
                <a:gd name="T44" fmla="*/ 16 w 26"/>
                <a:gd name="T45" fmla="*/ 26 h 26"/>
                <a:gd name="T46" fmla="*/ 11 w 26"/>
                <a:gd name="T47" fmla="*/ 26 h 26"/>
                <a:gd name="T48" fmla="*/ 9 w 26"/>
                <a:gd name="T49" fmla="*/ 25 h 26"/>
                <a:gd name="T50" fmla="*/ 4 w 26"/>
                <a:gd name="T51" fmla="*/ 23 h 26"/>
                <a:gd name="T52" fmla="*/ 1 w 26"/>
                <a:gd name="T53" fmla="*/ 20 h 26"/>
                <a:gd name="T54" fmla="*/ 0 w 26"/>
                <a:gd name="T55" fmla="*/ 16 h 26"/>
                <a:gd name="T56" fmla="*/ 0 w 26"/>
                <a:gd name="T57" fmla="*/ 12 h 26"/>
                <a:gd name="T58" fmla="*/ 1 w 26"/>
                <a:gd name="T59" fmla="*/ 7 h 26"/>
                <a:gd name="T60" fmla="*/ 3 w 26"/>
                <a:gd name="T61" fmla="*/ 4 h 26"/>
                <a:gd name="T62" fmla="*/ 6 w 26"/>
                <a:gd name="T63" fmla="*/ 2 h 26"/>
                <a:gd name="T64" fmla="*/ 10 w 26"/>
                <a:gd name="T65" fmla="*/ 0 h 26"/>
                <a:gd name="T66" fmla="*/ 13 w 26"/>
                <a:gd name="T6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" h="26">
                  <a:moveTo>
                    <a:pt x="11" y="6"/>
                  </a:moveTo>
                  <a:lnTo>
                    <a:pt x="9" y="7"/>
                  </a:lnTo>
                  <a:lnTo>
                    <a:pt x="7" y="10"/>
                  </a:lnTo>
                  <a:lnTo>
                    <a:pt x="6" y="13"/>
                  </a:lnTo>
                  <a:lnTo>
                    <a:pt x="7" y="17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7" y="9"/>
                  </a:lnTo>
                  <a:lnTo>
                    <a:pt x="16" y="7"/>
                  </a:lnTo>
                  <a:lnTo>
                    <a:pt x="11" y="6"/>
                  </a:lnTo>
                  <a:close/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4" y="6"/>
                  </a:lnTo>
                  <a:lnTo>
                    <a:pt x="26" y="10"/>
                  </a:lnTo>
                  <a:lnTo>
                    <a:pt x="26" y="13"/>
                  </a:lnTo>
                  <a:lnTo>
                    <a:pt x="24" y="17"/>
                  </a:lnTo>
                  <a:lnTo>
                    <a:pt x="23" y="22"/>
                  </a:lnTo>
                  <a:lnTo>
                    <a:pt x="20" y="23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6802438" y="3609026"/>
              <a:ext cx="123825" cy="123825"/>
            </a:xfrm>
            <a:custGeom>
              <a:avLst/>
              <a:gdLst>
                <a:gd name="T0" fmla="*/ 35 w 78"/>
                <a:gd name="T1" fmla="*/ 13 h 78"/>
                <a:gd name="T2" fmla="*/ 23 w 78"/>
                <a:gd name="T3" fmla="*/ 19 h 78"/>
                <a:gd name="T4" fmla="*/ 14 w 78"/>
                <a:gd name="T5" fmla="*/ 29 h 78"/>
                <a:gd name="T6" fmla="*/ 13 w 78"/>
                <a:gd name="T7" fmla="*/ 42 h 78"/>
                <a:gd name="T8" fmla="*/ 19 w 78"/>
                <a:gd name="T9" fmla="*/ 55 h 78"/>
                <a:gd name="T10" fmla="*/ 29 w 78"/>
                <a:gd name="T11" fmla="*/ 64 h 78"/>
                <a:gd name="T12" fmla="*/ 43 w 78"/>
                <a:gd name="T13" fmla="*/ 65 h 78"/>
                <a:gd name="T14" fmla="*/ 55 w 78"/>
                <a:gd name="T15" fmla="*/ 59 h 78"/>
                <a:gd name="T16" fmla="*/ 63 w 78"/>
                <a:gd name="T17" fmla="*/ 49 h 78"/>
                <a:gd name="T18" fmla="*/ 65 w 78"/>
                <a:gd name="T19" fmla="*/ 35 h 78"/>
                <a:gd name="T20" fmla="*/ 59 w 78"/>
                <a:gd name="T21" fmla="*/ 23 h 78"/>
                <a:gd name="T22" fmla="*/ 49 w 78"/>
                <a:gd name="T23" fmla="*/ 15 h 78"/>
                <a:gd name="T24" fmla="*/ 35 w 78"/>
                <a:gd name="T25" fmla="*/ 13 h 78"/>
                <a:gd name="T26" fmla="*/ 37 w 78"/>
                <a:gd name="T27" fmla="*/ 0 h 78"/>
                <a:gd name="T28" fmla="*/ 53 w 78"/>
                <a:gd name="T29" fmla="*/ 3 h 78"/>
                <a:gd name="T30" fmla="*/ 66 w 78"/>
                <a:gd name="T31" fmla="*/ 12 h 78"/>
                <a:gd name="T32" fmla="*/ 75 w 78"/>
                <a:gd name="T33" fmla="*/ 23 h 78"/>
                <a:gd name="T34" fmla="*/ 78 w 78"/>
                <a:gd name="T35" fmla="*/ 38 h 78"/>
                <a:gd name="T36" fmla="*/ 75 w 78"/>
                <a:gd name="T37" fmla="*/ 54 h 78"/>
                <a:gd name="T38" fmla="*/ 66 w 78"/>
                <a:gd name="T39" fmla="*/ 67 h 78"/>
                <a:gd name="T40" fmla="*/ 55 w 78"/>
                <a:gd name="T41" fmla="*/ 75 h 78"/>
                <a:gd name="T42" fmla="*/ 39 w 78"/>
                <a:gd name="T43" fmla="*/ 78 h 78"/>
                <a:gd name="T44" fmla="*/ 24 w 78"/>
                <a:gd name="T45" fmla="*/ 75 h 78"/>
                <a:gd name="T46" fmla="*/ 11 w 78"/>
                <a:gd name="T47" fmla="*/ 67 h 78"/>
                <a:gd name="T48" fmla="*/ 3 w 78"/>
                <a:gd name="T49" fmla="*/ 54 h 78"/>
                <a:gd name="T50" fmla="*/ 0 w 78"/>
                <a:gd name="T51" fmla="*/ 39 h 78"/>
                <a:gd name="T52" fmla="*/ 3 w 78"/>
                <a:gd name="T53" fmla="*/ 25 h 78"/>
                <a:gd name="T54" fmla="*/ 11 w 78"/>
                <a:gd name="T55" fmla="*/ 12 h 78"/>
                <a:gd name="T56" fmla="*/ 23 w 78"/>
                <a:gd name="T57" fmla="*/ 3 h 78"/>
                <a:gd name="T58" fmla="*/ 37 w 78"/>
                <a:gd name="T5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" h="78">
                  <a:moveTo>
                    <a:pt x="35" y="13"/>
                  </a:moveTo>
                  <a:lnTo>
                    <a:pt x="23" y="19"/>
                  </a:lnTo>
                  <a:lnTo>
                    <a:pt x="14" y="29"/>
                  </a:lnTo>
                  <a:lnTo>
                    <a:pt x="13" y="42"/>
                  </a:lnTo>
                  <a:lnTo>
                    <a:pt x="19" y="55"/>
                  </a:lnTo>
                  <a:lnTo>
                    <a:pt x="29" y="64"/>
                  </a:lnTo>
                  <a:lnTo>
                    <a:pt x="43" y="65"/>
                  </a:lnTo>
                  <a:lnTo>
                    <a:pt x="55" y="59"/>
                  </a:lnTo>
                  <a:lnTo>
                    <a:pt x="63" y="49"/>
                  </a:lnTo>
                  <a:lnTo>
                    <a:pt x="65" y="35"/>
                  </a:lnTo>
                  <a:lnTo>
                    <a:pt x="59" y="23"/>
                  </a:lnTo>
                  <a:lnTo>
                    <a:pt x="49" y="15"/>
                  </a:lnTo>
                  <a:lnTo>
                    <a:pt x="35" y="13"/>
                  </a:lnTo>
                  <a:close/>
                  <a:moveTo>
                    <a:pt x="37" y="0"/>
                  </a:moveTo>
                  <a:lnTo>
                    <a:pt x="53" y="3"/>
                  </a:lnTo>
                  <a:lnTo>
                    <a:pt x="66" y="12"/>
                  </a:lnTo>
                  <a:lnTo>
                    <a:pt x="75" y="23"/>
                  </a:lnTo>
                  <a:lnTo>
                    <a:pt x="78" y="38"/>
                  </a:lnTo>
                  <a:lnTo>
                    <a:pt x="75" y="54"/>
                  </a:lnTo>
                  <a:lnTo>
                    <a:pt x="66" y="67"/>
                  </a:lnTo>
                  <a:lnTo>
                    <a:pt x="55" y="75"/>
                  </a:lnTo>
                  <a:lnTo>
                    <a:pt x="39" y="78"/>
                  </a:lnTo>
                  <a:lnTo>
                    <a:pt x="24" y="75"/>
                  </a:lnTo>
                  <a:lnTo>
                    <a:pt x="11" y="67"/>
                  </a:lnTo>
                  <a:lnTo>
                    <a:pt x="3" y="54"/>
                  </a:lnTo>
                  <a:lnTo>
                    <a:pt x="0" y="39"/>
                  </a:lnTo>
                  <a:lnTo>
                    <a:pt x="3" y="25"/>
                  </a:lnTo>
                  <a:lnTo>
                    <a:pt x="11" y="12"/>
                  </a:lnTo>
                  <a:lnTo>
                    <a:pt x="23" y="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6889750" y="3694751"/>
              <a:ext cx="49213" cy="52387"/>
            </a:xfrm>
            <a:custGeom>
              <a:avLst/>
              <a:gdLst>
                <a:gd name="T0" fmla="*/ 29 w 31"/>
                <a:gd name="T1" fmla="*/ 0 h 33"/>
                <a:gd name="T2" fmla="*/ 30 w 31"/>
                <a:gd name="T3" fmla="*/ 0 h 33"/>
                <a:gd name="T4" fmla="*/ 31 w 31"/>
                <a:gd name="T5" fmla="*/ 1 h 33"/>
                <a:gd name="T6" fmla="*/ 31 w 31"/>
                <a:gd name="T7" fmla="*/ 2 h 33"/>
                <a:gd name="T8" fmla="*/ 31 w 31"/>
                <a:gd name="T9" fmla="*/ 4 h 33"/>
                <a:gd name="T10" fmla="*/ 26 w 31"/>
                <a:gd name="T11" fmla="*/ 17 h 33"/>
                <a:gd name="T12" fmla="*/ 16 w 31"/>
                <a:gd name="T13" fmla="*/ 26 h 33"/>
                <a:gd name="T14" fmla="*/ 4 w 31"/>
                <a:gd name="T15" fmla="*/ 33 h 33"/>
                <a:gd name="T16" fmla="*/ 4 w 31"/>
                <a:gd name="T17" fmla="*/ 33 h 33"/>
                <a:gd name="T18" fmla="*/ 3 w 31"/>
                <a:gd name="T19" fmla="*/ 33 h 33"/>
                <a:gd name="T20" fmla="*/ 1 w 31"/>
                <a:gd name="T21" fmla="*/ 33 h 33"/>
                <a:gd name="T22" fmla="*/ 0 w 31"/>
                <a:gd name="T23" fmla="*/ 31 h 33"/>
                <a:gd name="T24" fmla="*/ 0 w 31"/>
                <a:gd name="T25" fmla="*/ 30 h 33"/>
                <a:gd name="T26" fmla="*/ 0 w 31"/>
                <a:gd name="T27" fmla="*/ 27 h 33"/>
                <a:gd name="T28" fmla="*/ 1 w 31"/>
                <a:gd name="T29" fmla="*/ 27 h 33"/>
                <a:gd name="T30" fmla="*/ 16 w 31"/>
                <a:gd name="T31" fmla="*/ 17 h 33"/>
                <a:gd name="T32" fmla="*/ 26 w 31"/>
                <a:gd name="T33" fmla="*/ 2 h 33"/>
                <a:gd name="T34" fmla="*/ 26 w 31"/>
                <a:gd name="T35" fmla="*/ 2 h 33"/>
                <a:gd name="T36" fmla="*/ 27 w 31"/>
                <a:gd name="T37" fmla="*/ 1 h 33"/>
                <a:gd name="T38" fmla="*/ 29 w 31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33">
                  <a:moveTo>
                    <a:pt x="29" y="0"/>
                  </a:moveTo>
                  <a:lnTo>
                    <a:pt x="30" y="0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26" y="17"/>
                  </a:lnTo>
                  <a:lnTo>
                    <a:pt x="16" y="26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3" y="33"/>
                  </a:lnTo>
                  <a:lnTo>
                    <a:pt x="1" y="33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6" y="17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6905625" y="3710626"/>
              <a:ext cx="73025" cy="74612"/>
            </a:xfrm>
            <a:custGeom>
              <a:avLst/>
              <a:gdLst>
                <a:gd name="T0" fmla="*/ 43 w 46"/>
                <a:gd name="T1" fmla="*/ 0 h 47"/>
                <a:gd name="T2" fmla="*/ 45 w 46"/>
                <a:gd name="T3" fmla="*/ 0 h 47"/>
                <a:gd name="T4" fmla="*/ 46 w 46"/>
                <a:gd name="T5" fmla="*/ 1 h 47"/>
                <a:gd name="T6" fmla="*/ 46 w 46"/>
                <a:gd name="T7" fmla="*/ 3 h 47"/>
                <a:gd name="T8" fmla="*/ 46 w 46"/>
                <a:gd name="T9" fmla="*/ 4 h 47"/>
                <a:gd name="T10" fmla="*/ 36 w 46"/>
                <a:gd name="T11" fmla="*/ 21 h 47"/>
                <a:gd name="T12" fmla="*/ 21 w 46"/>
                <a:gd name="T13" fmla="*/ 36 h 47"/>
                <a:gd name="T14" fmla="*/ 4 w 46"/>
                <a:gd name="T15" fmla="*/ 46 h 47"/>
                <a:gd name="T16" fmla="*/ 4 w 46"/>
                <a:gd name="T17" fmla="*/ 46 h 47"/>
                <a:gd name="T18" fmla="*/ 3 w 46"/>
                <a:gd name="T19" fmla="*/ 47 h 47"/>
                <a:gd name="T20" fmla="*/ 1 w 46"/>
                <a:gd name="T21" fmla="*/ 46 h 47"/>
                <a:gd name="T22" fmla="*/ 0 w 46"/>
                <a:gd name="T23" fmla="*/ 44 h 47"/>
                <a:gd name="T24" fmla="*/ 0 w 46"/>
                <a:gd name="T25" fmla="*/ 43 h 47"/>
                <a:gd name="T26" fmla="*/ 0 w 46"/>
                <a:gd name="T27" fmla="*/ 41 h 47"/>
                <a:gd name="T28" fmla="*/ 1 w 46"/>
                <a:gd name="T29" fmla="*/ 40 h 47"/>
                <a:gd name="T30" fmla="*/ 17 w 46"/>
                <a:gd name="T31" fmla="*/ 31 h 47"/>
                <a:gd name="T32" fmla="*/ 30 w 46"/>
                <a:gd name="T33" fmla="*/ 18 h 47"/>
                <a:gd name="T34" fmla="*/ 40 w 46"/>
                <a:gd name="T35" fmla="*/ 1 h 47"/>
                <a:gd name="T36" fmla="*/ 42 w 46"/>
                <a:gd name="T37" fmla="*/ 0 h 47"/>
                <a:gd name="T38" fmla="*/ 43 w 46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47">
                  <a:moveTo>
                    <a:pt x="43" y="0"/>
                  </a:moveTo>
                  <a:lnTo>
                    <a:pt x="45" y="0"/>
                  </a:lnTo>
                  <a:lnTo>
                    <a:pt x="46" y="1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36" y="21"/>
                  </a:lnTo>
                  <a:lnTo>
                    <a:pt x="21" y="3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3" y="47"/>
                  </a:lnTo>
                  <a:lnTo>
                    <a:pt x="1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1" y="40"/>
                  </a:lnTo>
                  <a:lnTo>
                    <a:pt x="17" y="31"/>
                  </a:lnTo>
                  <a:lnTo>
                    <a:pt x="30" y="18"/>
                  </a:lnTo>
                  <a:lnTo>
                    <a:pt x="40" y="1"/>
                  </a:lnTo>
                  <a:lnTo>
                    <a:pt x="4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6896100" y="3701101"/>
              <a:ext cx="63500" cy="63500"/>
            </a:xfrm>
            <a:custGeom>
              <a:avLst/>
              <a:gdLst>
                <a:gd name="T0" fmla="*/ 36 w 40"/>
                <a:gd name="T1" fmla="*/ 0 h 40"/>
                <a:gd name="T2" fmla="*/ 38 w 40"/>
                <a:gd name="T3" fmla="*/ 1 h 40"/>
                <a:gd name="T4" fmla="*/ 39 w 40"/>
                <a:gd name="T5" fmla="*/ 1 h 40"/>
                <a:gd name="T6" fmla="*/ 40 w 40"/>
                <a:gd name="T7" fmla="*/ 3 h 40"/>
                <a:gd name="T8" fmla="*/ 40 w 40"/>
                <a:gd name="T9" fmla="*/ 6 h 40"/>
                <a:gd name="T10" fmla="*/ 32 w 40"/>
                <a:gd name="T11" fmla="*/ 20 h 40"/>
                <a:gd name="T12" fmla="*/ 20 w 40"/>
                <a:gd name="T13" fmla="*/ 32 h 40"/>
                <a:gd name="T14" fmla="*/ 6 w 40"/>
                <a:gd name="T15" fmla="*/ 40 h 40"/>
                <a:gd name="T16" fmla="*/ 6 w 40"/>
                <a:gd name="T17" fmla="*/ 40 h 40"/>
                <a:gd name="T18" fmla="*/ 3 w 40"/>
                <a:gd name="T19" fmla="*/ 40 h 40"/>
                <a:gd name="T20" fmla="*/ 2 w 40"/>
                <a:gd name="T21" fmla="*/ 40 h 40"/>
                <a:gd name="T22" fmla="*/ 2 w 40"/>
                <a:gd name="T23" fmla="*/ 39 h 40"/>
                <a:gd name="T24" fmla="*/ 0 w 40"/>
                <a:gd name="T25" fmla="*/ 37 h 40"/>
                <a:gd name="T26" fmla="*/ 2 w 40"/>
                <a:gd name="T27" fmla="*/ 36 h 40"/>
                <a:gd name="T28" fmla="*/ 3 w 40"/>
                <a:gd name="T29" fmla="*/ 34 h 40"/>
                <a:gd name="T30" fmla="*/ 16 w 40"/>
                <a:gd name="T31" fmla="*/ 27 h 40"/>
                <a:gd name="T32" fmla="*/ 26 w 40"/>
                <a:gd name="T33" fmla="*/ 16 h 40"/>
                <a:gd name="T34" fmla="*/ 33 w 40"/>
                <a:gd name="T35" fmla="*/ 3 h 40"/>
                <a:gd name="T36" fmla="*/ 35 w 40"/>
                <a:gd name="T37" fmla="*/ 1 h 40"/>
                <a:gd name="T38" fmla="*/ 36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36" y="0"/>
                  </a:moveTo>
                  <a:lnTo>
                    <a:pt x="38" y="1"/>
                  </a:lnTo>
                  <a:lnTo>
                    <a:pt x="39" y="1"/>
                  </a:lnTo>
                  <a:lnTo>
                    <a:pt x="40" y="3"/>
                  </a:lnTo>
                  <a:lnTo>
                    <a:pt x="40" y="6"/>
                  </a:lnTo>
                  <a:lnTo>
                    <a:pt x="32" y="20"/>
                  </a:lnTo>
                  <a:lnTo>
                    <a:pt x="20" y="3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2" y="36"/>
                  </a:lnTo>
                  <a:lnTo>
                    <a:pt x="3" y="34"/>
                  </a:lnTo>
                  <a:lnTo>
                    <a:pt x="16" y="27"/>
                  </a:lnTo>
                  <a:lnTo>
                    <a:pt x="26" y="16"/>
                  </a:lnTo>
                  <a:lnTo>
                    <a:pt x="33" y="3"/>
                  </a:lnTo>
                  <a:lnTo>
                    <a:pt x="35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6786563" y="3594738"/>
              <a:ext cx="52388" cy="53975"/>
            </a:xfrm>
            <a:custGeom>
              <a:avLst/>
              <a:gdLst>
                <a:gd name="T0" fmla="*/ 30 w 33"/>
                <a:gd name="T1" fmla="*/ 0 h 34"/>
                <a:gd name="T2" fmla="*/ 32 w 33"/>
                <a:gd name="T3" fmla="*/ 0 h 34"/>
                <a:gd name="T4" fmla="*/ 33 w 33"/>
                <a:gd name="T5" fmla="*/ 2 h 34"/>
                <a:gd name="T6" fmla="*/ 33 w 33"/>
                <a:gd name="T7" fmla="*/ 3 h 34"/>
                <a:gd name="T8" fmla="*/ 32 w 33"/>
                <a:gd name="T9" fmla="*/ 5 h 34"/>
                <a:gd name="T10" fmla="*/ 32 w 33"/>
                <a:gd name="T11" fmla="*/ 6 h 34"/>
                <a:gd name="T12" fmla="*/ 17 w 33"/>
                <a:gd name="T13" fmla="*/ 16 h 34"/>
                <a:gd name="T14" fmla="*/ 7 w 33"/>
                <a:gd name="T15" fmla="*/ 31 h 34"/>
                <a:gd name="T16" fmla="*/ 6 w 33"/>
                <a:gd name="T17" fmla="*/ 32 h 34"/>
                <a:gd name="T18" fmla="*/ 4 w 33"/>
                <a:gd name="T19" fmla="*/ 34 h 34"/>
                <a:gd name="T20" fmla="*/ 3 w 33"/>
                <a:gd name="T21" fmla="*/ 32 h 34"/>
                <a:gd name="T22" fmla="*/ 1 w 33"/>
                <a:gd name="T23" fmla="*/ 32 h 34"/>
                <a:gd name="T24" fmla="*/ 0 w 33"/>
                <a:gd name="T25" fmla="*/ 31 h 34"/>
                <a:gd name="T26" fmla="*/ 1 w 33"/>
                <a:gd name="T27" fmla="*/ 28 h 34"/>
                <a:gd name="T28" fmla="*/ 1 w 33"/>
                <a:gd name="T29" fmla="*/ 28 h 34"/>
                <a:gd name="T30" fmla="*/ 7 w 33"/>
                <a:gd name="T31" fmla="*/ 16 h 34"/>
                <a:gd name="T32" fmla="*/ 17 w 33"/>
                <a:gd name="T33" fmla="*/ 8 h 34"/>
                <a:gd name="T34" fmla="*/ 29 w 33"/>
                <a:gd name="T35" fmla="*/ 0 h 34"/>
                <a:gd name="T36" fmla="*/ 29 w 33"/>
                <a:gd name="T37" fmla="*/ 0 h 34"/>
                <a:gd name="T38" fmla="*/ 30 w 3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34">
                  <a:moveTo>
                    <a:pt x="30" y="0"/>
                  </a:moveTo>
                  <a:lnTo>
                    <a:pt x="32" y="0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17" y="16"/>
                  </a:lnTo>
                  <a:lnTo>
                    <a:pt x="7" y="31"/>
                  </a:lnTo>
                  <a:lnTo>
                    <a:pt x="6" y="32"/>
                  </a:lnTo>
                  <a:lnTo>
                    <a:pt x="4" y="34"/>
                  </a:lnTo>
                  <a:lnTo>
                    <a:pt x="3" y="32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7" y="16"/>
                  </a:lnTo>
                  <a:lnTo>
                    <a:pt x="17" y="8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6750050" y="3556638"/>
              <a:ext cx="73025" cy="76200"/>
            </a:xfrm>
            <a:custGeom>
              <a:avLst/>
              <a:gdLst>
                <a:gd name="T0" fmla="*/ 43 w 46"/>
                <a:gd name="T1" fmla="*/ 0 h 48"/>
                <a:gd name="T2" fmla="*/ 44 w 46"/>
                <a:gd name="T3" fmla="*/ 0 h 48"/>
                <a:gd name="T4" fmla="*/ 46 w 46"/>
                <a:gd name="T5" fmla="*/ 1 h 48"/>
                <a:gd name="T6" fmla="*/ 46 w 46"/>
                <a:gd name="T7" fmla="*/ 4 h 48"/>
                <a:gd name="T8" fmla="*/ 44 w 46"/>
                <a:gd name="T9" fmla="*/ 6 h 48"/>
                <a:gd name="T10" fmla="*/ 43 w 46"/>
                <a:gd name="T11" fmla="*/ 6 h 48"/>
                <a:gd name="T12" fmla="*/ 29 w 46"/>
                <a:gd name="T13" fmla="*/ 16 h 48"/>
                <a:gd name="T14" fmla="*/ 16 w 46"/>
                <a:gd name="T15" fmla="*/ 29 h 48"/>
                <a:gd name="T16" fmla="*/ 6 w 46"/>
                <a:gd name="T17" fmla="*/ 45 h 48"/>
                <a:gd name="T18" fmla="*/ 4 w 46"/>
                <a:gd name="T19" fmla="*/ 46 h 48"/>
                <a:gd name="T20" fmla="*/ 3 w 46"/>
                <a:gd name="T21" fmla="*/ 48 h 48"/>
                <a:gd name="T22" fmla="*/ 1 w 46"/>
                <a:gd name="T23" fmla="*/ 48 h 48"/>
                <a:gd name="T24" fmla="*/ 0 w 46"/>
                <a:gd name="T25" fmla="*/ 46 h 48"/>
                <a:gd name="T26" fmla="*/ 0 w 46"/>
                <a:gd name="T27" fmla="*/ 45 h 48"/>
                <a:gd name="T28" fmla="*/ 0 w 46"/>
                <a:gd name="T29" fmla="*/ 43 h 48"/>
                <a:gd name="T30" fmla="*/ 10 w 46"/>
                <a:gd name="T31" fmla="*/ 24 h 48"/>
                <a:gd name="T32" fmla="*/ 24 w 46"/>
                <a:gd name="T33" fmla="*/ 10 h 48"/>
                <a:gd name="T34" fmla="*/ 42 w 46"/>
                <a:gd name="T35" fmla="*/ 0 h 48"/>
                <a:gd name="T36" fmla="*/ 42 w 46"/>
                <a:gd name="T37" fmla="*/ 0 h 48"/>
                <a:gd name="T38" fmla="*/ 43 w 46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48">
                  <a:moveTo>
                    <a:pt x="43" y="0"/>
                  </a:moveTo>
                  <a:lnTo>
                    <a:pt x="44" y="0"/>
                  </a:lnTo>
                  <a:lnTo>
                    <a:pt x="46" y="1"/>
                  </a:lnTo>
                  <a:lnTo>
                    <a:pt x="46" y="4"/>
                  </a:lnTo>
                  <a:lnTo>
                    <a:pt x="44" y="6"/>
                  </a:lnTo>
                  <a:lnTo>
                    <a:pt x="43" y="6"/>
                  </a:lnTo>
                  <a:lnTo>
                    <a:pt x="29" y="16"/>
                  </a:lnTo>
                  <a:lnTo>
                    <a:pt x="16" y="29"/>
                  </a:lnTo>
                  <a:lnTo>
                    <a:pt x="6" y="45"/>
                  </a:lnTo>
                  <a:lnTo>
                    <a:pt x="4" y="46"/>
                  </a:lnTo>
                  <a:lnTo>
                    <a:pt x="3" y="48"/>
                  </a:lnTo>
                  <a:lnTo>
                    <a:pt x="1" y="48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10" y="24"/>
                  </a:lnTo>
                  <a:lnTo>
                    <a:pt x="24" y="1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6767513" y="3574101"/>
              <a:ext cx="61913" cy="65087"/>
            </a:xfrm>
            <a:custGeom>
              <a:avLst/>
              <a:gdLst>
                <a:gd name="T0" fmla="*/ 36 w 39"/>
                <a:gd name="T1" fmla="*/ 0 h 41"/>
                <a:gd name="T2" fmla="*/ 38 w 39"/>
                <a:gd name="T3" fmla="*/ 2 h 41"/>
                <a:gd name="T4" fmla="*/ 39 w 39"/>
                <a:gd name="T5" fmla="*/ 3 h 41"/>
                <a:gd name="T6" fmla="*/ 39 w 39"/>
                <a:gd name="T7" fmla="*/ 5 h 41"/>
                <a:gd name="T8" fmla="*/ 39 w 39"/>
                <a:gd name="T9" fmla="*/ 6 h 41"/>
                <a:gd name="T10" fmla="*/ 38 w 39"/>
                <a:gd name="T11" fmla="*/ 8 h 41"/>
                <a:gd name="T12" fmla="*/ 38 w 39"/>
                <a:gd name="T13" fmla="*/ 8 h 41"/>
                <a:gd name="T14" fmla="*/ 25 w 39"/>
                <a:gd name="T15" fmla="*/ 15 h 41"/>
                <a:gd name="T16" fmla="*/ 15 w 39"/>
                <a:gd name="T17" fmla="*/ 25 h 41"/>
                <a:gd name="T18" fmla="*/ 6 w 39"/>
                <a:gd name="T19" fmla="*/ 39 h 41"/>
                <a:gd name="T20" fmla="*/ 6 w 39"/>
                <a:gd name="T21" fmla="*/ 41 h 41"/>
                <a:gd name="T22" fmla="*/ 5 w 39"/>
                <a:gd name="T23" fmla="*/ 41 h 41"/>
                <a:gd name="T24" fmla="*/ 2 w 39"/>
                <a:gd name="T25" fmla="*/ 41 h 41"/>
                <a:gd name="T26" fmla="*/ 0 w 39"/>
                <a:gd name="T27" fmla="*/ 39 h 41"/>
                <a:gd name="T28" fmla="*/ 0 w 39"/>
                <a:gd name="T29" fmla="*/ 38 h 41"/>
                <a:gd name="T30" fmla="*/ 0 w 39"/>
                <a:gd name="T31" fmla="*/ 37 h 41"/>
                <a:gd name="T32" fmla="*/ 9 w 39"/>
                <a:gd name="T33" fmla="*/ 22 h 41"/>
                <a:gd name="T34" fmla="*/ 20 w 39"/>
                <a:gd name="T35" fmla="*/ 9 h 41"/>
                <a:gd name="T36" fmla="*/ 35 w 39"/>
                <a:gd name="T37" fmla="*/ 2 h 41"/>
                <a:gd name="T38" fmla="*/ 35 w 39"/>
                <a:gd name="T39" fmla="*/ 2 h 41"/>
                <a:gd name="T40" fmla="*/ 36 w 39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41">
                  <a:moveTo>
                    <a:pt x="36" y="0"/>
                  </a:moveTo>
                  <a:lnTo>
                    <a:pt x="38" y="2"/>
                  </a:lnTo>
                  <a:lnTo>
                    <a:pt x="39" y="3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25" y="15"/>
                  </a:lnTo>
                  <a:lnTo>
                    <a:pt x="15" y="25"/>
                  </a:lnTo>
                  <a:lnTo>
                    <a:pt x="6" y="39"/>
                  </a:lnTo>
                  <a:lnTo>
                    <a:pt x="6" y="41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9" y="22"/>
                  </a:lnTo>
                  <a:lnTo>
                    <a:pt x="20" y="9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90" name="Group 89"/>
          <p:cNvGrpSpPr/>
          <p:nvPr userDrawn="1"/>
        </p:nvGrpSpPr>
        <p:grpSpPr>
          <a:xfrm>
            <a:off x="6543810" y="4687153"/>
            <a:ext cx="355997" cy="427567"/>
            <a:chOff x="6040438" y="3515363"/>
            <a:chExt cx="328613" cy="320675"/>
          </a:xfrm>
        </p:grpSpPr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6203950" y="3691576"/>
              <a:ext cx="41275" cy="41275"/>
            </a:xfrm>
            <a:custGeom>
              <a:avLst/>
              <a:gdLst>
                <a:gd name="T0" fmla="*/ 13 w 26"/>
                <a:gd name="T1" fmla="*/ 0 h 26"/>
                <a:gd name="T2" fmla="*/ 19 w 26"/>
                <a:gd name="T3" fmla="*/ 2 h 26"/>
                <a:gd name="T4" fmla="*/ 22 w 26"/>
                <a:gd name="T5" fmla="*/ 3 h 26"/>
                <a:gd name="T6" fmla="*/ 25 w 26"/>
                <a:gd name="T7" fmla="*/ 7 h 26"/>
                <a:gd name="T8" fmla="*/ 26 w 26"/>
                <a:gd name="T9" fmla="*/ 13 h 26"/>
                <a:gd name="T10" fmla="*/ 25 w 26"/>
                <a:gd name="T11" fmla="*/ 17 h 26"/>
                <a:gd name="T12" fmla="*/ 22 w 26"/>
                <a:gd name="T13" fmla="*/ 22 h 26"/>
                <a:gd name="T14" fmla="*/ 19 w 26"/>
                <a:gd name="T15" fmla="*/ 25 h 26"/>
                <a:gd name="T16" fmla="*/ 13 w 26"/>
                <a:gd name="T17" fmla="*/ 26 h 26"/>
                <a:gd name="T18" fmla="*/ 9 w 26"/>
                <a:gd name="T19" fmla="*/ 25 h 26"/>
                <a:gd name="T20" fmla="*/ 5 w 26"/>
                <a:gd name="T21" fmla="*/ 22 h 26"/>
                <a:gd name="T22" fmla="*/ 2 w 26"/>
                <a:gd name="T23" fmla="*/ 17 h 26"/>
                <a:gd name="T24" fmla="*/ 0 w 26"/>
                <a:gd name="T25" fmla="*/ 13 h 26"/>
                <a:gd name="T26" fmla="*/ 2 w 26"/>
                <a:gd name="T27" fmla="*/ 7 h 26"/>
                <a:gd name="T28" fmla="*/ 5 w 26"/>
                <a:gd name="T29" fmla="*/ 3 h 26"/>
                <a:gd name="T30" fmla="*/ 9 w 26"/>
                <a:gd name="T31" fmla="*/ 2 h 26"/>
                <a:gd name="T32" fmla="*/ 13 w 26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lnTo>
                    <a:pt x="19" y="2"/>
                  </a:lnTo>
                  <a:lnTo>
                    <a:pt x="22" y="3"/>
                  </a:lnTo>
                  <a:lnTo>
                    <a:pt x="25" y="7"/>
                  </a:lnTo>
                  <a:lnTo>
                    <a:pt x="26" y="13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9" y="25"/>
                  </a:lnTo>
                  <a:lnTo>
                    <a:pt x="13" y="26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7"/>
                  </a:lnTo>
                  <a:lnTo>
                    <a:pt x="5" y="3"/>
                  </a:lnTo>
                  <a:lnTo>
                    <a:pt x="9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92" name="Freeform 91"/>
            <p:cNvSpPr>
              <a:spLocks noEditPoints="1"/>
            </p:cNvSpPr>
            <p:nvPr/>
          </p:nvSpPr>
          <p:spPr bwMode="auto">
            <a:xfrm>
              <a:off x="6040438" y="3515363"/>
              <a:ext cx="328613" cy="320675"/>
            </a:xfrm>
            <a:custGeom>
              <a:avLst/>
              <a:gdLst>
                <a:gd name="T0" fmla="*/ 186 w 207"/>
                <a:gd name="T1" fmla="*/ 100 h 202"/>
                <a:gd name="T2" fmla="*/ 176 w 207"/>
                <a:gd name="T3" fmla="*/ 104 h 202"/>
                <a:gd name="T4" fmla="*/ 105 w 207"/>
                <a:gd name="T5" fmla="*/ 108 h 202"/>
                <a:gd name="T6" fmla="*/ 98 w 207"/>
                <a:gd name="T7" fmla="*/ 124 h 202"/>
                <a:gd name="T8" fmla="*/ 105 w 207"/>
                <a:gd name="T9" fmla="*/ 140 h 202"/>
                <a:gd name="T10" fmla="*/ 183 w 207"/>
                <a:gd name="T11" fmla="*/ 143 h 202"/>
                <a:gd name="T12" fmla="*/ 194 w 207"/>
                <a:gd name="T13" fmla="*/ 110 h 202"/>
                <a:gd name="T14" fmla="*/ 13 w 207"/>
                <a:gd name="T15" fmla="*/ 63 h 202"/>
                <a:gd name="T16" fmla="*/ 15 w 207"/>
                <a:gd name="T17" fmla="*/ 177 h 202"/>
                <a:gd name="T18" fmla="*/ 30 w 207"/>
                <a:gd name="T19" fmla="*/ 188 h 202"/>
                <a:gd name="T20" fmla="*/ 158 w 207"/>
                <a:gd name="T21" fmla="*/ 188 h 202"/>
                <a:gd name="T22" fmla="*/ 171 w 207"/>
                <a:gd name="T23" fmla="*/ 177 h 202"/>
                <a:gd name="T24" fmla="*/ 176 w 207"/>
                <a:gd name="T25" fmla="*/ 156 h 202"/>
                <a:gd name="T26" fmla="*/ 93 w 207"/>
                <a:gd name="T27" fmla="*/ 147 h 202"/>
                <a:gd name="T28" fmla="*/ 86 w 207"/>
                <a:gd name="T29" fmla="*/ 111 h 202"/>
                <a:gd name="T30" fmla="*/ 116 w 207"/>
                <a:gd name="T31" fmla="*/ 91 h 202"/>
                <a:gd name="T32" fmla="*/ 174 w 207"/>
                <a:gd name="T33" fmla="*/ 75 h 202"/>
                <a:gd name="T34" fmla="*/ 36 w 207"/>
                <a:gd name="T35" fmla="*/ 72 h 202"/>
                <a:gd name="T36" fmla="*/ 13 w 207"/>
                <a:gd name="T37" fmla="*/ 63 h 202"/>
                <a:gd name="T38" fmla="*/ 30 w 207"/>
                <a:gd name="T39" fmla="*/ 58 h 202"/>
                <a:gd name="T40" fmla="*/ 163 w 207"/>
                <a:gd name="T41" fmla="*/ 52 h 202"/>
                <a:gd name="T42" fmla="*/ 26 w 207"/>
                <a:gd name="T43" fmla="*/ 46 h 202"/>
                <a:gd name="T44" fmla="*/ 26 w 207"/>
                <a:gd name="T45" fmla="*/ 39 h 202"/>
                <a:gd name="T46" fmla="*/ 163 w 207"/>
                <a:gd name="T47" fmla="*/ 33 h 202"/>
                <a:gd name="T48" fmla="*/ 36 w 207"/>
                <a:gd name="T49" fmla="*/ 13 h 202"/>
                <a:gd name="T50" fmla="*/ 20 w 207"/>
                <a:gd name="T51" fmla="*/ 20 h 202"/>
                <a:gd name="T52" fmla="*/ 13 w 207"/>
                <a:gd name="T53" fmla="*/ 36 h 202"/>
                <a:gd name="T54" fmla="*/ 20 w 207"/>
                <a:gd name="T55" fmla="*/ 52 h 202"/>
                <a:gd name="T56" fmla="*/ 23 w 207"/>
                <a:gd name="T57" fmla="*/ 20 h 202"/>
                <a:gd name="T58" fmla="*/ 165 w 207"/>
                <a:gd name="T59" fmla="*/ 20 h 202"/>
                <a:gd name="T60" fmla="*/ 168 w 207"/>
                <a:gd name="T61" fmla="*/ 59 h 202"/>
                <a:gd name="T62" fmla="*/ 176 w 207"/>
                <a:gd name="T63" fmla="*/ 61 h 202"/>
                <a:gd name="T64" fmla="*/ 171 w 207"/>
                <a:gd name="T65" fmla="*/ 14 h 202"/>
                <a:gd name="T66" fmla="*/ 36 w 207"/>
                <a:gd name="T67" fmla="*/ 0 h 202"/>
                <a:gd name="T68" fmla="*/ 180 w 207"/>
                <a:gd name="T69" fmla="*/ 4 h 202"/>
                <a:gd name="T70" fmla="*/ 189 w 207"/>
                <a:gd name="T71" fmla="*/ 20 h 202"/>
                <a:gd name="T72" fmla="*/ 200 w 207"/>
                <a:gd name="T73" fmla="*/ 92 h 202"/>
                <a:gd name="T74" fmla="*/ 200 w 207"/>
                <a:gd name="T75" fmla="*/ 143 h 202"/>
                <a:gd name="T76" fmla="*/ 189 w 207"/>
                <a:gd name="T77" fmla="*/ 166 h 202"/>
                <a:gd name="T78" fmla="*/ 165 w 207"/>
                <a:gd name="T79" fmla="*/ 199 h 202"/>
                <a:gd name="T80" fmla="*/ 21 w 207"/>
                <a:gd name="T81" fmla="*/ 199 h 202"/>
                <a:gd name="T82" fmla="*/ 0 w 207"/>
                <a:gd name="T83" fmla="*/ 166 h 202"/>
                <a:gd name="T84" fmla="*/ 10 w 207"/>
                <a:gd name="T85" fmla="*/ 1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7" h="202">
                  <a:moveTo>
                    <a:pt x="187" y="95"/>
                  </a:moveTo>
                  <a:lnTo>
                    <a:pt x="187" y="97"/>
                  </a:lnTo>
                  <a:lnTo>
                    <a:pt x="186" y="100"/>
                  </a:lnTo>
                  <a:lnTo>
                    <a:pt x="183" y="102"/>
                  </a:lnTo>
                  <a:lnTo>
                    <a:pt x="178" y="104"/>
                  </a:lnTo>
                  <a:lnTo>
                    <a:pt x="176" y="104"/>
                  </a:lnTo>
                  <a:lnTo>
                    <a:pt x="116" y="104"/>
                  </a:lnTo>
                  <a:lnTo>
                    <a:pt x="111" y="105"/>
                  </a:lnTo>
                  <a:lnTo>
                    <a:pt x="105" y="108"/>
                  </a:lnTo>
                  <a:lnTo>
                    <a:pt x="101" y="113"/>
                  </a:lnTo>
                  <a:lnTo>
                    <a:pt x="98" y="118"/>
                  </a:lnTo>
                  <a:lnTo>
                    <a:pt x="98" y="124"/>
                  </a:lnTo>
                  <a:lnTo>
                    <a:pt x="98" y="130"/>
                  </a:lnTo>
                  <a:lnTo>
                    <a:pt x="101" y="136"/>
                  </a:lnTo>
                  <a:lnTo>
                    <a:pt x="105" y="140"/>
                  </a:lnTo>
                  <a:lnTo>
                    <a:pt x="111" y="143"/>
                  </a:lnTo>
                  <a:lnTo>
                    <a:pt x="116" y="143"/>
                  </a:lnTo>
                  <a:lnTo>
                    <a:pt x="183" y="143"/>
                  </a:lnTo>
                  <a:lnTo>
                    <a:pt x="191" y="131"/>
                  </a:lnTo>
                  <a:lnTo>
                    <a:pt x="194" y="117"/>
                  </a:lnTo>
                  <a:lnTo>
                    <a:pt x="194" y="110"/>
                  </a:lnTo>
                  <a:lnTo>
                    <a:pt x="191" y="102"/>
                  </a:lnTo>
                  <a:lnTo>
                    <a:pt x="187" y="95"/>
                  </a:lnTo>
                  <a:close/>
                  <a:moveTo>
                    <a:pt x="13" y="63"/>
                  </a:moveTo>
                  <a:lnTo>
                    <a:pt x="13" y="166"/>
                  </a:lnTo>
                  <a:lnTo>
                    <a:pt x="14" y="172"/>
                  </a:lnTo>
                  <a:lnTo>
                    <a:pt x="15" y="177"/>
                  </a:lnTo>
                  <a:lnTo>
                    <a:pt x="20" y="182"/>
                  </a:lnTo>
                  <a:lnTo>
                    <a:pt x="24" y="186"/>
                  </a:lnTo>
                  <a:lnTo>
                    <a:pt x="30" y="188"/>
                  </a:lnTo>
                  <a:lnTo>
                    <a:pt x="36" y="189"/>
                  </a:lnTo>
                  <a:lnTo>
                    <a:pt x="152" y="189"/>
                  </a:lnTo>
                  <a:lnTo>
                    <a:pt x="158" y="188"/>
                  </a:lnTo>
                  <a:lnTo>
                    <a:pt x="164" y="186"/>
                  </a:lnTo>
                  <a:lnTo>
                    <a:pt x="168" y="182"/>
                  </a:lnTo>
                  <a:lnTo>
                    <a:pt x="171" y="177"/>
                  </a:lnTo>
                  <a:lnTo>
                    <a:pt x="174" y="172"/>
                  </a:lnTo>
                  <a:lnTo>
                    <a:pt x="176" y="166"/>
                  </a:lnTo>
                  <a:lnTo>
                    <a:pt x="176" y="156"/>
                  </a:lnTo>
                  <a:lnTo>
                    <a:pt x="116" y="156"/>
                  </a:lnTo>
                  <a:lnTo>
                    <a:pt x="103" y="154"/>
                  </a:lnTo>
                  <a:lnTo>
                    <a:pt x="93" y="147"/>
                  </a:lnTo>
                  <a:lnTo>
                    <a:pt x="86" y="137"/>
                  </a:lnTo>
                  <a:lnTo>
                    <a:pt x="85" y="124"/>
                  </a:lnTo>
                  <a:lnTo>
                    <a:pt x="86" y="111"/>
                  </a:lnTo>
                  <a:lnTo>
                    <a:pt x="93" y="101"/>
                  </a:lnTo>
                  <a:lnTo>
                    <a:pt x="103" y="94"/>
                  </a:lnTo>
                  <a:lnTo>
                    <a:pt x="116" y="91"/>
                  </a:lnTo>
                  <a:lnTo>
                    <a:pt x="176" y="91"/>
                  </a:lnTo>
                  <a:lnTo>
                    <a:pt x="176" y="78"/>
                  </a:lnTo>
                  <a:lnTo>
                    <a:pt x="174" y="75"/>
                  </a:lnTo>
                  <a:lnTo>
                    <a:pt x="171" y="72"/>
                  </a:lnTo>
                  <a:lnTo>
                    <a:pt x="168" y="72"/>
                  </a:lnTo>
                  <a:lnTo>
                    <a:pt x="36" y="72"/>
                  </a:lnTo>
                  <a:lnTo>
                    <a:pt x="27" y="71"/>
                  </a:lnTo>
                  <a:lnTo>
                    <a:pt x="20" y="68"/>
                  </a:lnTo>
                  <a:lnTo>
                    <a:pt x="13" y="63"/>
                  </a:lnTo>
                  <a:close/>
                  <a:moveTo>
                    <a:pt x="26" y="52"/>
                  </a:moveTo>
                  <a:lnTo>
                    <a:pt x="26" y="56"/>
                  </a:lnTo>
                  <a:lnTo>
                    <a:pt x="30" y="58"/>
                  </a:lnTo>
                  <a:lnTo>
                    <a:pt x="36" y="59"/>
                  </a:lnTo>
                  <a:lnTo>
                    <a:pt x="163" y="59"/>
                  </a:lnTo>
                  <a:lnTo>
                    <a:pt x="163" y="52"/>
                  </a:lnTo>
                  <a:lnTo>
                    <a:pt x="26" y="52"/>
                  </a:lnTo>
                  <a:close/>
                  <a:moveTo>
                    <a:pt x="26" y="39"/>
                  </a:moveTo>
                  <a:lnTo>
                    <a:pt x="26" y="46"/>
                  </a:lnTo>
                  <a:lnTo>
                    <a:pt x="163" y="46"/>
                  </a:lnTo>
                  <a:lnTo>
                    <a:pt x="163" y="39"/>
                  </a:lnTo>
                  <a:lnTo>
                    <a:pt x="26" y="39"/>
                  </a:lnTo>
                  <a:close/>
                  <a:moveTo>
                    <a:pt x="26" y="26"/>
                  </a:moveTo>
                  <a:lnTo>
                    <a:pt x="26" y="33"/>
                  </a:lnTo>
                  <a:lnTo>
                    <a:pt x="163" y="33"/>
                  </a:lnTo>
                  <a:lnTo>
                    <a:pt x="163" y="26"/>
                  </a:lnTo>
                  <a:lnTo>
                    <a:pt x="26" y="26"/>
                  </a:lnTo>
                  <a:close/>
                  <a:moveTo>
                    <a:pt x="36" y="13"/>
                  </a:moveTo>
                  <a:lnTo>
                    <a:pt x="30" y="14"/>
                  </a:lnTo>
                  <a:lnTo>
                    <a:pt x="24" y="17"/>
                  </a:lnTo>
                  <a:lnTo>
                    <a:pt x="20" y="20"/>
                  </a:lnTo>
                  <a:lnTo>
                    <a:pt x="15" y="24"/>
                  </a:lnTo>
                  <a:lnTo>
                    <a:pt x="14" y="30"/>
                  </a:lnTo>
                  <a:lnTo>
                    <a:pt x="13" y="36"/>
                  </a:lnTo>
                  <a:lnTo>
                    <a:pt x="14" y="42"/>
                  </a:lnTo>
                  <a:lnTo>
                    <a:pt x="15" y="48"/>
                  </a:lnTo>
                  <a:lnTo>
                    <a:pt x="20" y="52"/>
                  </a:lnTo>
                  <a:lnTo>
                    <a:pt x="20" y="26"/>
                  </a:lnTo>
                  <a:lnTo>
                    <a:pt x="20" y="23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163" y="20"/>
                  </a:lnTo>
                  <a:lnTo>
                    <a:pt x="165" y="20"/>
                  </a:lnTo>
                  <a:lnTo>
                    <a:pt x="167" y="23"/>
                  </a:lnTo>
                  <a:lnTo>
                    <a:pt x="168" y="26"/>
                  </a:lnTo>
                  <a:lnTo>
                    <a:pt x="168" y="59"/>
                  </a:lnTo>
                  <a:lnTo>
                    <a:pt x="168" y="59"/>
                  </a:lnTo>
                  <a:lnTo>
                    <a:pt x="171" y="59"/>
                  </a:lnTo>
                  <a:lnTo>
                    <a:pt x="176" y="61"/>
                  </a:lnTo>
                  <a:lnTo>
                    <a:pt x="176" y="20"/>
                  </a:lnTo>
                  <a:lnTo>
                    <a:pt x="174" y="17"/>
                  </a:lnTo>
                  <a:lnTo>
                    <a:pt x="171" y="14"/>
                  </a:lnTo>
                  <a:lnTo>
                    <a:pt x="168" y="13"/>
                  </a:lnTo>
                  <a:lnTo>
                    <a:pt x="36" y="13"/>
                  </a:lnTo>
                  <a:close/>
                  <a:moveTo>
                    <a:pt x="36" y="0"/>
                  </a:moveTo>
                  <a:lnTo>
                    <a:pt x="168" y="0"/>
                  </a:lnTo>
                  <a:lnTo>
                    <a:pt x="174" y="1"/>
                  </a:lnTo>
                  <a:lnTo>
                    <a:pt x="180" y="4"/>
                  </a:lnTo>
                  <a:lnTo>
                    <a:pt x="184" y="9"/>
                  </a:lnTo>
                  <a:lnTo>
                    <a:pt x="187" y="14"/>
                  </a:lnTo>
                  <a:lnTo>
                    <a:pt x="189" y="20"/>
                  </a:lnTo>
                  <a:lnTo>
                    <a:pt x="189" y="78"/>
                  </a:lnTo>
                  <a:lnTo>
                    <a:pt x="189" y="78"/>
                  </a:lnTo>
                  <a:lnTo>
                    <a:pt x="200" y="92"/>
                  </a:lnTo>
                  <a:lnTo>
                    <a:pt x="207" y="108"/>
                  </a:lnTo>
                  <a:lnTo>
                    <a:pt x="207" y="126"/>
                  </a:lnTo>
                  <a:lnTo>
                    <a:pt x="200" y="143"/>
                  </a:lnTo>
                  <a:lnTo>
                    <a:pt x="189" y="156"/>
                  </a:lnTo>
                  <a:lnTo>
                    <a:pt x="189" y="156"/>
                  </a:lnTo>
                  <a:lnTo>
                    <a:pt x="189" y="166"/>
                  </a:lnTo>
                  <a:lnTo>
                    <a:pt x="186" y="180"/>
                  </a:lnTo>
                  <a:lnTo>
                    <a:pt x="177" y="190"/>
                  </a:lnTo>
                  <a:lnTo>
                    <a:pt x="165" y="199"/>
                  </a:lnTo>
                  <a:lnTo>
                    <a:pt x="152" y="202"/>
                  </a:lnTo>
                  <a:lnTo>
                    <a:pt x="36" y="202"/>
                  </a:lnTo>
                  <a:lnTo>
                    <a:pt x="21" y="199"/>
                  </a:lnTo>
                  <a:lnTo>
                    <a:pt x="10" y="190"/>
                  </a:lnTo>
                  <a:lnTo>
                    <a:pt x="2" y="180"/>
                  </a:lnTo>
                  <a:lnTo>
                    <a:pt x="0" y="166"/>
                  </a:lnTo>
                  <a:lnTo>
                    <a:pt x="0" y="36"/>
                  </a:lnTo>
                  <a:lnTo>
                    <a:pt x="2" y="22"/>
                  </a:lnTo>
                  <a:lnTo>
                    <a:pt x="10" y="12"/>
                  </a:lnTo>
                  <a:lnTo>
                    <a:pt x="21" y="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93" name="Group 92"/>
          <p:cNvGrpSpPr/>
          <p:nvPr userDrawn="1"/>
        </p:nvGrpSpPr>
        <p:grpSpPr>
          <a:xfrm>
            <a:off x="5828374" y="4674452"/>
            <a:ext cx="357717" cy="440267"/>
            <a:chOff x="5380038" y="3505838"/>
            <a:chExt cx="330200" cy="330200"/>
          </a:xfrm>
        </p:grpSpPr>
        <p:sp>
          <p:nvSpPr>
            <p:cNvPr id="94" name="Freeform 93"/>
            <p:cNvSpPr>
              <a:spLocks noEditPoints="1"/>
            </p:cNvSpPr>
            <p:nvPr/>
          </p:nvSpPr>
          <p:spPr bwMode="auto">
            <a:xfrm>
              <a:off x="5380038" y="3505838"/>
              <a:ext cx="330200" cy="330200"/>
            </a:xfrm>
            <a:custGeom>
              <a:avLst/>
              <a:gdLst>
                <a:gd name="T0" fmla="*/ 16 w 208"/>
                <a:gd name="T1" fmla="*/ 33 h 208"/>
                <a:gd name="T2" fmla="*/ 13 w 208"/>
                <a:gd name="T3" fmla="*/ 36 h 208"/>
                <a:gd name="T4" fmla="*/ 15 w 208"/>
                <a:gd name="T5" fmla="*/ 192 h 208"/>
                <a:gd name="T6" fmla="*/ 17 w 208"/>
                <a:gd name="T7" fmla="*/ 195 h 208"/>
                <a:gd name="T8" fmla="*/ 193 w 208"/>
                <a:gd name="T9" fmla="*/ 194 h 208"/>
                <a:gd name="T10" fmla="*/ 195 w 208"/>
                <a:gd name="T11" fmla="*/ 191 h 208"/>
                <a:gd name="T12" fmla="*/ 195 w 208"/>
                <a:gd name="T13" fmla="*/ 35 h 208"/>
                <a:gd name="T14" fmla="*/ 191 w 208"/>
                <a:gd name="T15" fmla="*/ 32 h 208"/>
                <a:gd name="T16" fmla="*/ 163 w 208"/>
                <a:gd name="T17" fmla="*/ 45 h 208"/>
                <a:gd name="T18" fmla="*/ 160 w 208"/>
                <a:gd name="T19" fmla="*/ 51 h 208"/>
                <a:gd name="T20" fmla="*/ 153 w 208"/>
                <a:gd name="T21" fmla="*/ 51 h 208"/>
                <a:gd name="T22" fmla="*/ 150 w 208"/>
                <a:gd name="T23" fmla="*/ 45 h 208"/>
                <a:gd name="T24" fmla="*/ 111 w 208"/>
                <a:gd name="T25" fmla="*/ 32 h 208"/>
                <a:gd name="T26" fmla="*/ 110 w 208"/>
                <a:gd name="T27" fmla="*/ 49 h 208"/>
                <a:gd name="T28" fmla="*/ 104 w 208"/>
                <a:gd name="T29" fmla="*/ 52 h 208"/>
                <a:gd name="T30" fmla="*/ 100 w 208"/>
                <a:gd name="T31" fmla="*/ 49 h 208"/>
                <a:gd name="T32" fmla="*/ 98 w 208"/>
                <a:gd name="T33" fmla="*/ 32 h 208"/>
                <a:gd name="T34" fmla="*/ 59 w 208"/>
                <a:gd name="T35" fmla="*/ 45 h 208"/>
                <a:gd name="T36" fmla="*/ 56 w 208"/>
                <a:gd name="T37" fmla="*/ 51 h 208"/>
                <a:gd name="T38" fmla="*/ 49 w 208"/>
                <a:gd name="T39" fmla="*/ 51 h 208"/>
                <a:gd name="T40" fmla="*/ 46 w 208"/>
                <a:gd name="T41" fmla="*/ 45 h 208"/>
                <a:gd name="T42" fmla="*/ 17 w 208"/>
                <a:gd name="T43" fmla="*/ 32 h 208"/>
                <a:gd name="T44" fmla="*/ 56 w 208"/>
                <a:gd name="T45" fmla="*/ 0 h 208"/>
                <a:gd name="T46" fmla="*/ 59 w 208"/>
                <a:gd name="T47" fmla="*/ 6 h 208"/>
                <a:gd name="T48" fmla="*/ 98 w 208"/>
                <a:gd name="T49" fmla="*/ 19 h 208"/>
                <a:gd name="T50" fmla="*/ 100 w 208"/>
                <a:gd name="T51" fmla="*/ 3 h 208"/>
                <a:gd name="T52" fmla="*/ 104 w 208"/>
                <a:gd name="T53" fmla="*/ 0 h 208"/>
                <a:gd name="T54" fmla="*/ 110 w 208"/>
                <a:gd name="T55" fmla="*/ 3 h 208"/>
                <a:gd name="T56" fmla="*/ 111 w 208"/>
                <a:gd name="T57" fmla="*/ 19 h 208"/>
                <a:gd name="T58" fmla="*/ 150 w 208"/>
                <a:gd name="T59" fmla="*/ 6 h 208"/>
                <a:gd name="T60" fmla="*/ 153 w 208"/>
                <a:gd name="T61" fmla="*/ 0 h 208"/>
                <a:gd name="T62" fmla="*/ 160 w 208"/>
                <a:gd name="T63" fmla="*/ 0 h 208"/>
                <a:gd name="T64" fmla="*/ 163 w 208"/>
                <a:gd name="T65" fmla="*/ 6 h 208"/>
                <a:gd name="T66" fmla="*/ 191 w 208"/>
                <a:gd name="T67" fmla="*/ 19 h 208"/>
                <a:gd name="T68" fmla="*/ 201 w 208"/>
                <a:gd name="T69" fmla="*/ 23 h 208"/>
                <a:gd name="T70" fmla="*/ 208 w 208"/>
                <a:gd name="T71" fmla="*/ 32 h 208"/>
                <a:gd name="T72" fmla="*/ 208 w 208"/>
                <a:gd name="T73" fmla="*/ 191 h 208"/>
                <a:gd name="T74" fmla="*/ 205 w 208"/>
                <a:gd name="T75" fmla="*/ 201 h 208"/>
                <a:gd name="T76" fmla="*/ 196 w 208"/>
                <a:gd name="T77" fmla="*/ 207 h 208"/>
                <a:gd name="T78" fmla="*/ 17 w 208"/>
                <a:gd name="T79" fmla="*/ 208 h 208"/>
                <a:gd name="T80" fmla="*/ 7 w 208"/>
                <a:gd name="T81" fmla="*/ 204 h 208"/>
                <a:gd name="T82" fmla="*/ 2 w 208"/>
                <a:gd name="T83" fmla="*/ 196 h 208"/>
                <a:gd name="T84" fmla="*/ 0 w 208"/>
                <a:gd name="T85" fmla="*/ 36 h 208"/>
                <a:gd name="T86" fmla="*/ 5 w 208"/>
                <a:gd name="T87" fmla="*/ 26 h 208"/>
                <a:gd name="T88" fmla="*/ 13 w 208"/>
                <a:gd name="T89" fmla="*/ 20 h 208"/>
                <a:gd name="T90" fmla="*/ 46 w 208"/>
                <a:gd name="T91" fmla="*/ 19 h 208"/>
                <a:gd name="T92" fmla="*/ 48 w 208"/>
                <a:gd name="T93" fmla="*/ 3 h 208"/>
                <a:gd name="T94" fmla="*/ 52 w 208"/>
                <a:gd name="T9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8" h="208">
                  <a:moveTo>
                    <a:pt x="17" y="32"/>
                  </a:moveTo>
                  <a:lnTo>
                    <a:pt x="16" y="33"/>
                  </a:lnTo>
                  <a:lnTo>
                    <a:pt x="15" y="35"/>
                  </a:lnTo>
                  <a:lnTo>
                    <a:pt x="13" y="36"/>
                  </a:lnTo>
                  <a:lnTo>
                    <a:pt x="13" y="191"/>
                  </a:lnTo>
                  <a:lnTo>
                    <a:pt x="15" y="192"/>
                  </a:lnTo>
                  <a:lnTo>
                    <a:pt x="16" y="194"/>
                  </a:lnTo>
                  <a:lnTo>
                    <a:pt x="17" y="195"/>
                  </a:lnTo>
                  <a:lnTo>
                    <a:pt x="191" y="195"/>
                  </a:lnTo>
                  <a:lnTo>
                    <a:pt x="193" y="194"/>
                  </a:lnTo>
                  <a:lnTo>
                    <a:pt x="195" y="192"/>
                  </a:lnTo>
                  <a:lnTo>
                    <a:pt x="195" y="191"/>
                  </a:lnTo>
                  <a:lnTo>
                    <a:pt x="195" y="36"/>
                  </a:lnTo>
                  <a:lnTo>
                    <a:pt x="195" y="35"/>
                  </a:lnTo>
                  <a:lnTo>
                    <a:pt x="193" y="33"/>
                  </a:lnTo>
                  <a:lnTo>
                    <a:pt x="191" y="32"/>
                  </a:lnTo>
                  <a:lnTo>
                    <a:pt x="163" y="32"/>
                  </a:lnTo>
                  <a:lnTo>
                    <a:pt x="163" y="45"/>
                  </a:lnTo>
                  <a:lnTo>
                    <a:pt x="162" y="49"/>
                  </a:lnTo>
                  <a:lnTo>
                    <a:pt x="160" y="51"/>
                  </a:lnTo>
                  <a:lnTo>
                    <a:pt x="156" y="52"/>
                  </a:lnTo>
                  <a:lnTo>
                    <a:pt x="153" y="51"/>
                  </a:lnTo>
                  <a:lnTo>
                    <a:pt x="150" y="49"/>
                  </a:lnTo>
                  <a:lnTo>
                    <a:pt x="150" y="45"/>
                  </a:lnTo>
                  <a:lnTo>
                    <a:pt x="150" y="32"/>
                  </a:lnTo>
                  <a:lnTo>
                    <a:pt x="111" y="32"/>
                  </a:lnTo>
                  <a:lnTo>
                    <a:pt x="111" y="45"/>
                  </a:lnTo>
                  <a:lnTo>
                    <a:pt x="110" y="49"/>
                  </a:lnTo>
                  <a:lnTo>
                    <a:pt x="108" y="51"/>
                  </a:lnTo>
                  <a:lnTo>
                    <a:pt x="104" y="52"/>
                  </a:lnTo>
                  <a:lnTo>
                    <a:pt x="101" y="51"/>
                  </a:lnTo>
                  <a:lnTo>
                    <a:pt x="100" y="49"/>
                  </a:lnTo>
                  <a:lnTo>
                    <a:pt x="98" y="45"/>
                  </a:lnTo>
                  <a:lnTo>
                    <a:pt x="98" y="32"/>
                  </a:lnTo>
                  <a:lnTo>
                    <a:pt x="59" y="32"/>
                  </a:lnTo>
                  <a:lnTo>
                    <a:pt x="59" y="45"/>
                  </a:lnTo>
                  <a:lnTo>
                    <a:pt x="58" y="49"/>
                  </a:lnTo>
                  <a:lnTo>
                    <a:pt x="56" y="51"/>
                  </a:lnTo>
                  <a:lnTo>
                    <a:pt x="52" y="52"/>
                  </a:lnTo>
                  <a:lnTo>
                    <a:pt x="49" y="51"/>
                  </a:lnTo>
                  <a:lnTo>
                    <a:pt x="48" y="49"/>
                  </a:lnTo>
                  <a:lnTo>
                    <a:pt x="46" y="45"/>
                  </a:lnTo>
                  <a:lnTo>
                    <a:pt x="46" y="32"/>
                  </a:lnTo>
                  <a:lnTo>
                    <a:pt x="17" y="32"/>
                  </a:lnTo>
                  <a:close/>
                  <a:moveTo>
                    <a:pt x="52" y="0"/>
                  </a:moveTo>
                  <a:lnTo>
                    <a:pt x="56" y="0"/>
                  </a:lnTo>
                  <a:lnTo>
                    <a:pt x="58" y="3"/>
                  </a:lnTo>
                  <a:lnTo>
                    <a:pt x="59" y="6"/>
                  </a:lnTo>
                  <a:lnTo>
                    <a:pt x="59" y="19"/>
                  </a:lnTo>
                  <a:lnTo>
                    <a:pt x="98" y="19"/>
                  </a:lnTo>
                  <a:lnTo>
                    <a:pt x="98" y="6"/>
                  </a:lnTo>
                  <a:lnTo>
                    <a:pt x="100" y="3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10" y="3"/>
                  </a:lnTo>
                  <a:lnTo>
                    <a:pt x="111" y="6"/>
                  </a:lnTo>
                  <a:lnTo>
                    <a:pt x="111" y="19"/>
                  </a:lnTo>
                  <a:lnTo>
                    <a:pt x="150" y="19"/>
                  </a:lnTo>
                  <a:lnTo>
                    <a:pt x="150" y="6"/>
                  </a:lnTo>
                  <a:lnTo>
                    <a:pt x="150" y="3"/>
                  </a:lnTo>
                  <a:lnTo>
                    <a:pt x="153" y="0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2" y="3"/>
                  </a:lnTo>
                  <a:lnTo>
                    <a:pt x="163" y="6"/>
                  </a:lnTo>
                  <a:lnTo>
                    <a:pt x="163" y="19"/>
                  </a:lnTo>
                  <a:lnTo>
                    <a:pt x="191" y="19"/>
                  </a:lnTo>
                  <a:lnTo>
                    <a:pt x="196" y="20"/>
                  </a:lnTo>
                  <a:lnTo>
                    <a:pt x="201" y="23"/>
                  </a:lnTo>
                  <a:lnTo>
                    <a:pt x="205" y="26"/>
                  </a:lnTo>
                  <a:lnTo>
                    <a:pt x="208" y="32"/>
                  </a:lnTo>
                  <a:lnTo>
                    <a:pt x="208" y="36"/>
                  </a:lnTo>
                  <a:lnTo>
                    <a:pt x="208" y="191"/>
                  </a:lnTo>
                  <a:lnTo>
                    <a:pt x="208" y="196"/>
                  </a:lnTo>
                  <a:lnTo>
                    <a:pt x="205" y="201"/>
                  </a:lnTo>
                  <a:lnTo>
                    <a:pt x="201" y="204"/>
                  </a:lnTo>
                  <a:lnTo>
                    <a:pt x="196" y="207"/>
                  </a:lnTo>
                  <a:lnTo>
                    <a:pt x="191" y="208"/>
                  </a:lnTo>
                  <a:lnTo>
                    <a:pt x="17" y="208"/>
                  </a:lnTo>
                  <a:lnTo>
                    <a:pt x="13" y="207"/>
                  </a:lnTo>
                  <a:lnTo>
                    <a:pt x="7" y="204"/>
                  </a:lnTo>
                  <a:lnTo>
                    <a:pt x="5" y="201"/>
                  </a:lnTo>
                  <a:lnTo>
                    <a:pt x="2" y="196"/>
                  </a:lnTo>
                  <a:lnTo>
                    <a:pt x="0" y="191"/>
                  </a:lnTo>
                  <a:lnTo>
                    <a:pt x="0" y="36"/>
                  </a:lnTo>
                  <a:lnTo>
                    <a:pt x="2" y="32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13" y="20"/>
                  </a:lnTo>
                  <a:lnTo>
                    <a:pt x="17" y="19"/>
                  </a:lnTo>
                  <a:lnTo>
                    <a:pt x="46" y="19"/>
                  </a:lnTo>
                  <a:lnTo>
                    <a:pt x="46" y="6"/>
                  </a:lnTo>
                  <a:lnTo>
                    <a:pt x="48" y="3"/>
                  </a:lnTo>
                  <a:lnTo>
                    <a:pt x="49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5453063" y="3629663"/>
              <a:ext cx="41275" cy="3016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5453063" y="3680463"/>
              <a:ext cx="41275" cy="317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5453063" y="3732851"/>
              <a:ext cx="41275" cy="3016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5524500" y="3732851"/>
              <a:ext cx="41275" cy="3016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5524500" y="3680463"/>
              <a:ext cx="41275" cy="317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5524500" y="3629663"/>
              <a:ext cx="41275" cy="3016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5597525" y="3732851"/>
              <a:ext cx="41275" cy="3016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5597525" y="3680463"/>
              <a:ext cx="41275" cy="317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5597525" y="3629663"/>
              <a:ext cx="41275" cy="3016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104" name="Freeform 103"/>
          <p:cNvSpPr>
            <a:spLocks noEditPoints="1"/>
          </p:cNvSpPr>
          <p:nvPr userDrawn="1"/>
        </p:nvSpPr>
        <p:spPr bwMode="auto">
          <a:xfrm>
            <a:off x="5116382" y="4674452"/>
            <a:ext cx="357717" cy="440267"/>
          </a:xfrm>
          <a:custGeom>
            <a:avLst/>
            <a:gdLst>
              <a:gd name="T0" fmla="*/ 81 w 208"/>
              <a:gd name="T1" fmla="*/ 195 h 208"/>
              <a:gd name="T2" fmla="*/ 130 w 208"/>
              <a:gd name="T3" fmla="*/ 130 h 208"/>
              <a:gd name="T4" fmla="*/ 32 w 208"/>
              <a:gd name="T5" fmla="*/ 110 h 208"/>
              <a:gd name="T6" fmla="*/ 74 w 208"/>
              <a:gd name="T7" fmla="*/ 195 h 208"/>
              <a:gd name="T8" fmla="*/ 75 w 208"/>
              <a:gd name="T9" fmla="*/ 127 h 208"/>
              <a:gd name="T10" fmla="*/ 81 w 208"/>
              <a:gd name="T11" fmla="*/ 123 h 208"/>
              <a:gd name="T12" fmla="*/ 133 w 208"/>
              <a:gd name="T13" fmla="*/ 124 h 208"/>
              <a:gd name="T14" fmla="*/ 136 w 208"/>
              <a:gd name="T15" fmla="*/ 130 h 208"/>
              <a:gd name="T16" fmla="*/ 175 w 208"/>
              <a:gd name="T17" fmla="*/ 195 h 208"/>
              <a:gd name="T18" fmla="*/ 32 w 208"/>
              <a:gd name="T19" fmla="*/ 110 h 208"/>
              <a:gd name="T20" fmla="*/ 176 w 208"/>
              <a:gd name="T21" fmla="*/ 97 h 208"/>
              <a:gd name="T22" fmla="*/ 191 w 208"/>
              <a:gd name="T23" fmla="*/ 97 h 208"/>
              <a:gd name="T24" fmla="*/ 195 w 208"/>
              <a:gd name="T25" fmla="*/ 91 h 208"/>
              <a:gd name="T26" fmla="*/ 193 w 208"/>
              <a:gd name="T27" fmla="*/ 82 h 208"/>
              <a:gd name="T28" fmla="*/ 173 w 208"/>
              <a:gd name="T29" fmla="*/ 55 h 208"/>
              <a:gd name="T30" fmla="*/ 169 w 208"/>
              <a:gd name="T31" fmla="*/ 52 h 208"/>
              <a:gd name="T32" fmla="*/ 129 w 208"/>
              <a:gd name="T33" fmla="*/ 52 h 208"/>
              <a:gd name="T34" fmla="*/ 169 w 208"/>
              <a:gd name="T35" fmla="*/ 97 h 208"/>
              <a:gd name="T36" fmla="*/ 129 w 208"/>
              <a:gd name="T37" fmla="*/ 52 h 208"/>
              <a:gd name="T38" fmla="*/ 107 w 208"/>
              <a:gd name="T39" fmla="*/ 97 h 208"/>
              <a:gd name="T40" fmla="*/ 121 w 208"/>
              <a:gd name="T41" fmla="*/ 52 h 208"/>
              <a:gd name="T42" fmla="*/ 85 w 208"/>
              <a:gd name="T43" fmla="*/ 52 h 208"/>
              <a:gd name="T44" fmla="*/ 100 w 208"/>
              <a:gd name="T45" fmla="*/ 97 h 208"/>
              <a:gd name="T46" fmla="*/ 85 w 208"/>
              <a:gd name="T47" fmla="*/ 52 h 208"/>
              <a:gd name="T48" fmla="*/ 39 w 208"/>
              <a:gd name="T49" fmla="*/ 97 h 208"/>
              <a:gd name="T50" fmla="*/ 80 w 208"/>
              <a:gd name="T51" fmla="*/ 52 h 208"/>
              <a:gd name="T52" fmla="*/ 39 w 208"/>
              <a:gd name="T53" fmla="*/ 52 h 208"/>
              <a:gd name="T54" fmla="*/ 33 w 208"/>
              <a:gd name="T55" fmla="*/ 55 h 208"/>
              <a:gd name="T56" fmla="*/ 13 w 208"/>
              <a:gd name="T57" fmla="*/ 82 h 208"/>
              <a:gd name="T58" fmla="*/ 13 w 208"/>
              <a:gd name="T59" fmla="*/ 91 h 208"/>
              <a:gd name="T60" fmla="*/ 16 w 208"/>
              <a:gd name="T61" fmla="*/ 97 h 208"/>
              <a:gd name="T62" fmla="*/ 32 w 208"/>
              <a:gd name="T63" fmla="*/ 97 h 208"/>
              <a:gd name="T64" fmla="*/ 39 w 208"/>
              <a:gd name="T65" fmla="*/ 52 h 208"/>
              <a:gd name="T66" fmla="*/ 39 w 208"/>
              <a:gd name="T67" fmla="*/ 39 h 208"/>
              <a:gd name="T68" fmla="*/ 169 w 208"/>
              <a:gd name="T69" fmla="*/ 13 h 208"/>
              <a:gd name="T70" fmla="*/ 39 w 208"/>
              <a:gd name="T71" fmla="*/ 0 h 208"/>
              <a:gd name="T72" fmla="*/ 173 w 208"/>
              <a:gd name="T73" fmla="*/ 2 h 208"/>
              <a:gd name="T74" fmla="*/ 181 w 208"/>
              <a:gd name="T75" fmla="*/ 7 h 208"/>
              <a:gd name="T76" fmla="*/ 182 w 208"/>
              <a:gd name="T77" fmla="*/ 43 h 208"/>
              <a:gd name="T78" fmla="*/ 204 w 208"/>
              <a:gd name="T79" fmla="*/ 72 h 208"/>
              <a:gd name="T80" fmla="*/ 206 w 208"/>
              <a:gd name="T81" fmla="*/ 80 h 208"/>
              <a:gd name="T82" fmla="*/ 208 w 208"/>
              <a:gd name="T83" fmla="*/ 91 h 208"/>
              <a:gd name="T84" fmla="*/ 204 w 208"/>
              <a:gd name="T85" fmla="*/ 103 h 208"/>
              <a:gd name="T86" fmla="*/ 193 w 208"/>
              <a:gd name="T87" fmla="*/ 110 h 208"/>
              <a:gd name="T88" fmla="*/ 188 w 208"/>
              <a:gd name="T89" fmla="*/ 110 h 208"/>
              <a:gd name="T90" fmla="*/ 186 w 208"/>
              <a:gd name="T91" fmla="*/ 199 h 208"/>
              <a:gd name="T92" fmla="*/ 181 w 208"/>
              <a:gd name="T93" fmla="*/ 207 h 208"/>
              <a:gd name="T94" fmla="*/ 32 w 208"/>
              <a:gd name="T95" fmla="*/ 208 h 208"/>
              <a:gd name="T96" fmla="*/ 23 w 208"/>
              <a:gd name="T97" fmla="*/ 204 h 208"/>
              <a:gd name="T98" fmla="*/ 19 w 208"/>
              <a:gd name="T99" fmla="*/ 195 h 208"/>
              <a:gd name="T100" fmla="*/ 19 w 208"/>
              <a:gd name="T101" fmla="*/ 110 h 208"/>
              <a:gd name="T102" fmla="*/ 7 w 208"/>
              <a:gd name="T103" fmla="*/ 107 h 208"/>
              <a:gd name="T104" fmla="*/ 0 w 208"/>
              <a:gd name="T105" fmla="*/ 97 h 208"/>
              <a:gd name="T106" fmla="*/ 0 w 208"/>
              <a:gd name="T107" fmla="*/ 84 h 208"/>
              <a:gd name="T108" fmla="*/ 2 w 208"/>
              <a:gd name="T109" fmla="*/ 77 h 208"/>
              <a:gd name="T110" fmla="*/ 23 w 208"/>
              <a:gd name="T111" fmla="*/ 46 h 208"/>
              <a:gd name="T112" fmla="*/ 26 w 208"/>
              <a:gd name="T113" fmla="*/ 13 h 208"/>
              <a:gd name="T114" fmla="*/ 29 w 208"/>
              <a:gd name="T115" fmla="*/ 5 h 208"/>
              <a:gd name="T116" fmla="*/ 39 w 208"/>
              <a:gd name="T117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8" h="208">
                <a:moveTo>
                  <a:pt x="81" y="130"/>
                </a:moveTo>
                <a:lnTo>
                  <a:pt x="81" y="195"/>
                </a:lnTo>
                <a:lnTo>
                  <a:pt x="130" y="195"/>
                </a:lnTo>
                <a:lnTo>
                  <a:pt x="130" y="130"/>
                </a:lnTo>
                <a:lnTo>
                  <a:pt x="81" y="130"/>
                </a:lnTo>
                <a:close/>
                <a:moveTo>
                  <a:pt x="32" y="110"/>
                </a:moveTo>
                <a:lnTo>
                  <a:pt x="32" y="195"/>
                </a:lnTo>
                <a:lnTo>
                  <a:pt x="74" y="195"/>
                </a:lnTo>
                <a:lnTo>
                  <a:pt x="74" y="130"/>
                </a:lnTo>
                <a:lnTo>
                  <a:pt x="75" y="127"/>
                </a:lnTo>
                <a:lnTo>
                  <a:pt x="78" y="124"/>
                </a:lnTo>
                <a:lnTo>
                  <a:pt x="81" y="123"/>
                </a:lnTo>
                <a:lnTo>
                  <a:pt x="130" y="123"/>
                </a:lnTo>
                <a:lnTo>
                  <a:pt x="133" y="124"/>
                </a:lnTo>
                <a:lnTo>
                  <a:pt x="136" y="127"/>
                </a:lnTo>
                <a:lnTo>
                  <a:pt x="136" y="130"/>
                </a:lnTo>
                <a:lnTo>
                  <a:pt x="136" y="195"/>
                </a:lnTo>
                <a:lnTo>
                  <a:pt x="175" y="195"/>
                </a:lnTo>
                <a:lnTo>
                  <a:pt x="175" y="110"/>
                </a:lnTo>
                <a:lnTo>
                  <a:pt x="32" y="110"/>
                </a:lnTo>
                <a:close/>
                <a:moveTo>
                  <a:pt x="150" y="52"/>
                </a:moveTo>
                <a:lnTo>
                  <a:pt x="176" y="97"/>
                </a:lnTo>
                <a:lnTo>
                  <a:pt x="188" y="97"/>
                </a:lnTo>
                <a:lnTo>
                  <a:pt x="191" y="97"/>
                </a:lnTo>
                <a:lnTo>
                  <a:pt x="193" y="94"/>
                </a:lnTo>
                <a:lnTo>
                  <a:pt x="195" y="91"/>
                </a:lnTo>
                <a:lnTo>
                  <a:pt x="195" y="84"/>
                </a:lnTo>
                <a:lnTo>
                  <a:pt x="193" y="82"/>
                </a:lnTo>
                <a:lnTo>
                  <a:pt x="193" y="81"/>
                </a:lnTo>
                <a:lnTo>
                  <a:pt x="173" y="55"/>
                </a:lnTo>
                <a:lnTo>
                  <a:pt x="172" y="52"/>
                </a:lnTo>
                <a:lnTo>
                  <a:pt x="169" y="52"/>
                </a:lnTo>
                <a:lnTo>
                  <a:pt x="150" y="52"/>
                </a:lnTo>
                <a:close/>
                <a:moveTo>
                  <a:pt x="129" y="52"/>
                </a:moveTo>
                <a:lnTo>
                  <a:pt x="142" y="97"/>
                </a:lnTo>
                <a:lnTo>
                  <a:pt x="169" y="97"/>
                </a:lnTo>
                <a:lnTo>
                  <a:pt x="143" y="52"/>
                </a:lnTo>
                <a:lnTo>
                  <a:pt x="129" y="52"/>
                </a:lnTo>
                <a:close/>
                <a:moveTo>
                  <a:pt x="107" y="52"/>
                </a:moveTo>
                <a:lnTo>
                  <a:pt x="107" y="97"/>
                </a:lnTo>
                <a:lnTo>
                  <a:pt x="134" y="97"/>
                </a:lnTo>
                <a:lnTo>
                  <a:pt x="121" y="52"/>
                </a:lnTo>
                <a:lnTo>
                  <a:pt x="107" y="52"/>
                </a:lnTo>
                <a:close/>
                <a:moveTo>
                  <a:pt x="85" y="52"/>
                </a:moveTo>
                <a:lnTo>
                  <a:pt x="72" y="97"/>
                </a:lnTo>
                <a:lnTo>
                  <a:pt x="100" y="97"/>
                </a:lnTo>
                <a:lnTo>
                  <a:pt x="100" y="52"/>
                </a:lnTo>
                <a:lnTo>
                  <a:pt x="85" y="52"/>
                </a:lnTo>
                <a:close/>
                <a:moveTo>
                  <a:pt x="65" y="52"/>
                </a:moveTo>
                <a:lnTo>
                  <a:pt x="39" y="97"/>
                </a:lnTo>
                <a:lnTo>
                  <a:pt x="67" y="97"/>
                </a:lnTo>
                <a:lnTo>
                  <a:pt x="80" y="52"/>
                </a:lnTo>
                <a:lnTo>
                  <a:pt x="65" y="52"/>
                </a:lnTo>
                <a:close/>
                <a:moveTo>
                  <a:pt x="39" y="52"/>
                </a:moveTo>
                <a:lnTo>
                  <a:pt x="36" y="52"/>
                </a:lnTo>
                <a:lnTo>
                  <a:pt x="33" y="55"/>
                </a:lnTo>
                <a:lnTo>
                  <a:pt x="15" y="81"/>
                </a:lnTo>
                <a:lnTo>
                  <a:pt x="13" y="82"/>
                </a:lnTo>
                <a:lnTo>
                  <a:pt x="13" y="84"/>
                </a:lnTo>
                <a:lnTo>
                  <a:pt x="13" y="91"/>
                </a:lnTo>
                <a:lnTo>
                  <a:pt x="13" y="94"/>
                </a:lnTo>
                <a:lnTo>
                  <a:pt x="16" y="97"/>
                </a:lnTo>
                <a:lnTo>
                  <a:pt x="19" y="97"/>
                </a:lnTo>
                <a:lnTo>
                  <a:pt x="32" y="97"/>
                </a:lnTo>
                <a:lnTo>
                  <a:pt x="58" y="52"/>
                </a:lnTo>
                <a:lnTo>
                  <a:pt x="39" y="52"/>
                </a:lnTo>
                <a:close/>
                <a:moveTo>
                  <a:pt x="39" y="13"/>
                </a:moveTo>
                <a:lnTo>
                  <a:pt x="39" y="39"/>
                </a:lnTo>
                <a:lnTo>
                  <a:pt x="169" y="39"/>
                </a:lnTo>
                <a:lnTo>
                  <a:pt x="169" y="13"/>
                </a:lnTo>
                <a:lnTo>
                  <a:pt x="39" y="13"/>
                </a:lnTo>
                <a:close/>
                <a:moveTo>
                  <a:pt x="39" y="0"/>
                </a:moveTo>
                <a:lnTo>
                  <a:pt x="169" y="0"/>
                </a:lnTo>
                <a:lnTo>
                  <a:pt x="173" y="2"/>
                </a:lnTo>
                <a:lnTo>
                  <a:pt x="178" y="5"/>
                </a:lnTo>
                <a:lnTo>
                  <a:pt x="181" y="7"/>
                </a:lnTo>
                <a:lnTo>
                  <a:pt x="182" y="13"/>
                </a:lnTo>
                <a:lnTo>
                  <a:pt x="182" y="43"/>
                </a:lnTo>
                <a:lnTo>
                  <a:pt x="183" y="46"/>
                </a:lnTo>
                <a:lnTo>
                  <a:pt x="204" y="72"/>
                </a:lnTo>
                <a:lnTo>
                  <a:pt x="205" y="77"/>
                </a:lnTo>
                <a:lnTo>
                  <a:pt x="206" y="80"/>
                </a:lnTo>
                <a:lnTo>
                  <a:pt x="208" y="84"/>
                </a:lnTo>
                <a:lnTo>
                  <a:pt x="208" y="91"/>
                </a:lnTo>
                <a:lnTo>
                  <a:pt x="206" y="97"/>
                </a:lnTo>
                <a:lnTo>
                  <a:pt x="204" y="103"/>
                </a:lnTo>
                <a:lnTo>
                  <a:pt x="199" y="107"/>
                </a:lnTo>
                <a:lnTo>
                  <a:pt x="193" y="110"/>
                </a:lnTo>
                <a:lnTo>
                  <a:pt x="188" y="110"/>
                </a:lnTo>
                <a:lnTo>
                  <a:pt x="188" y="110"/>
                </a:lnTo>
                <a:lnTo>
                  <a:pt x="188" y="195"/>
                </a:lnTo>
                <a:lnTo>
                  <a:pt x="186" y="199"/>
                </a:lnTo>
                <a:lnTo>
                  <a:pt x="183" y="204"/>
                </a:lnTo>
                <a:lnTo>
                  <a:pt x="181" y="207"/>
                </a:lnTo>
                <a:lnTo>
                  <a:pt x="175" y="208"/>
                </a:lnTo>
                <a:lnTo>
                  <a:pt x="32" y="208"/>
                </a:lnTo>
                <a:lnTo>
                  <a:pt x="28" y="207"/>
                </a:lnTo>
                <a:lnTo>
                  <a:pt x="23" y="204"/>
                </a:lnTo>
                <a:lnTo>
                  <a:pt x="20" y="199"/>
                </a:lnTo>
                <a:lnTo>
                  <a:pt x="19" y="195"/>
                </a:lnTo>
                <a:lnTo>
                  <a:pt x="19" y="110"/>
                </a:lnTo>
                <a:lnTo>
                  <a:pt x="19" y="110"/>
                </a:lnTo>
                <a:lnTo>
                  <a:pt x="13" y="110"/>
                </a:lnTo>
                <a:lnTo>
                  <a:pt x="7" y="107"/>
                </a:lnTo>
                <a:lnTo>
                  <a:pt x="3" y="103"/>
                </a:lnTo>
                <a:lnTo>
                  <a:pt x="0" y="97"/>
                </a:lnTo>
                <a:lnTo>
                  <a:pt x="0" y="91"/>
                </a:lnTo>
                <a:lnTo>
                  <a:pt x="0" y="84"/>
                </a:lnTo>
                <a:lnTo>
                  <a:pt x="0" y="80"/>
                </a:lnTo>
                <a:lnTo>
                  <a:pt x="2" y="77"/>
                </a:lnTo>
                <a:lnTo>
                  <a:pt x="3" y="72"/>
                </a:lnTo>
                <a:lnTo>
                  <a:pt x="23" y="46"/>
                </a:lnTo>
                <a:lnTo>
                  <a:pt x="26" y="43"/>
                </a:lnTo>
                <a:lnTo>
                  <a:pt x="26" y="13"/>
                </a:lnTo>
                <a:lnTo>
                  <a:pt x="26" y="7"/>
                </a:lnTo>
                <a:lnTo>
                  <a:pt x="29" y="5"/>
                </a:lnTo>
                <a:lnTo>
                  <a:pt x="33" y="2"/>
                </a:lnTo>
                <a:lnTo>
                  <a:pt x="3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105" name="Freeform 104"/>
          <p:cNvSpPr>
            <a:spLocks/>
          </p:cNvSpPr>
          <p:nvPr userDrawn="1"/>
        </p:nvSpPr>
        <p:spPr bwMode="auto">
          <a:xfrm>
            <a:off x="8683230" y="3810851"/>
            <a:ext cx="357717" cy="395816"/>
          </a:xfrm>
          <a:custGeom>
            <a:avLst/>
            <a:gdLst>
              <a:gd name="T0" fmla="*/ 159 w 208"/>
              <a:gd name="T1" fmla="*/ 0 h 187"/>
              <a:gd name="T2" fmla="*/ 191 w 208"/>
              <a:gd name="T3" fmla="*/ 16 h 187"/>
              <a:gd name="T4" fmla="*/ 208 w 208"/>
              <a:gd name="T5" fmla="*/ 49 h 187"/>
              <a:gd name="T6" fmla="*/ 202 w 208"/>
              <a:gd name="T7" fmla="*/ 83 h 187"/>
              <a:gd name="T8" fmla="*/ 120 w 208"/>
              <a:gd name="T9" fmla="*/ 170 h 187"/>
              <a:gd name="T10" fmla="*/ 114 w 208"/>
              <a:gd name="T11" fmla="*/ 172 h 187"/>
              <a:gd name="T12" fmla="*/ 110 w 208"/>
              <a:gd name="T13" fmla="*/ 167 h 187"/>
              <a:gd name="T14" fmla="*/ 111 w 208"/>
              <a:gd name="T15" fmla="*/ 161 h 187"/>
              <a:gd name="T16" fmla="*/ 191 w 208"/>
              <a:gd name="T17" fmla="*/ 76 h 187"/>
              <a:gd name="T18" fmla="*/ 191 w 208"/>
              <a:gd name="T19" fmla="*/ 42 h 187"/>
              <a:gd name="T20" fmla="*/ 166 w 208"/>
              <a:gd name="T21" fmla="*/ 17 h 187"/>
              <a:gd name="T22" fmla="*/ 132 w 208"/>
              <a:gd name="T23" fmla="*/ 17 h 187"/>
              <a:gd name="T24" fmla="*/ 23 w 208"/>
              <a:gd name="T25" fmla="*/ 120 h 187"/>
              <a:gd name="T26" fmla="*/ 13 w 208"/>
              <a:gd name="T27" fmla="*/ 143 h 187"/>
              <a:gd name="T28" fmla="*/ 23 w 208"/>
              <a:gd name="T29" fmla="*/ 164 h 187"/>
              <a:gd name="T30" fmla="*/ 47 w 208"/>
              <a:gd name="T31" fmla="*/ 174 h 187"/>
              <a:gd name="T32" fmla="*/ 70 w 208"/>
              <a:gd name="T33" fmla="*/ 164 h 187"/>
              <a:gd name="T34" fmla="*/ 169 w 208"/>
              <a:gd name="T35" fmla="*/ 63 h 187"/>
              <a:gd name="T36" fmla="*/ 163 w 208"/>
              <a:gd name="T37" fmla="*/ 45 h 187"/>
              <a:gd name="T38" fmla="*/ 145 w 208"/>
              <a:gd name="T39" fmla="*/ 39 h 187"/>
              <a:gd name="T40" fmla="*/ 65 w 208"/>
              <a:gd name="T41" fmla="*/ 115 h 187"/>
              <a:gd name="T42" fmla="*/ 60 w 208"/>
              <a:gd name="T43" fmla="*/ 117 h 187"/>
              <a:gd name="T44" fmla="*/ 54 w 208"/>
              <a:gd name="T45" fmla="*/ 112 h 187"/>
              <a:gd name="T46" fmla="*/ 57 w 208"/>
              <a:gd name="T47" fmla="*/ 107 h 187"/>
              <a:gd name="T48" fmla="*/ 137 w 208"/>
              <a:gd name="T49" fmla="*/ 27 h 187"/>
              <a:gd name="T50" fmla="*/ 162 w 208"/>
              <a:gd name="T51" fmla="*/ 27 h 187"/>
              <a:gd name="T52" fmla="*/ 181 w 208"/>
              <a:gd name="T53" fmla="*/ 46 h 187"/>
              <a:gd name="T54" fmla="*/ 181 w 208"/>
              <a:gd name="T55" fmla="*/ 70 h 187"/>
              <a:gd name="T56" fmla="*/ 78 w 208"/>
              <a:gd name="T57" fmla="*/ 174 h 187"/>
              <a:gd name="T58" fmla="*/ 47 w 208"/>
              <a:gd name="T59" fmla="*/ 187 h 187"/>
              <a:gd name="T60" fmla="*/ 15 w 208"/>
              <a:gd name="T61" fmla="*/ 174 h 187"/>
              <a:gd name="T62" fmla="*/ 0 w 208"/>
              <a:gd name="T63" fmla="*/ 143 h 187"/>
              <a:gd name="T64" fmla="*/ 15 w 208"/>
              <a:gd name="T65" fmla="*/ 109 h 187"/>
              <a:gd name="T66" fmla="*/ 124 w 208"/>
              <a:gd name="T67" fmla="*/ 6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8" h="187">
                <a:moveTo>
                  <a:pt x="142" y="0"/>
                </a:moveTo>
                <a:lnTo>
                  <a:pt x="159" y="0"/>
                </a:lnTo>
                <a:lnTo>
                  <a:pt x="176" y="6"/>
                </a:lnTo>
                <a:lnTo>
                  <a:pt x="191" y="16"/>
                </a:lnTo>
                <a:lnTo>
                  <a:pt x="202" y="32"/>
                </a:lnTo>
                <a:lnTo>
                  <a:pt x="208" y="49"/>
                </a:lnTo>
                <a:lnTo>
                  <a:pt x="208" y="66"/>
                </a:lnTo>
                <a:lnTo>
                  <a:pt x="202" y="83"/>
                </a:lnTo>
                <a:lnTo>
                  <a:pt x="191" y="99"/>
                </a:lnTo>
                <a:lnTo>
                  <a:pt x="120" y="170"/>
                </a:lnTo>
                <a:lnTo>
                  <a:pt x="117" y="172"/>
                </a:lnTo>
                <a:lnTo>
                  <a:pt x="114" y="172"/>
                </a:lnTo>
                <a:lnTo>
                  <a:pt x="111" y="170"/>
                </a:lnTo>
                <a:lnTo>
                  <a:pt x="110" y="167"/>
                </a:lnTo>
                <a:lnTo>
                  <a:pt x="110" y="164"/>
                </a:lnTo>
                <a:lnTo>
                  <a:pt x="111" y="161"/>
                </a:lnTo>
                <a:lnTo>
                  <a:pt x="181" y="91"/>
                </a:lnTo>
                <a:lnTo>
                  <a:pt x="191" y="76"/>
                </a:lnTo>
                <a:lnTo>
                  <a:pt x="195" y="59"/>
                </a:lnTo>
                <a:lnTo>
                  <a:pt x="191" y="42"/>
                </a:lnTo>
                <a:lnTo>
                  <a:pt x="181" y="26"/>
                </a:lnTo>
                <a:lnTo>
                  <a:pt x="166" y="17"/>
                </a:lnTo>
                <a:lnTo>
                  <a:pt x="149" y="13"/>
                </a:lnTo>
                <a:lnTo>
                  <a:pt x="132" y="17"/>
                </a:lnTo>
                <a:lnTo>
                  <a:pt x="117" y="26"/>
                </a:lnTo>
                <a:lnTo>
                  <a:pt x="23" y="120"/>
                </a:lnTo>
                <a:lnTo>
                  <a:pt x="16" y="130"/>
                </a:lnTo>
                <a:lnTo>
                  <a:pt x="13" y="143"/>
                </a:lnTo>
                <a:lnTo>
                  <a:pt x="16" y="154"/>
                </a:lnTo>
                <a:lnTo>
                  <a:pt x="23" y="164"/>
                </a:lnTo>
                <a:lnTo>
                  <a:pt x="34" y="172"/>
                </a:lnTo>
                <a:lnTo>
                  <a:pt x="47" y="174"/>
                </a:lnTo>
                <a:lnTo>
                  <a:pt x="58" y="172"/>
                </a:lnTo>
                <a:lnTo>
                  <a:pt x="70" y="164"/>
                </a:lnTo>
                <a:lnTo>
                  <a:pt x="163" y="72"/>
                </a:lnTo>
                <a:lnTo>
                  <a:pt x="169" y="63"/>
                </a:lnTo>
                <a:lnTo>
                  <a:pt x="169" y="53"/>
                </a:lnTo>
                <a:lnTo>
                  <a:pt x="163" y="45"/>
                </a:lnTo>
                <a:lnTo>
                  <a:pt x="155" y="39"/>
                </a:lnTo>
                <a:lnTo>
                  <a:pt x="145" y="39"/>
                </a:lnTo>
                <a:lnTo>
                  <a:pt x="136" y="45"/>
                </a:lnTo>
                <a:lnTo>
                  <a:pt x="65" y="115"/>
                </a:lnTo>
                <a:lnTo>
                  <a:pt x="62" y="117"/>
                </a:lnTo>
                <a:lnTo>
                  <a:pt x="60" y="117"/>
                </a:lnTo>
                <a:lnTo>
                  <a:pt x="57" y="115"/>
                </a:lnTo>
                <a:lnTo>
                  <a:pt x="54" y="112"/>
                </a:lnTo>
                <a:lnTo>
                  <a:pt x="54" y="109"/>
                </a:lnTo>
                <a:lnTo>
                  <a:pt x="57" y="107"/>
                </a:lnTo>
                <a:lnTo>
                  <a:pt x="127" y="34"/>
                </a:lnTo>
                <a:lnTo>
                  <a:pt x="137" y="27"/>
                </a:lnTo>
                <a:lnTo>
                  <a:pt x="150" y="26"/>
                </a:lnTo>
                <a:lnTo>
                  <a:pt x="162" y="27"/>
                </a:lnTo>
                <a:lnTo>
                  <a:pt x="173" y="34"/>
                </a:lnTo>
                <a:lnTo>
                  <a:pt x="181" y="46"/>
                </a:lnTo>
                <a:lnTo>
                  <a:pt x="182" y="58"/>
                </a:lnTo>
                <a:lnTo>
                  <a:pt x="181" y="70"/>
                </a:lnTo>
                <a:lnTo>
                  <a:pt x="173" y="81"/>
                </a:lnTo>
                <a:lnTo>
                  <a:pt x="78" y="174"/>
                </a:lnTo>
                <a:lnTo>
                  <a:pt x="64" y="185"/>
                </a:lnTo>
                <a:lnTo>
                  <a:pt x="47" y="187"/>
                </a:lnTo>
                <a:lnTo>
                  <a:pt x="29" y="185"/>
                </a:lnTo>
                <a:lnTo>
                  <a:pt x="15" y="174"/>
                </a:lnTo>
                <a:lnTo>
                  <a:pt x="5" y="159"/>
                </a:lnTo>
                <a:lnTo>
                  <a:pt x="0" y="143"/>
                </a:lnTo>
                <a:lnTo>
                  <a:pt x="5" y="125"/>
                </a:lnTo>
                <a:lnTo>
                  <a:pt x="15" y="109"/>
                </a:lnTo>
                <a:lnTo>
                  <a:pt x="109" y="16"/>
                </a:lnTo>
                <a:lnTo>
                  <a:pt x="124" y="6"/>
                </a:lnTo>
                <a:lnTo>
                  <a:pt x="14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106" name="Group 105"/>
          <p:cNvGrpSpPr/>
          <p:nvPr userDrawn="1"/>
        </p:nvGrpSpPr>
        <p:grpSpPr>
          <a:xfrm>
            <a:off x="8026270" y="3796036"/>
            <a:ext cx="245931" cy="438149"/>
            <a:chOff x="7408863" y="2847026"/>
            <a:chExt cx="227013" cy="328612"/>
          </a:xfrm>
        </p:grpSpPr>
        <p:sp>
          <p:nvSpPr>
            <p:cNvPr id="107" name="Freeform 106"/>
            <p:cNvSpPr>
              <a:spLocks noEditPoints="1"/>
            </p:cNvSpPr>
            <p:nvPr/>
          </p:nvSpPr>
          <p:spPr bwMode="auto">
            <a:xfrm>
              <a:off x="7408863" y="2847026"/>
              <a:ext cx="227013" cy="328612"/>
            </a:xfrm>
            <a:custGeom>
              <a:avLst/>
              <a:gdLst>
                <a:gd name="T0" fmla="*/ 26 w 143"/>
                <a:gd name="T1" fmla="*/ 62 h 207"/>
                <a:gd name="T2" fmla="*/ 20 w 143"/>
                <a:gd name="T3" fmla="*/ 102 h 207"/>
                <a:gd name="T4" fmla="*/ 13 w 143"/>
                <a:gd name="T5" fmla="*/ 148 h 207"/>
                <a:gd name="T6" fmla="*/ 22 w 143"/>
                <a:gd name="T7" fmla="*/ 174 h 207"/>
                <a:gd name="T8" fmla="*/ 48 w 143"/>
                <a:gd name="T9" fmla="*/ 192 h 207"/>
                <a:gd name="T10" fmla="*/ 88 w 143"/>
                <a:gd name="T11" fmla="*/ 193 h 207"/>
                <a:gd name="T12" fmla="*/ 116 w 143"/>
                <a:gd name="T13" fmla="*/ 183 h 207"/>
                <a:gd name="T14" fmla="*/ 126 w 143"/>
                <a:gd name="T15" fmla="*/ 167 h 207"/>
                <a:gd name="T16" fmla="*/ 130 w 143"/>
                <a:gd name="T17" fmla="*/ 137 h 207"/>
                <a:gd name="T18" fmla="*/ 116 w 143"/>
                <a:gd name="T19" fmla="*/ 88 h 207"/>
                <a:gd name="T20" fmla="*/ 98 w 143"/>
                <a:gd name="T21" fmla="*/ 109 h 207"/>
                <a:gd name="T22" fmla="*/ 87 w 143"/>
                <a:gd name="T23" fmla="*/ 121 h 207"/>
                <a:gd name="T24" fmla="*/ 84 w 143"/>
                <a:gd name="T25" fmla="*/ 103 h 207"/>
                <a:gd name="T26" fmla="*/ 79 w 143"/>
                <a:gd name="T27" fmla="*/ 72 h 207"/>
                <a:gd name="T28" fmla="*/ 72 w 143"/>
                <a:gd name="T29" fmla="*/ 72 h 207"/>
                <a:gd name="T30" fmla="*/ 61 w 143"/>
                <a:gd name="T31" fmla="*/ 92 h 207"/>
                <a:gd name="T32" fmla="*/ 54 w 143"/>
                <a:gd name="T33" fmla="*/ 102 h 207"/>
                <a:gd name="T34" fmla="*/ 51 w 143"/>
                <a:gd name="T35" fmla="*/ 86 h 207"/>
                <a:gd name="T36" fmla="*/ 38 w 143"/>
                <a:gd name="T37" fmla="*/ 54 h 207"/>
                <a:gd name="T38" fmla="*/ 7 w 143"/>
                <a:gd name="T39" fmla="*/ 0 h 207"/>
                <a:gd name="T40" fmla="*/ 17 w 143"/>
                <a:gd name="T41" fmla="*/ 8 h 207"/>
                <a:gd name="T42" fmla="*/ 39 w 143"/>
                <a:gd name="T43" fmla="*/ 33 h 207"/>
                <a:gd name="T44" fmla="*/ 58 w 143"/>
                <a:gd name="T45" fmla="*/ 70 h 207"/>
                <a:gd name="T46" fmla="*/ 69 w 143"/>
                <a:gd name="T47" fmla="*/ 44 h 207"/>
                <a:gd name="T48" fmla="*/ 72 w 143"/>
                <a:gd name="T49" fmla="*/ 33 h 207"/>
                <a:gd name="T50" fmla="*/ 78 w 143"/>
                <a:gd name="T51" fmla="*/ 40 h 207"/>
                <a:gd name="T52" fmla="*/ 91 w 143"/>
                <a:gd name="T53" fmla="*/ 60 h 207"/>
                <a:gd name="T54" fmla="*/ 97 w 143"/>
                <a:gd name="T55" fmla="*/ 90 h 207"/>
                <a:gd name="T56" fmla="*/ 104 w 143"/>
                <a:gd name="T57" fmla="*/ 80 h 207"/>
                <a:gd name="T58" fmla="*/ 111 w 143"/>
                <a:gd name="T59" fmla="*/ 59 h 207"/>
                <a:gd name="T60" fmla="*/ 139 w 143"/>
                <a:gd name="T61" fmla="*/ 109 h 207"/>
                <a:gd name="T62" fmla="*/ 140 w 143"/>
                <a:gd name="T63" fmla="*/ 163 h 207"/>
                <a:gd name="T64" fmla="*/ 131 w 143"/>
                <a:gd name="T65" fmla="*/ 184 h 207"/>
                <a:gd name="T66" fmla="*/ 110 w 143"/>
                <a:gd name="T67" fmla="*/ 202 h 207"/>
                <a:gd name="T68" fmla="*/ 65 w 143"/>
                <a:gd name="T69" fmla="*/ 207 h 207"/>
                <a:gd name="T70" fmla="*/ 26 w 143"/>
                <a:gd name="T71" fmla="*/ 196 h 207"/>
                <a:gd name="T72" fmla="*/ 3 w 143"/>
                <a:gd name="T73" fmla="*/ 166 h 207"/>
                <a:gd name="T74" fmla="*/ 2 w 143"/>
                <a:gd name="T75" fmla="*/ 128 h 207"/>
                <a:gd name="T76" fmla="*/ 9 w 143"/>
                <a:gd name="T77" fmla="*/ 90 h 207"/>
                <a:gd name="T78" fmla="*/ 15 w 143"/>
                <a:gd name="T79" fmla="*/ 52 h 207"/>
                <a:gd name="T80" fmla="*/ 7 w 143"/>
                <a:gd name="T8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207">
                  <a:moveTo>
                    <a:pt x="26" y="37"/>
                  </a:moveTo>
                  <a:lnTo>
                    <a:pt x="26" y="62"/>
                  </a:lnTo>
                  <a:lnTo>
                    <a:pt x="23" y="82"/>
                  </a:lnTo>
                  <a:lnTo>
                    <a:pt x="20" y="102"/>
                  </a:lnTo>
                  <a:lnTo>
                    <a:pt x="16" y="124"/>
                  </a:lnTo>
                  <a:lnTo>
                    <a:pt x="13" y="148"/>
                  </a:lnTo>
                  <a:lnTo>
                    <a:pt x="16" y="161"/>
                  </a:lnTo>
                  <a:lnTo>
                    <a:pt x="22" y="174"/>
                  </a:lnTo>
                  <a:lnTo>
                    <a:pt x="33" y="184"/>
                  </a:lnTo>
                  <a:lnTo>
                    <a:pt x="48" y="192"/>
                  </a:lnTo>
                  <a:lnTo>
                    <a:pt x="65" y="194"/>
                  </a:lnTo>
                  <a:lnTo>
                    <a:pt x="88" y="193"/>
                  </a:lnTo>
                  <a:lnTo>
                    <a:pt x="104" y="189"/>
                  </a:lnTo>
                  <a:lnTo>
                    <a:pt x="116" y="183"/>
                  </a:lnTo>
                  <a:lnTo>
                    <a:pt x="121" y="176"/>
                  </a:lnTo>
                  <a:lnTo>
                    <a:pt x="126" y="167"/>
                  </a:lnTo>
                  <a:lnTo>
                    <a:pt x="129" y="158"/>
                  </a:lnTo>
                  <a:lnTo>
                    <a:pt x="130" y="137"/>
                  </a:lnTo>
                  <a:lnTo>
                    <a:pt x="126" y="112"/>
                  </a:lnTo>
                  <a:lnTo>
                    <a:pt x="116" y="88"/>
                  </a:lnTo>
                  <a:lnTo>
                    <a:pt x="107" y="99"/>
                  </a:lnTo>
                  <a:lnTo>
                    <a:pt x="98" y="109"/>
                  </a:lnTo>
                  <a:lnTo>
                    <a:pt x="91" y="116"/>
                  </a:lnTo>
                  <a:lnTo>
                    <a:pt x="87" y="121"/>
                  </a:lnTo>
                  <a:lnTo>
                    <a:pt x="85" y="124"/>
                  </a:lnTo>
                  <a:lnTo>
                    <a:pt x="84" y="103"/>
                  </a:lnTo>
                  <a:lnTo>
                    <a:pt x="82" y="86"/>
                  </a:lnTo>
                  <a:lnTo>
                    <a:pt x="79" y="72"/>
                  </a:lnTo>
                  <a:lnTo>
                    <a:pt x="78" y="63"/>
                  </a:lnTo>
                  <a:lnTo>
                    <a:pt x="72" y="72"/>
                  </a:lnTo>
                  <a:lnTo>
                    <a:pt x="67" y="82"/>
                  </a:lnTo>
                  <a:lnTo>
                    <a:pt x="61" y="92"/>
                  </a:lnTo>
                  <a:lnTo>
                    <a:pt x="56" y="99"/>
                  </a:lnTo>
                  <a:lnTo>
                    <a:pt x="54" y="102"/>
                  </a:lnTo>
                  <a:lnTo>
                    <a:pt x="54" y="98"/>
                  </a:lnTo>
                  <a:lnTo>
                    <a:pt x="51" y="86"/>
                  </a:lnTo>
                  <a:lnTo>
                    <a:pt x="45" y="72"/>
                  </a:lnTo>
                  <a:lnTo>
                    <a:pt x="38" y="54"/>
                  </a:lnTo>
                  <a:lnTo>
                    <a:pt x="26" y="37"/>
                  </a:lnTo>
                  <a:close/>
                  <a:moveTo>
                    <a:pt x="7" y="0"/>
                  </a:moveTo>
                  <a:lnTo>
                    <a:pt x="10" y="2"/>
                  </a:lnTo>
                  <a:lnTo>
                    <a:pt x="17" y="8"/>
                  </a:lnTo>
                  <a:lnTo>
                    <a:pt x="28" y="18"/>
                  </a:lnTo>
                  <a:lnTo>
                    <a:pt x="39" y="33"/>
                  </a:lnTo>
                  <a:lnTo>
                    <a:pt x="51" y="50"/>
                  </a:lnTo>
                  <a:lnTo>
                    <a:pt x="58" y="70"/>
                  </a:lnTo>
                  <a:lnTo>
                    <a:pt x="67" y="57"/>
                  </a:lnTo>
                  <a:lnTo>
                    <a:pt x="69" y="44"/>
                  </a:lnTo>
                  <a:lnTo>
                    <a:pt x="71" y="36"/>
                  </a:lnTo>
                  <a:lnTo>
                    <a:pt x="72" y="33"/>
                  </a:lnTo>
                  <a:lnTo>
                    <a:pt x="74" y="34"/>
                  </a:lnTo>
                  <a:lnTo>
                    <a:pt x="78" y="40"/>
                  </a:lnTo>
                  <a:lnTo>
                    <a:pt x="84" y="49"/>
                  </a:lnTo>
                  <a:lnTo>
                    <a:pt x="91" y="60"/>
                  </a:lnTo>
                  <a:lnTo>
                    <a:pt x="95" y="75"/>
                  </a:lnTo>
                  <a:lnTo>
                    <a:pt x="97" y="90"/>
                  </a:lnTo>
                  <a:lnTo>
                    <a:pt x="100" y="88"/>
                  </a:lnTo>
                  <a:lnTo>
                    <a:pt x="104" y="80"/>
                  </a:lnTo>
                  <a:lnTo>
                    <a:pt x="108" y="70"/>
                  </a:lnTo>
                  <a:lnTo>
                    <a:pt x="111" y="59"/>
                  </a:lnTo>
                  <a:lnTo>
                    <a:pt x="127" y="83"/>
                  </a:lnTo>
                  <a:lnTo>
                    <a:pt x="139" y="109"/>
                  </a:lnTo>
                  <a:lnTo>
                    <a:pt x="143" y="137"/>
                  </a:lnTo>
                  <a:lnTo>
                    <a:pt x="140" y="163"/>
                  </a:lnTo>
                  <a:lnTo>
                    <a:pt x="137" y="174"/>
                  </a:lnTo>
                  <a:lnTo>
                    <a:pt x="131" y="184"/>
                  </a:lnTo>
                  <a:lnTo>
                    <a:pt x="123" y="194"/>
                  </a:lnTo>
                  <a:lnTo>
                    <a:pt x="110" y="202"/>
                  </a:lnTo>
                  <a:lnTo>
                    <a:pt x="91" y="206"/>
                  </a:lnTo>
                  <a:lnTo>
                    <a:pt x="65" y="207"/>
                  </a:lnTo>
                  <a:lnTo>
                    <a:pt x="43" y="204"/>
                  </a:lnTo>
                  <a:lnTo>
                    <a:pt x="26" y="196"/>
                  </a:lnTo>
                  <a:lnTo>
                    <a:pt x="12" y="183"/>
                  </a:lnTo>
                  <a:lnTo>
                    <a:pt x="3" y="166"/>
                  </a:lnTo>
                  <a:lnTo>
                    <a:pt x="0" y="148"/>
                  </a:lnTo>
                  <a:lnTo>
                    <a:pt x="2" y="128"/>
                  </a:lnTo>
                  <a:lnTo>
                    <a:pt x="4" y="109"/>
                  </a:lnTo>
                  <a:lnTo>
                    <a:pt x="9" y="90"/>
                  </a:lnTo>
                  <a:lnTo>
                    <a:pt x="13" y="72"/>
                  </a:lnTo>
                  <a:lnTo>
                    <a:pt x="15" y="52"/>
                  </a:lnTo>
                  <a:lnTo>
                    <a:pt x="13" y="2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445375" y="2988313"/>
              <a:ext cx="147638" cy="117475"/>
            </a:xfrm>
            <a:custGeom>
              <a:avLst/>
              <a:gdLst>
                <a:gd name="T0" fmla="*/ 13 w 93"/>
                <a:gd name="T1" fmla="*/ 0 h 74"/>
                <a:gd name="T2" fmla="*/ 16 w 93"/>
                <a:gd name="T3" fmla="*/ 9 h 74"/>
                <a:gd name="T4" fmla="*/ 22 w 93"/>
                <a:gd name="T5" fmla="*/ 23 h 74"/>
                <a:gd name="T6" fmla="*/ 29 w 93"/>
                <a:gd name="T7" fmla="*/ 42 h 74"/>
                <a:gd name="T8" fmla="*/ 33 w 93"/>
                <a:gd name="T9" fmla="*/ 36 h 74"/>
                <a:gd name="T10" fmla="*/ 36 w 93"/>
                <a:gd name="T11" fmla="*/ 32 h 74"/>
                <a:gd name="T12" fmla="*/ 39 w 93"/>
                <a:gd name="T13" fmla="*/ 26 h 74"/>
                <a:gd name="T14" fmla="*/ 49 w 93"/>
                <a:gd name="T15" fmla="*/ 12 h 74"/>
                <a:gd name="T16" fmla="*/ 49 w 93"/>
                <a:gd name="T17" fmla="*/ 22 h 74"/>
                <a:gd name="T18" fmla="*/ 51 w 93"/>
                <a:gd name="T19" fmla="*/ 38 h 74"/>
                <a:gd name="T20" fmla="*/ 55 w 93"/>
                <a:gd name="T21" fmla="*/ 51 h 74"/>
                <a:gd name="T22" fmla="*/ 68 w 93"/>
                <a:gd name="T23" fmla="*/ 42 h 74"/>
                <a:gd name="T24" fmla="*/ 78 w 93"/>
                <a:gd name="T25" fmla="*/ 35 h 74"/>
                <a:gd name="T26" fmla="*/ 85 w 93"/>
                <a:gd name="T27" fmla="*/ 26 h 74"/>
                <a:gd name="T28" fmla="*/ 91 w 93"/>
                <a:gd name="T29" fmla="*/ 20 h 74"/>
                <a:gd name="T30" fmla="*/ 91 w 93"/>
                <a:gd name="T31" fmla="*/ 26 h 74"/>
                <a:gd name="T32" fmla="*/ 93 w 93"/>
                <a:gd name="T33" fmla="*/ 42 h 74"/>
                <a:gd name="T34" fmla="*/ 91 w 93"/>
                <a:gd name="T35" fmla="*/ 58 h 74"/>
                <a:gd name="T36" fmla="*/ 88 w 93"/>
                <a:gd name="T37" fmla="*/ 72 h 74"/>
                <a:gd name="T38" fmla="*/ 87 w 93"/>
                <a:gd name="T39" fmla="*/ 74 h 74"/>
                <a:gd name="T40" fmla="*/ 85 w 93"/>
                <a:gd name="T41" fmla="*/ 74 h 74"/>
                <a:gd name="T42" fmla="*/ 84 w 93"/>
                <a:gd name="T43" fmla="*/ 74 h 74"/>
                <a:gd name="T44" fmla="*/ 82 w 93"/>
                <a:gd name="T45" fmla="*/ 72 h 74"/>
                <a:gd name="T46" fmla="*/ 81 w 93"/>
                <a:gd name="T47" fmla="*/ 71 h 74"/>
                <a:gd name="T48" fmla="*/ 82 w 93"/>
                <a:gd name="T49" fmla="*/ 69 h 74"/>
                <a:gd name="T50" fmla="*/ 85 w 93"/>
                <a:gd name="T51" fmla="*/ 53 h 74"/>
                <a:gd name="T52" fmla="*/ 87 w 93"/>
                <a:gd name="T53" fmla="*/ 35 h 74"/>
                <a:gd name="T54" fmla="*/ 78 w 93"/>
                <a:gd name="T55" fmla="*/ 42 h 74"/>
                <a:gd name="T56" fmla="*/ 68 w 93"/>
                <a:gd name="T57" fmla="*/ 49 h 74"/>
                <a:gd name="T58" fmla="*/ 54 w 93"/>
                <a:gd name="T59" fmla="*/ 58 h 74"/>
                <a:gd name="T60" fmla="*/ 51 w 93"/>
                <a:gd name="T61" fmla="*/ 59 h 74"/>
                <a:gd name="T62" fmla="*/ 49 w 93"/>
                <a:gd name="T63" fmla="*/ 56 h 74"/>
                <a:gd name="T64" fmla="*/ 46 w 93"/>
                <a:gd name="T65" fmla="*/ 45 h 74"/>
                <a:gd name="T66" fmla="*/ 44 w 93"/>
                <a:gd name="T67" fmla="*/ 33 h 74"/>
                <a:gd name="T68" fmla="*/ 41 w 93"/>
                <a:gd name="T69" fmla="*/ 36 h 74"/>
                <a:gd name="T70" fmla="*/ 38 w 93"/>
                <a:gd name="T71" fmla="*/ 40 h 74"/>
                <a:gd name="T72" fmla="*/ 35 w 93"/>
                <a:gd name="T73" fmla="*/ 45 h 74"/>
                <a:gd name="T74" fmla="*/ 32 w 93"/>
                <a:gd name="T75" fmla="*/ 51 h 74"/>
                <a:gd name="T76" fmla="*/ 28 w 93"/>
                <a:gd name="T77" fmla="*/ 55 h 74"/>
                <a:gd name="T78" fmla="*/ 26 w 93"/>
                <a:gd name="T79" fmla="*/ 51 h 74"/>
                <a:gd name="T80" fmla="*/ 19 w 93"/>
                <a:gd name="T81" fmla="*/ 33 h 74"/>
                <a:gd name="T82" fmla="*/ 13 w 93"/>
                <a:gd name="T83" fmla="*/ 19 h 74"/>
                <a:gd name="T84" fmla="*/ 10 w 93"/>
                <a:gd name="T85" fmla="*/ 30 h 74"/>
                <a:gd name="T86" fmla="*/ 7 w 93"/>
                <a:gd name="T87" fmla="*/ 45 h 74"/>
                <a:gd name="T88" fmla="*/ 7 w 93"/>
                <a:gd name="T89" fmla="*/ 64 h 74"/>
                <a:gd name="T90" fmla="*/ 6 w 93"/>
                <a:gd name="T91" fmla="*/ 66 h 74"/>
                <a:gd name="T92" fmla="*/ 5 w 93"/>
                <a:gd name="T93" fmla="*/ 68 h 74"/>
                <a:gd name="T94" fmla="*/ 2 w 93"/>
                <a:gd name="T95" fmla="*/ 66 h 74"/>
                <a:gd name="T96" fmla="*/ 0 w 93"/>
                <a:gd name="T97" fmla="*/ 64 h 74"/>
                <a:gd name="T98" fmla="*/ 2 w 93"/>
                <a:gd name="T99" fmla="*/ 45 h 74"/>
                <a:gd name="T100" fmla="*/ 3 w 93"/>
                <a:gd name="T101" fmla="*/ 30 h 74"/>
                <a:gd name="T102" fmla="*/ 6 w 93"/>
                <a:gd name="T103" fmla="*/ 19 h 74"/>
                <a:gd name="T104" fmla="*/ 9 w 93"/>
                <a:gd name="T105" fmla="*/ 9 h 74"/>
                <a:gd name="T106" fmla="*/ 13 w 93"/>
                <a:gd name="T10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3" h="74">
                  <a:moveTo>
                    <a:pt x="13" y="0"/>
                  </a:moveTo>
                  <a:lnTo>
                    <a:pt x="16" y="9"/>
                  </a:lnTo>
                  <a:lnTo>
                    <a:pt x="22" y="23"/>
                  </a:lnTo>
                  <a:lnTo>
                    <a:pt x="29" y="42"/>
                  </a:lnTo>
                  <a:lnTo>
                    <a:pt x="33" y="36"/>
                  </a:lnTo>
                  <a:lnTo>
                    <a:pt x="36" y="32"/>
                  </a:lnTo>
                  <a:lnTo>
                    <a:pt x="39" y="26"/>
                  </a:lnTo>
                  <a:lnTo>
                    <a:pt x="49" y="12"/>
                  </a:lnTo>
                  <a:lnTo>
                    <a:pt x="49" y="22"/>
                  </a:lnTo>
                  <a:lnTo>
                    <a:pt x="51" y="38"/>
                  </a:lnTo>
                  <a:lnTo>
                    <a:pt x="55" y="51"/>
                  </a:lnTo>
                  <a:lnTo>
                    <a:pt x="68" y="42"/>
                  </a:lnTo>
                  <a:lnTo>
                    <a:pt x="78" y="35"/>
                  </a:lnTo>
                  <a:lnTo>
                    <a:pt x="85" y="26"/>
                  </a:lnTo>
                  <a:lnTo>
                    <a:pt x="91" y="20"/>
                  </a:lnTo>
                  <a:lnTo>
                    <a:pt x="91" y="26"/>
                  </a:lnTo>
                  <a:lnTo>
                    <a:pt x="93" y="42"/>
                  </a:lnTo>
                  <a:lnTo>
                    <a:pt x="91" y="58"/>
                  </a:lnTo>
                  <a:lnTo>
                    <a:pt x="88" y="72"/>
                  </a:lnTo>
                  <a:lnTo>
                    <a:pt x="87" y="74"/>
                  </a:lnTo>
                  <a:lnTo>
                    <a:pt x="85" y="74"/>
                  </a:lnTo>
                  <a:lnTo>
                    <a:pt x="84" y="74"/>
                  </a:lnTo>
                  <a:lnTo>
                    <a:pt x="82" y="72"/>
                  </a:lnTo>
                  <a:lnTo>
                    <a:pt x="81" y="71"/>
                  </a:lnTo>
                  <a:lnTo>
                    <a:pt x="82" y="69"/>
                  </a:lnTo>
                  <a:lnTo>
                    <a:pt x="85" y="53"/>
                  </a:lnTo>
                  <a:lnTo>
                    <a:pt x="87" y="35"/>
                  </a:lnTo>
                  <a:lnTo>
                    <a:pt x="78" y="42"/>
                  </a:lnTo>
                  <a:lnTo>
                    <a:pt x="68" y="49"/>
                  </a:lnTo>
                  <a:lnTo>
                    <a:pt x="54" y="58"/>
                  </a:lnTo>
                  <a:lnTo>
                    <a:pt x="51" y="59"/>
                  </a:lnTo>
                  <a:lnTo>
                    <a:pt x="49" y="56"/>
                  </a:lnTo>
                  <a:lnTo>
                    <a:pt x="46" y="45"/>
                  </a:lnTo>
                  <a:lnTo>
                    <a:pt x="44" y="33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5" y="45"/>
                  </a:lnTo>
                  <a:lnTo>
                    <a:pt x="32" y="51"/>
                  </a:lnTo>
                  <a:lnTo>
                    <a:pt x="28" y="55"/>
                  </a:lnTo>
                  <a:lnTo>
                    <a:pt x="26" y="51"/>
                  </a:lnTo>
                  <a:lnTo>
                    <a:pt x="19" y="33"/>
                  </a:lnTo>
                  <a:lnTo>
                    <a:pt x="13" y="19"/>
                  </a:lnTo>
                  <a:lnTo>
                    <a:pt x="10" y="30"/>
                  </a:lnTo>
                  <a:lnTo>
                    <a:pt x="7" y="45"/>
                  </a:lnTo>
                  <a:lnTo>
                    <a:pt x="7" y="64"/>
                  </a:lnTo>
                  <a:lnTo>
                    <a:pt x="6" y="66"/>
                  </a:lnTo>
                  <a:lnTo>
                    <a:pt x="5" y="68"/>
                  </a:lnTo>
                  <a:lnTo>
                    <a:pt x="2" y="66"/>
                  </a:lnTo>
                  <a:lnTo>
                    <a:pt x="0" y="64"/>
                  </a:lnTo>
                  <a:lnTo>
                    <a:pt x="2" y="45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109" name="Freeform 108"/>
          <p:cNvSpPr>
            <a:spLocks noEditPoints="1"/>
          </p:cNvSpPr>
          <p:nvPr userDrawn="1"/>
        </p:nvSpPr>
        <p:spPr bwMode="auto">
          <a:xfrm>
            <a:off x="7257522" y="3823551"/>
            <a:ext cx="357717" cy="383116"/>
          </a:xfrm>
          <a:custGeom>
            <a:avLst/>
            <a:gdLst>
              <a:gd name="T0" fmla="*/ 85 w 208"/>
              <a:gd name="T1" fmla="*/ 20 h 181"/>
              <a:gd name="T2" fmla="*/ 104 w 208"/>
              <a:gd name="T3" fmla="*/ 26 h 181"/>
              <a:gd name="T4" fmla="*/ 123 w 208"/>
              <a:gd name="T5" fmla="*/ 20 h 181"/>
              <a:gd name="T6" fmla="*/ 79 w 208"/>
              <a:gd name="T7" fmla="*/ 13 h 181"/>
              <a:gd name="T8" fmla="*/ 13 w 208"/>
              <a:gd name="T9" fmla="*/ 39 h 181"/>
              <a:gd name="T10" fmla="*/ 45 w 208"/>
              <a:gd name="T11" fmla="*/ 64 h 181"/>
              <a:gd name="T12" fmla="*/ 162 w 208"/>
              <a:gd name="T13" fmla="*/ 168 h 181"/>
              <a:gd name="T14" fmla="*/ 182 w 208"/>
              <a:gd name="T15" fmla="*/ 77 h 181"/>
              <a:gd name="T16" fmla="*/ 162 w 208"/>
              <a:gd name="T17" fmla="*/ 13 h 181"/>
              <a:gd name="T18" fmla="*/ 128 w 208"/>
              <a:gd name="T19" fmla="*/ 23 h 181"/>
              <a:gd name="T20" fmla="*/ 104 w 208"/>
              <a:gd name="T21" fmla="*/ 33 h 181"/>
              <a:gd name="T22" fmla="*/ 79 w 208"/>
              <a:gd name="T23" fmla="*/ 23 h 181"/>
              <a:gd name="T24" fmla="*/ 45 w 208"/>
              <a:gd name="T25" fmla="*/ 13 h 181"/>
              <a:gd name="T26" fmla="*/ 162 w 208"/>
              <a:gd name="T27" fmla="*/ 0 h 181"/>
              <a:gd name="T28" fmla="*/ 170 w 208"/>
              <a:gd name="T29" fmla="*/ 2 h 181"/>
              <a:gd name="T30" fmla="*/ 205 w 208"/>
              <a:gd name="T31" fmla="*/ 31 h 181"/>
              <a:gd name="T32" fmla="*/ 208 w 208"/>
              <a:gd name="T33" fmla="*/ 39 h 181"/>
              <a:gd name="T34" fmla="*/ 193 w 208"/>
              <a:gd name="T35" fmla="*/ 82 h 181"/>
              <a:gd name="T36" fmla="*/ 189 w 208"/>
              <a:gd name="T37" fmla="*/ 88 h 181"/>
              <a:gd name="T38" fmla="*/ 182 w 208"/>
              <a:gd name="T39" fmla="*/ 90 h 181"/>
              <a:gd name="T40" fmla="*/ 175 w 208"/>
              <a:gd name="T41" fmla="*/ 89 h 181"/>
              <a:gd name="T42" fmla="*/ 175 w 208"/>
              <a:gd name="T43" fmla="*/ 174 h 181"/>
              <a:gd name="T44" fmla="*/ 167 w 208"/>
              <a:gd name="T45" fmla="*/ 180 h 181"/>
              <a:gd name="T46" fmla="*/ 45 w 208"/>
              <a:gd name="T47" fmla="*/ 181 h 181"/>
              <a:gd name="T48" fmla="*/ 36 w 208"/>
              <a:gd name="T49" fmla="*/ 177 h 181"/>
              <a:gd name="T50" fmla="*/ 32 w 208"/>
              <a:gd name="T51" fmla="*/ 168 h 181"/>
              <a:gd name="T52" fmla="*/ 29 w 208"/>
              <a:gd name="T53" fmla="*/ 90 h 181"/>
              <a:gd name="T54" fmla="*/ 22 w 208"/>
              <a:gd name="T55" fmla="*/ 90 h 181"/>
              <a:gd name="T56" fmla="*/ 16 w 208"/>
              <a:gd name="T57" fmla="*/ 85 h 181"/>
              <a:gd name="T58" fmla="*/ 0 w 208"/>
              <a:gd name="T59" fmla="*/ 43 h 181"/>
              <a:gd name="T60" fmla="*/ 0 w 208"/>
              <a:gd name="T61" fmla="*/ 36 h 181"/>
              <a:gd name="T62" fmla="*/ 4 w 208"/>
              <a:gd name="T63" fmla="*/ 28 h 181"/>
              <a:gd name="T64" fmla="*/ 40 w 208"/>
              <a:gd name="T65" fmla="*/ 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8" h="181">
                <a:moveTo>
                  <a:pt x="79" y="13"/>
                </a:moveTo>
                <a:lnTo>
                  <a:pt x="85" y="20"/>
                </a:lnTo>
                <a:lnTo>
                  <a:pt x="94" y="24"/>
                </a:lnTo>
                <a:lnTo>
                  <a:pt x="104" y="26"/>
                </a:lnTo>
                <a:lnTo>
                  <a:pt x="114" y="24"/>
                </a:lnTo>
                <a:lnTo>
                  <a:pt x="123" y="20"/>
                </a:lnTo>
                <a:lnTo>
                  <a:pt x="128" y="13"/>
                </a:lnTo>
                <a:lnTo>
                  <a:pt x="79" y="13"/>
                </a:lnTo>
                <a:close/>
                <a:moveTo>
                  <a:pt x="45" y="13"/>
                </a:moveTo>
                <a:lnTo>
                  <a:pt x="13" y="39"/>
                </a:lnTo>
                <a:lnTo>
                  <a:pt x="26" y="77"/>
                </a:lnTo>
                <a:lnTo>
                  <a:pt x="45" y="64"/>
                </a:lnTo>
                <a:lnTo>
                  <a:pt x="45" y="168"/>
                </a:lnTo>
                <a:lnTo>
                  <a:pt x="162" y="168"/>
                </a:lnTo>
                <a:lnTo>
                  <a:pt x="162" y="64"/>
                </a:lnTo>
                <a:lnTo>
                  <a:pt x="182" y="77"/>
                </a:lnTo>
                <a:lnTo>
                  <a:pt x="195" y="39"/>
                </a:lnTo>
                <a:lnTo>
                  <a:pt x="162" y="13"/>
                </a:lnTo>
                <a:lnTo>
                  <a:pt x="136" y="13"/>
                </a:lnTo>
                <a:lnTo>
                  <a:pt x="128" y="23"/>
                </a:lnTo>
                <a:lnTo>
                  <a:pt x="118" y="30"/>
                </a:lnTo>
                <a:lnTo>
                  <a:pt x="104" y="33"/>
                </a:lnTo>
                <a:lnTo>
                  <a:pt x="89" y="30"/>
                </a:lnTo>
                <a:lnTo>
                  <a:pt x="79" y="23"/>
                </a:lnTo>
                <a:lnTo>
                  <a:pt x="72" y="13"/>
                </a:lnTo>
                <a:lnTo>
                  <a:pt x="45" y="13"/>
                </a:lnTo>
                <a:close/>
                <a:moveTo>
                  <a:pt x="45" y="0"/>
                </a:moveTo>
                <a:lnTo>
                  <a:pt x="162" y="0"/>
                </a:lnTo>
                <a:lnTo>
                  <a:pt x="166" y="1"/>
                </a:lnTo>
                <a:lnTo>
                  <a:pt x="170" y="2"/>
                </a:lnTo>
                <a:lnTo>
                  <a:pt x="202" y="28"/>
                </a:lnTo>
                <a:lnTo>
                  <a:pt x="205" y="31"/>
                </a:lnTo>
                <a:lnTo>
                  <a:pt x="206" y="36"/>
                </a:lnTo>
                <a:lnTo>
                  <a:pt x="208" y="39"/>
                </a:lnTo>
                <a:lnTo>
                  <a:pt x="206" y="43"/>
                </a:lnTo>
                <a:lnTo>
                  <a:pt x="193" y="82"/>
                </a:lnTo>
                <a:lnTo>
                  <a:pt x="192" y="85"/>
                </a:lnTo>
                <a:lnTo>
                  <a:pt x="189" y="88"/>
                </a:lnTo>
                <a:lnTo>
                  <a:pt x="186" y="90"/>
                </a:lnTo>
                <a:lnTo>
                  <a:pt x="182" y="90"/>
                </a:lnTo>
                <a:lnTo>
                  <a:pt x="179" y="90"/>
                </a:lnTo>
                <a:lnTo>
                  <a:pt x="175" y="89"/>
                </a:lnTo>
                <a:lnTo>
                  <a:pt x="175" y="168"/>
                </a:lnTo>
                <a:lnTo>
                  <a:pt x="175" y="174"/>
                </a:lnTo>
                <a:lnTo>
                  <a:pt x="172" y="177"/>
                </a:lnTo>
                <a:lnTo>
                  <a:pt x="167" y="180"/>
                </a:lnTo>
                <a:lnTo>
                  <a:pt x="162" y="181"/>
                </a:lnTo>
                <a:lnTo>
                  <a:pt x="45" y="181"/>
                </a:lnTo>
                <a:lnTo>
                  <a:pt x="40" y="180"/>
                </a:lnTo>
                <a:lnTo>
                  <a:pt x="36" y="177"/>
                </a:lnTo>
                <a:lnTo>
                  <a:pt x="33" y="174"/>
                </a:lnTo>
                <a:lnTo>
                  <a:pt x="32" y="168"/>
                </a:lnTo>
                <a:lnTo>
                  <a:pt x="32" y="89"/>
                </a:lnTo>
                <a:lnTo>
                  <a:pt x="29" y="90"/>
                </a:lnTo>
                <a:lnTo>
                  <a:pt x="26" y="90"/>
                </a:lnTo>
                <a:lnTo>
                  <a:pt x="22" y="90"/>
                </a:lnTo>
                <a:lnTo>
                  <a:pt x="19" y="88"/>
                </a:lnTo>
                <a:lnTo>
                  <a:pt x="16" y="85"/>
                </a:lnTo>
                <a:lnTo>
                  <a:pt x="13" y="82"/>
                </a:lnTo>
                <a:lnTo>
                  <a:pt x="0" y="43"/>
                </a:lnTo>
                <a:lnTo>
                  <a:pt x="0" y="39"/>
                </a:lnTo>
                <a:lnTo>
                  <a:pt x="0" y="36"/>
                </a:lnTo>
                <a:lnTo>
                  <a:pt x="1" y="31"/>
                </a:lnTo>
                <a:lnTo>
                  <a:pt x="4" y="28"/>
                </a:lnTo>
                <a:lnTo>
                  <a:pt x="38" y="2"/>
                </a:lnTo>
                <a:lnTo>
                  <a:pt x="40" y="1"/>
                </a:lnTo>
                <a:lnTo>
                  <a:pt x="45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110" name="Group 109"/>
          <p:cNvGrpSpPr/>
          <p:nvPr userDrawn="1"/>
        </p:nvGrpSpPr>
        <p:grpSpPr>
          <a:xfrm>
            <a:off x="6543810" y="3796036"/>
            <a:ext cx="355997" cy="438149"/>
            <a:chOff x="6040438" y="2847026"/>
            <a:chExt cx="328613" cy="328612"/>
          </a:xfrm>
        </p:grpSpPr>
        <p:sp>
          <p:nvSpPr>
            <p:cNvPr id="111" name="Freeform 110"/>
            <p:cNvSpPr>
              <a:spLocks noEditPoints="1"/>
            </p:cNvSpPr>
            <p:nvPr/>
          </p:nvSpPr>
          <p:spPr bwMode="auto">
            <a:xfrm>
              <a:off x="6040438" y="2969263"/>
              <a:ext cx="328613" cy="206375"/>
            </a:xfrm>
            <a:custGeom>
              <a:avLst/>
              <a:gdLst>
                <a:gd name="T0" fmla="*/ 13 w 207"/>
                <a:gd name="T1" fmla="*/ 76 h 130"/>
                <a:gd name="T2" fmla="*/ 40 w 207"/>
                <a:gd name="T3" fmla="*/ 116 h 130"/>
                <a:gd name="T4" fmla="*/ 167 w 207"/>
                <a:gd name="T5" fmla="*/ 116 h 130"/>
                <a:gd name="T6" fmla="*/ 194 w 207"/>
                <a:gd name="T7" fmla="*/ 76 h 130"/>
                <a:gd name="T8" fmla="*/ 15 w 207"/>
                <a:gd name="T9" fmla="*/ 73 h 130"/>
                <a:gd name="T10" fmla="*/ 167 w 207"/>
                <a:gd name="T11" fmla="*/ 60 h 130"/>
                <a:gd name="T12" fmla="*/ 96 w 207"/>
                <a:gd name="T13" fmla="*/ 47 h 130"/>
                <a:gd name="T14" fmla="*/ 82 w 207"/>
                <a:gd name="T15" fmla="*/ 60 h 130"/>
                <a:gd name="T16" fmla="*/ 98 w 207"/>
                <a:gd name="T17" fmla="*/ 54 h 130"/>
                <a:gd name="T18" fmla="*/ 114 w 207"/>
                <a:gd name="T19" fmla="*/ 55 h 130"/>
                <a:gd name="T20" fmla="*/ 122 w 207"/>
                <a:gd name="T21" fmla="*/ 54 h 130"/>
                <a:gd name="T22" fmla="*/ 103 w 207"/>
                <a:gd name="T23" fmla="*/ 47 h 130"/>
                <a:gd name="T24" fmla="*/ 75 w 207"/>
                <a:gd name="T25" fmla="*/ 45 h 130"/>
                <a:gd name="T26" fmla="*/ 80 w 207"/>
                <a:gd name="T27" fmla="*/ 50 h 130"/>
                <a:gd name="T28" fmla="*/ 116 w 207"/>
                <a:gd name="T29" fmla="*/ 42 h 130"/>
                <a:gd name="T30" fmla="*/ 135 w 207"/>
                <a:gd name="T31" fmla="*/ 60 h 130"/>
                <a:gd name="T32" fmla="*/ 119 w 207"/>
                <a:gd name="T33" fmla="*/ 37 h 130"/>
                <a:gd name="T34" fmla="*/ 86 w 207"/>
                <a:gd name="T35" fmla="*/ 24 h 130"/>
                <a:gd name="T36" fmla="*/ 53 w 207"/>
                <a:gd name="T37" fmla="*/ 60 h 130"/>
                <a:gd name="T38" fmla="*/ 85 w 207"/>
                <a:gd name="T39" fmla="*/ 31 h 130"/>
                <a:gd name="T40" fmla="*/ 135 w 207"/>
                <a:gd name="T41" fmla="*/ 39 h 130"/>
                <a:gd name="T42" fmla="*/ 140 w 207"/>
                <a:gd name="T43" fmla="*/ 35 h 130"/>
                <a:gd name="T44" fmla="*/ 103 w 207"/>
                <a:gd name="T45" fmla="*/ 8 h 130"/>
                <a:gd name="T46" fmla="*/ 49 w 207"/>
                <a:gd name="T47" fmla="*/ 38 h 130"/>
                <a:gd name="T48" fmla="*/ 54 w 207"/>
                <a:gd name="T49" fmla="*/ 41 h 130"/>
                <a:gd name="T50" fmla="*/ 103 w 207"/>
                <a:gd name="T51" fmla="*/ 13 h 130"/>
                <a:gd name="T52" fmla="*/ 148 w 207"/>
                <a:gd name="T53" fmla="*/ 34 h 130"/>
                <a:gd name="T54" fmla="*/ 152 w 207"/>
                <a:gd name="T55" fmla="*/ 29 h 130"/>
                <a:gd name="T56" fmla="*/ 103 w 207"/>
                <a:gd name="T57" fmla="*/ 8 h 130"/>
                <a:gd name="T58" fmla="*/ 142 w 207"/>
                <a:gd name="T59" fmla="*/ 12 h 130"/>
                <a:gd name="T60" fmla="*/ 199 w 207"/>
                <a:gd name="T61" fmla="*/ 28 h 130"/>
                <a:gd name="T62" fmla="*/ 207 w 207"/>
                <a:gd name="T63" fmla="*/ 31 h 130"/>
                <a:gd name="T64" fmla="*/ 204 w 207"/>
                <a:gd name="T65" fmla="*/ 39 h 130"/>
                <a:gd name="T66" fmla="*/ 191 w 207"/>
                <a:gd name="T67" fmla="*/ 60 h 130"/>
                <a:gd name="T68" fmla="*/ 204 w 207"/>
                <a:gd name="T69" fmla="*/ 65 h 130"/>
                <a:gd name="T70" fmla="*/ 206 w 207"/>
                <a:gd name="T71" fmla="*/ 80 h 130"/>
                <a:gd name="T72" fmla="*/ 181 w 207"/>
                <a:gd name="T73" fmla="*/ 115 h 130"/>
                <a:gd name="T74" fmla="*/ 174 w 207"/>
                <a:gd name="T75" fmla="*/ 127 h 130"/>
                <a:gd name="T76" fmla="*/ 41 w 207"/>
                <a:gd name="T77" fmla="*/ 130 h 130"/>
                <a:gd name="T78" fmla="*/ 28 w 207"/>
                <a:gd name="T79" fmla="*/ 123 h 130"/>
                <a:gd name="T80" fmla="*/ 26 w 207"/>
                <a:gd name="T81" fmla="*/ 109 h 130"/>
                <a:gd name="T82" fmla="*/ 0 w 207"/>
                <a:gd name="T83" fmla="*/ 76 h 130"/>
                <a:gd name="T84" fmla="*/ 7 w 207"/>
                <a:gd name="T85" fmla="*/ 63 h 130"/>
                <a:gd name="T86" fmla="*/ 34 w 207"/>
                <a:gd name="T87" fmla="*/ 60 h 130"/>
                <a:gd name="T88" fmla="*/ 66 w 207"/>
                <a:gd name="T89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7" h="130">
                  <a:moveTo>
                    <a:pt x="15" y="73"/>
                  </a:moveTo>
                  <a:lnTo>
                    <a:pt x="14" y="73"/>
                  </a:lnTo>
                  <a:lnTo>
                    <a:pt x="13" y="76"/>
                  </a:lnTo>
                  <a:lnTo>
                    <a:pt x="39" y="104"/>
                  </a:lnTo>
                  <a:lnTo>
                    <a:pt x="39" y="115"/>
                  </a:lnTo>
                  <a:lnTo>
                    <a:pt x="40" y="116"/>
                  </a:lnTo>
                  <a:lnTo>
                    <a:pt x="41" y="117"/>
                  </a:lnTo>
                  <a:lnTo>
                    <a:pt x="165" y="117"/>
                  </a:lnTo>
                  <a:lnTo>
                    <a:pt x="167" y="116"/>
                  </a:lnTo>
                  <a:lnTo>
                    <a:pt x="168" y="115"/>
                  </a:lnTo>
                  <a:lnTo>
                    <a:pt x="168" y="104"/>
                  </a:lnTo>
                  <a:lnTo>
                    <a:pt x="194" y="76"/>
                  </a:lnTo>
                  <a:lnTo>
                    <a:pt x="193" y="73"/>
                  </a:lnTo>
                  <a:lnTo>
                    <a:pt x="191" y="73"/>
                  </a:lnTo>
                  <a:lnTo>
                    <a:pt x="15" y="73"/>
                  </a:lnTo>
                  <a:close/>
                  <a:moveTo>
                    <a:pt x="167" y="57"/>
                  </a:moveTo>
                  <a:lnTo>
                    <a:pt x="164" y="60"/>
                  </a:lnTo>
                  <a:lnTo>
                    <a:pt x="167" y="60"/>
                  </a:lnTo>
                  <a:lnTo>
                    <a:pt x="167" y="57"/>
                  </a:lnTo>
                  <a:close/>
                  <a:moveTo>
                    <a:pt x="103" y="47"/>
                  </a:moveTo>
                  <a:lnTo>
                    <a:pt x="96" y="47"/>
                  </a:lnTo>
                  <a:lnTo>
                    <a:pt x="90" y="50"/>
                  </a:lnTo>
                  <a:lnTo>
                    <a:pt x="85" y="54"/>
                  </a:lnTo>
                  <a:lnTo>
                    <a:pt x="82" y="60"/>
                  </a:lnTo>
                  <a:lnTo>
                    <a:pt x="89" y="60"/>
                  </a:lnTo>
                  <a:lnTo>
                    <a:pt x="93" y="55"/>
                  </a:lnTo>
                  <a:lnTo>
                    <a:pt x="98" y="54"/>
                  </a:lnTo>
                  <a:lnTo>
                    <a:pt x="103" y="52"/>
                  </a:lnTo>
                  <a:lnTo>
                    <a:pt x="109" y="54"/>
                  </a:lnTo>
                  <a:lnTo>
                    <a:pt x="114" y="55"/>
                  </a:lnTo>
                  <a:lnTo>
                    <a:pt x="118" y="60"/>
                  </a:lnTo>
                  <a:lnTo>
                    <a:pt x="127" y="60"/>
                  </a:lnTo>
                  <a:lnTo>
                    <a:pt x="122" y="54"/>
                  </a:lnTo>
                  <a:lnTo>
                    <a:pt x="116" y="50"/>
                  </a:lnTo>
                  <a:lnTo>
                    <a:pt x="111" y="47"/>
                  </a:lnTo>
                  <a:lnTo>
                    <a:pt x="103" y="47"/>
                  </a:lnTo>
                  <a:close/>
                  <a:moveTo>
                    <a:pt x="103" y="34"/>
                  </a:moveTo>
                  <a:lnTo>
                    <a:pt x="88" y="37"/>
                  </a:lnTo>
                  <a:lnTo>
                    <a:pt x="75" y="45"/>
                  </a:lnTo>
                  <a:lnTo>
                    <a:pt x="67" y="60"/>
                  </a:lnTo>
                  <a:lnTo>
                    <a:pt x="75" y="60"/>
                  </a:lnTo>
                  <a:lnTo>
                    <a:pt x="80" y="50"/>
                  </a:lnTo>
                  <a:lnTo>
                    <a:pt x="90" y="42"/>
                  </a:lnTo>
                  <a:lnTo>
                    <a:pt x="103" y="39"/>
                  </a:lnTo>
                  <a:lnTo>
                    <a:pt x="116" y="42"/>
                  </a:lnTo>
                  <a:lnTo>
                    <a:pt x="127" y="50"/>
                  </a:lnTo>
                  <a:lnTo>
                    <a:pt x="134" y="60"/>
                  </a:lnTo>
                  <a:lnTo>
                    <a:pt x="135" y="60"/>
                  </a:lnTo>
                  <a:lnTo>
                    <a:pt x="140" y="57"/>
                  </a:lnTo>
                  <a:lnTo>
                    <a:pt x="131" y="44"/>
                  </a:lnTo>
                  <a:lnTo>
                    <a:pt x="119" y="37"/>
                  </a:lnTo>
                  <a:lnTo>
                    <a:pt x="103" y="34"/>
                  </a:lnTo>
                  <a:close/>
                  <a:moveTo>
                    <a:pt x="103" y="21"/>
                  </a:moveTo>
                  <a:lnTo>
                    <a:pt x="86" y="24"/>
                  </a:lnTo>
                  <a:lnTo>
                    <a:pt x="72" y="31"/>
                  </a:lnTo>
                  <a:lnTo>
                    <a:pt x="60" y="44"/>
                  </a:lnTo>
                  <a:lnTo>
                    <a:pt x="53" y="60"/>
                  </a:lnTo>
                  <a:lnTo>
                    <a:pt x="60" y="60"/>
                  </a:lnTo>
                  <a:lnTo>
                    <a:pt x="69" y="42"/>
                  </a:lnTo>
                  <a:lnTo>
                    <a:pt x="85" y="31"/>
                  </a:lnTo>
                  <a:lnTo>
                    <a:pt x="103" y="26"/>
                  </a:lnTo>
                  <a:lnTo>
                    <a:pt x="121" y="29"/>
                  </a:lnTo>
                  <a:lnTo>
                    <a:pt x="135" y="39"/>
                  </a:lnTo>
                  <a:lnTo>
                    <a:pt x="145" y="54"/>
                  </a:lnTo>
                  <a:lnTo>
                    <a:pt x="151" y="51"/>
                  </a:lnTo>
                  <a:lnTo>
                    <a:pt x="140" y="35"/>
                  </a:lnTo>
                  <a:lnTo>
                    <a:pt x="124" y="24"/>
                  </a:lnTo>
                  <a:lnTo>
                    <a:pt x="103" y="21"/>
                  </a:lnTo>
                  <a:close/>
                  <a:moveTo>
                    <a:pt x="103" y="8"/>
                  </a:moveTo>
                  <a:lnTo>
                    <a:pt x="82" y="11"/>
                  </a:lnTo>
                  <a:lnTo>
                    <a:pt x="63" y="22"/>
                  </a:lnTo>
                  <a:lnTo>
                    <a:pt x="49" y="38"/>
                  </a:lnTo>
                  <a:lnTo>
                    <a:pt x="40" y="60"/>
                  </a:lnTo>
                  <a:lnTo>
                    <a:pt x="47" y="60"/>
                  </a:lnTo>
                  <a:lnTo>
                    <a:pt x="54" y="41"/>
                  </a:lnTo>
                  <a:lnTo>
                    <a:pt x="67" y="26"/>
                  </a:lnTo>
                  <a:lnTo>
                    <a:pt x="83" y="16"/>
                  </a:lnTo>
                  <a:lnTo>
                    <a:pt x="103" y="13"/>
                  </a:lnTo>
                  <a:lnTo>
                    <a:pt x="121" y="16"/>
                  </a:lnTo>
                  <a:lnTo>
                    <a:pt x="135" y="24"/>
                  </a:lnTo>
                  <a:lnTo>
                    <a:pt x="148" y="34"/>
                  </a:lnTo>
                  <a:lnTo>
                    <a:pt x="157" y="48"/>
                  </a:lnTo>
                  <a:lnTo>
                    <a:pt x="163" y="45"/>
                  </a:lnTo>
                  <a:lnTo>
                    <a:pt x="152" y="29"/>
                  </a:lnTo>
                  <a:lnTo>
                    <a:pt x="140" y="18"/>
                  </a:lnTo>
                  <a:lnTo>
                    <a:pt x="122" y="11"/>
                  </a:lnTo>
                  <a:lnTo>
                    <a:pt x="103" y="8"/>
                  </a:lnTo>
                  <a:close/>
                  <a:moveTo>
                    <a:pt x="103" y="0"/>
                  </a:moveTo>
                  <a:lnTo>
                    <a:pt x="124" y="3"/>
                  </a:lnTo>
                  <a:lnTo>
                    <a:pt x="142" y="12"/>
                  </a:lnTo>
                  <a:lnTo>
                    <a:pt x="157" y="25"/>
                  </a:lnTo>
                  <a:lnTo>
                    <a:pt x="168" y="42"/>
                  </a:lnTo>
                  <a:lnTo>
                    <a:pt x="199" y="28"/>
                  </a:lnTo>
                  <a:lnTo>
                    <a:pt x="202" y="26"/>
                  </a:lnTo>
                  <a:lnTo>
                    <a:pt x="204" y="28"/>
                  </a:lnTo>
                  <a:lnTo>
                    <a:pt x="207" y="31"/>
                  </a:lnTo>
                  <a:lnTo>
                    <a:pt x="207" y="34"/>
                  </a:lnTo>
                  <a:lnTo>
                    <a:pt x="206" y="37"/>
                  </a:lnTo>
                  <a:lnTo>
                    <a:pt x="204" y="39"/>
                  </a:lnTo>
                  <a:lnTo>
                    <a:pt x="173" y="54"/>
                  </a:lnTo>
                  <a:lnTo>
                    <a:pt x="174" y="60"/>
                  </a:lnTo>
                  <a:lnTo>
                    <a:pt x="191" y="60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5"/>
                  </a:lnTo>
                  <a:lnTo>
                    <a:pt x="207" y="70"/>
                  </a:lnTo>
                  <a:lnTo>
                    <a:pt x="207" y="76"/>
                  </a:lnTo>
                  <a:lnTo>
                    <a:pt x="206" y="80"/>
                  </a:lnTo>
                  <a:lnTo>
                    <a:pt x="204" y="84"/>
                  </a:lnTo>
                  <a:lnTo>
                    <a:pt x="181" y="109"/>
                  </a:lnTo>
                  <a:lnTo>
                    <a:pt x="181" y="115"/>
                  </a:lnTo>
                  <a:lnTo>
                    <a:pt x="181" y="119"/>
                  </a:lnTo>
                  <a:lnTo>
                    <a:pt x="178" y="123"/>
                  </a:lnTo>
                  <a:lnTo>
                    <a:pt x="174" y="127"/>
                  </a:lnTo>
                  <a:lnTo>
                    <a:pt x="170" y="129"/>
                  </a:lnTo>
                  <a:lnTo>
                    <a:pt x="165" y="130"/>
                  </a:lnTo>
                  <a:lnTo>
                    <a:pt x="41" y="130"/>
                  </a:lnTo>
                  <a:lnTo>
                    <a:pt x="37" y="129"/>
                  </a:lnTo>
                  <a:lnTo>
                    <a:pt x="33" y="127"/>
                  </a:lnTo>
                  <a:lnTo>
                    <a:pt x="28" y="123"/>
                  </a:lnTo>
                  <a:lnTo>
                    <a:pt x="27" y="119"/>
                  </a:lnTo>
                  <a:lnTo>
                    <a:pt x="26" y="115"/>
                  </a:lnTo>
                  <a:lnTo>
                    <a:pt x="26" y="109"/>
                  </a:lnTo>
                  <a:lnTo>
                    <a:pt x="2" y="84"/>
                  </a:lnTo>
                  <a:lnTo>
                    <a:pt x="1" y="80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2" y="65"/>
                  </a:lnTo>
                  <a:lnTo>
                    <a:pt x="7" y="63"/>
                  </a:lnTo>
                  <a:lnTo>
                    <a:pt x="11" y="60"/>
                  </a:lnTo>
                  <a:lnTo>
                    <a:pt x="15" y="60"/>
                  </a:lnTo>
                  <a:lnTo>
                    <a:pt x="34" y="60"/>
                  </a:lnTo>
                  <a:lnTo>
                    <a:pt x="40" y="41"/>
                  </a:lnTo>
                  <a:lnTo>
                    <a:pt x="52" y="24"/>
                  </a:lnTo>
                  <a:lnTo>
                    <a:pt x="66" y="12"/>
                  </a:lnTo>
                  <a:lnTo>
                    <a:pt x="83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6119813" y="2891476"/>
              <a:ext cx="23813" cy="77787"/>
            </a:xfrm>
            <a:custGeom>
              <a:avLst/>
              <a:gdLst>
                <a:gd name="T0" fmla="*/ 10 w 15"/>
                <a:gd name="T1" fmla="*/ 0 h 49"/>
                <a:gd name="T2" fmla="*/ 12 w 15"/>
                <a:gd name="T3" fmla="*/ 2 h 49"/>
                <a:gd name="T4" fmla="*/ 13 w 15"/>
                <a:gd name="T5" fmla="*/ 3 h 49"/>
                <a:gd name="T6" fmla="*/ 15 w 15"/>
                <a:gd name="T7" fmla="*/ 15 h 49"/>
                <a:gd name="T8" fmla="*/ 10 w 15"/>
                <a:gd name="T9" fmla="*/ 26 h 49"/>
                <a:gd name="T10" fmla="*/ 9 w 15"/>
                <a:gd name="T11" fmla="*/ 32 h 49"/>
                <a:gd name="T12" fmla="*/ 7 w 15"/>
                <a:gd name="T13" fmla="*/ 37 h 49"/>
                <a:gd name="T14" fmla="*/ 7 w 15"/>
                <a:gd name="T15" fmla="*/ 41 h 49"/>
                <a:gd name="T16" fmla="*/ 7 w 15"/>
                <a:gd name="T17" fmla="*/ 45 h 49"/>
                <a:gd name="T18" fmla="*/ 7 w 15"/>
                <a:gd name="T19" fmla="*/ 45 h 49"/>
                <a:gd name="T20" fmla="*/ 7 w 15"/>
                <a:gd name="T21" fmla="*/ 47 h 49"/>
                <a:gd name="T22" fmla="*/ 7 w 15"/>
                <a:gd name="T23" fmla="*/ 48 h 49"/>
                <a:gd name="T24" fmla="*/ 4 w 15"/>
                <a:gd name="T25" fmla="*/ 49 h 49"/>
                <a:gd name="T26" fmla="*/ 3 w 15"/>
                <a:gd name="T27" fmla="*/ 49 h 49"/>
                <a:gd name="T28" fmla="*/ 2 w 15"/>
                <a:gd name="T29" fmla="*/ 48 h 49"/>
                <a:gd name="T30" fmla="*/ 2 w 15"/>
                <a:gd name="T31" fmla="*/ 48 h 49"/>
                <a:gd name="T32" fmla="*/ 2 w 15"/>
                <a:gd name="T33" fmla="*/ 48 h 49"/>
                <a:gd name="T34" fmla="*/ 2 w 15"/>
                <a:gd name="T35" fmla="*/ 48 h 49"/>
                <a:gd name="T36" fmla="*/ 0 w 15"/>
                <a:gd name="T37" fmla="*/ 35 h 49"/>
                <a:gd name="T38" fmla="*/ 4 w 15"/>
                <a:gd name="T39" fmla="*/ 24 h 49"/>
                <a:gd name="T40" fmla="*/ 6 w 15"/>
                <a:gd name="T41" fmla="*/ 19 h 49"/>
                <a:gd name="T42" fmla="*/ 7 w 15"/>
                <a:gd name="T43" fmla="*/ 15 h 49"/>
                <a:gd name="T44" fmla="*/ 9 w 15"/>
                <a:gd name="T45" fmla="*/ 11 h 49"/>
                <a:gd name="T46" fmla="*/ 7 w 15"/>
                <a:gd name="T47" fmla="*/ 5 h 49"/>
                <a:gd name="T48" fmla="*/ 7 w 15"/>
                <a:gd name="T49" fmla="*/ 5 h 49"/>
                <a:gd name="T50" fmla="*/ 7 w 15"/>
                <a:gd name="T51" fmla="*/ 5 h 49"/>
                <a:gd name="T52" fmla="*/ 7 w 15"/>
                <a:gd name="T53" fmla="*/ 5 h 49"/>
                <a:gd name="T54" fmla="*/ 7 w 15"/>
                <a:gd name="T55" fmla="*/ 5 h 49"/>
                <a:gd name="T56" fmla="*/ 7 w 15"/>
                <a:gd name="T57" fmla="*/ 2 h 49"/>
                <a:gd name="T58" fmla="*/ 10 w 1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49">
                  <a:moveTo>
                    <a:pt x="10" y="0"/>
                  </a:moveTo>
                  <a:lnTo>
                    <a:pt x="12" y="2"/>
                  </a:lnTo>
                  <a:lnTo>
                    <a:pt x="13" y="3"/>
                  </a:lnTo>
                  <a:lnTo>
                    <a:pt x="15" y="15"/>
                  </a:lnTo>
                  <a:lnTo>
                    <a:pt x="10" y="26"/>
                  </a:lnTo>
                  <a:lnTo>
                    <a:pt x="9" y="32"/>
                  </a:lnTo>
                  <a:lnTo>
                    <a:pt x="7" y="37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7"/>
                  </a:lnTo>
                  <a:lnTo>
                    <a:pt x="7" y="48"/>
                  </a:lnTo>
                  <a:lnTo>
                    <a:pt x="4" y="49"/>
                  </a:lnTo>
                  <a:lnTo>
                    <a:pt x="3" y="49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4" y="24"/>
                  </a:lnTo>
                  <a:lnTo>
                    <a:pt x="6" y="19"/>
                  </a:lnTo>
                  <a:lnTo>
                    <a:pt x="7" y="15"/>
                  </a:lnTo>
                  <a:lnTo>
                    <a:pt x="9" y="11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6245225" y="2891476"/>
              <a:ext cx="23813" cy="76200"/>
            </a:xfrm>
            <a:custGeom>
              <a:avLst/>
              <a:gdLst>
                <a:gd name="T0" fmla="*/ 11 w 15"/>
                <a:gd name="T1" fmla="*/ 0 h 48"/>
                <a:gd name="T2" fmla="*/ 12 w 15"/>
                <a:gd name="T3" fmla="*/ 0 h 48"/>
                <a:gd name="T4" fmla="*/ 13 w 15"/>
                <a:gd name="T5" fmla="*/ 2 h 48"/>
                <a:gd name="T6" fmla="*/ 15 w 15"/>
                <a:gd name="T7" fmla="*/ 15 h 48"/>
                <a:gd name="T8" fmla="*/ 11 w 15"/>
                <a:gd name="T9" fmla="*/ 26 h 48"/>
                <a:gd name="T10" fmla="*/ 9 w 15"/>
                <a:gd name="T11" fmla="*/ 31 h 48"/>
                <a:gd name="T12" fmla="*/ 8 w 15"/>
                <a:gd name="T13" fmla="*/ 35 h 48"/>
                <a:gd name="T14" fmla="*/ 6 w 15"/>
                <a:gd name="T15" fmla="*/ 39 h 48"/>
                <a:gd name="T16" fmla="*/ 8 w 15"/>
                <a:gd name="T17" fmla="*/ 45 h 48"/>
                <a:gd name="T18" fmla="*/ 8 w 15"/>
                <a:gd name="T19" fmla="*/ 45 h 48"/>
                <a:gd name="T20" fmla="*/ 8 w 15"/>
                <a:gd name="T21" fmla="*/ 45 h 48"/>
                <a:gd name="T22" fmla="*/ 6 w 15"/>
                <a:gd name="T23" fmla="*/ 48 h 48"/>
                <a:gd name="T24" fmla="*/ 5 w 15"/>
                <a:gd name="T25" fmla="*/ 48 h 48"/>
                <a:gd name="T26" fmla="*/ 3 w 15"/>
                <a:gd name="T27" fmla="*/ 48 h 48"/>
                <a:gd name="T28" fmla="*/ 2 w 15"/>
                <a:gd name="T29" fmla="*/ 47 h 48"/>
                <a:gd name="T30" fmla="*/ 2 w 15"/>
                <a:gd name="T31" fmla="*/ 47 h 48"/>
                <a:gd name="T32" fmla="*/ 2 w 15"/>
                <a:gd name="T33" fmla="*/ 47 h 48"/>
                <a:gd name="T34" fmla="*/ 2 w 15"/>
                <a:gd name="T35" fmla="*/ 47 h 48"/>
                <a:gd name="T36" fmla="*/ 0 w 15"/>
                <a:gd name="T37" fmla="*/ 35 h 48"/>
                <a:gd name="T38" fmla="*/ 5 w 15"/>
                <a:gd name="T39" fmla="*/ 24 h 48"/>
                <a:gd name="T40" fmla="*/ 6 w 15"/>
                <a:gd name="T41" fmla="*/ 18 h 48"/>
                <a:gd name="T42" fmla="*/ 8 w 15"/>
                <a:gd name="T43" fmla="*/ 13 h 48"/>
                <a:gd name="T44" fmla="*/ 8 w 15"/>
                <a:gd name="T45" fmla="*/ 9 h 48"/>
                <a:gd name="T46" fmla="*/ 8 w 15"/>
                <a:gd name="T47" fmla="*/ 5 h 48"/>
                <a:gd name="T48" fmla="*/ 8 w 15"/>
                <a:gd name="T49" fmla="*/ 5 h 48"/>
                <a:gd name="T50" fmla="*/ 8 w 15"/>
                <a:gd name="T51" fmla="*/ 5 h 48"/>
                <a:gd name="T52" fmla="*/ 8 w 15"/>
                <a:gd name="T53" fmla="*/ 5 h 48"/>
                <a:gd name="T54" fmla="*/ 8 w 15"/>
                <a:gd name="T55" fmla="*/ 3 h 48"/>
                <a:gd name="T56" fmla="*/ 8 w 15"/>
                <a:gd name="T57" fmla="*/ 0 h 48"/>
                <a:gd name="T58" fmla="*/ 11 w 15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48">
                  <a:moveTo>
                    <a:pt x="11" y="0"/>
                  </a:moveTo>
                  <a:lnTo>
                    <a:pt x="12" y="0"/>
                  </a:lnTo>
                  <a:lnTo>
                    <a:pt x="13" y="2"/>
                  </a:lnTo>
                  <a:lnTo>
                    <a:pt x="15" y="15"/>
                  </a:lnTo>
                  <a:lnTo>
                    <a:pt x="11" y="26"/>
                  </a:lnTo>
                  <a:lnTo>
                    <a:pt x="9" y="31"/>
                  </a:lnTo>
                  <a:lnTo>
                    <a:pt x="8" y="35"/>
                  </a:lnTo>
                  <a:lnTo>
                    <a:pt x="6" y="39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6" y="48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0" y="35"/>
                  </a:lnTo>
                  <a:lnTo>
                    <a:pt x="5" y="24"/>
                  </a:lnTo>
                  <a:lnTo>
                    <a:pt x="6" y="18"/>
                  </a:lnTo>
                  <a:lnTo>
                    <a:pt x="8" y="13"/>
                  </a:lnTo>
                  <a:lnTo>
                    <a:pt x="8" y="9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192838" y="2847026"/>
              <a:ext cx="23813" cy="77787"/>
            </a:xfrm>
            <a:custGeom>
              <a:avLst/>
              <a:gdLst>
                <a:gd name="T0" fmla="*/ 10 w 15"/>
                <a:gd name="T1" fmla="*/ 0 h 49"/>
                <a:gd name="T2" fmla="*/ 12 w 15"/>
                <a:gd name="T3" fmla="*/ 1 h 49"/>
                <a:gd name="T4" fmla="*/ 13 w 15"/>
                <a:gd name="T5" fmla="*/ 2 h 49"/>
                <a:gd name="T6" fmla="*/ 15 w 15"/>
                <a:gd name="T7" fmla="*/ 14 h 49"/>
                <a:gd name="T8" fmla="*/ 10 w 15"/>
                <a:gd name="T9" fmla="*/ 26 h 49"/>
                <a:gd name="T10" fmla="*/ 7 w 15"/>
                <a:gd name="T11" fmla="*/ 31 h 49"/>
                <a:gd name="T12" fmla="*/ 7 w 15"/>
                <a:gd name="T13" fmla="*/ 36 h 49"/>
                <a:gd name="T14" fmla="*/ 6 w 15"/>
                <a:gd name="T15" fmla="*/ 40 h 49"/>
                <a:gd name="T16" fmla="*/ 7 w 15"/>
                <a:gd name="T17" fmla="*/ 44 h 49"/>
                <a:gd name="T18" fmla="*/ 7 w 15"/>
                <a:gd name="T19" fmla="*/ 44 h 49"/>
                <a:gd name="T20" fmla="*/ 7 w 15"/>
                <a:gd name="T21" fmla="*/ 46 h 49"/>
                <a:gd name="T22" fmla="*/ 6 w 15"/>
                <a:gd name="T23" fmla="*/ 47 h 49"/>
                <a:gd name="T24" fmla="*/ 5 w 15"/>
                <a:gd name="T25" fmla="*/ 49 h 49"/>
                <a:gd name="T26" fmla="*/ 3 w 15"/>
                <a:gd name="T27" fmla="*/ 49 h 49"/>
                <a:gd name="T28" fmla="*/ 2 w 15"/>
                <a:gd name="T29" fmla="*/ 47 h 49"/>
                <a:gd name="T30" fmla="*/ 2 w 15"/>
                <a:gd name="T31" fmla="*/ 47 h 49"/>
                <a:gd name="T32" fmla="*/ 2 w 15"/>
                <a:gd name="T33" fmla="*/ 47 h 49"/>
                <a:gd name="T34" fmla="*/ 2 w 15"/>
                <a:gd name="T35" fmla="*/ 47 h 49"/>
                <a:gd name="T36" fmla="*/ 0 w 15"/>
                <a:gd name="T37" fmla="*/ 34 h 49"/>
                <a:gd name="T38" fmla="*/ 5 w 15"/>
                <a:gd name="T39" fmla="*/ 23 h 49"/>
                <a:gd name="T40" fmla="*/ 6 w 15"/>
                <a:gd name="T41" fmla="*/ 18 h 49"/>
                <a:gd name="T42" fmla="*/ 7 w 15"/>
                <a:gd name="T43" fmla="*/ 14 h 49"/>
                <a:gd name="T44" fmla="*/ 7 w 15"/>
                <a:gd name="T45" fmla="*/ 8 h 49"/>
                <a:gd name="T46" fmla="*/ 7 w 15"/>
                <a:gd name="T47" fmla="*/ 4 h 49"/>
                <a:gd name="T48" fmla="*/ 7 w 15"/>
                <a:gd name="T49" fmla="*/ 4 h 49"/>
                <a:gd name="T50" fmla="*/ 7 w 15"/>
                <a:gd name="T51" fmla="*/ 4 h 49"/>
                <a:gd name="T52" fmla="*/ 7 w 15"/>
                <a:gd name="T53" fmla="*/ 4 h 49"/>
                <a:gd name="T54" fmla="*/ 6 w 15"/>
                <a:gd name="T55" fmla="*/ 4 h 49"/>
                <a:gd name="T56" fmla="*/ 7 w 15"/>
                <a:gd name="T57" fmla="*/ 1 h 49"/>
                <a:gd name="T58" fmla="*/ 10 w 1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49">
                  <a:moveTo>
                    <a:pt x="10" y="0"/>
                  </a:moveTo>
                  <a:lnTo>
                    <a:pt x="12" y="1"/>
                  </a:lnTo>
                  <a:lnTo>
                    <a:pt x="13" y="2"/>
                  </a:lnTo>
                  <a:lnTo>
                    <a:pt x="15" y="14"/>
                  </a:lnTo>
                  <a:lnTo>
                    <a:pt x="10" y="26"/>
                  </a:lnTo>
                  <a:lnTo>
                    <a:pt x="7" y="31"/>
                  </a:lnTo>
                  <a:lnTo>
                    <a:pt x="7" y="36"/>
                  </a:lnTo>
                  <a:lnTo>
                    <a:pt x="6" y="40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7" y="46"/>
                  </a:lnTo>
                  <a:lnTo>
                    <a:pt x="6" y="47"/>
                  </a:lnTo>
                  <a:lnTo>
                    <a:pt x="5" y="49"/>
                  </a:lnTo>
                  <a:lnTo>
                    <a:pt x="3" y="49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5" y="23"/>
                  </a:lnTo>
                  <a:lnTo>
                    <a:pt x="6" y="18"/>
                  </a:lnTo>
                  <a:lnTo>
                    <a:pt x="7" y="14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>
            <a:off x="5828374" y="3796036"/>
            <a:ext cx="357717" cy="438149"/>
            <a:chOff x="5380038" y="2847026"/>
            <a:chExt cx="330200" cy="328612"/>
          </a:xfrm>
        </p:grpSpPr>
        <p:sp>
          <p:nvSpPr>
            <p:cNvPr id="116" name="Freeform 115"/>
            <p:cNvSpPr>
              <a:spLocks noEditPoints="1"/>
            </p:cNvSpPr>
            <p:nvPr/>
          </p:nvSpPr>
          <p:spPr bwMode="auto">
            <a:xfrm>
              <a:off x="5380038" y="2878776"/>
              <a:ext cx="300038" cy="296862"/>
            </a:xfrm>
            <a:custGeom>
              <a:avLst/>
              <a:gdLst>
                <a:gd name="T0" fmla="*/ 17 w 189"/>
                <a:gd name="T1" fmla="*/ 81 h 187"/>
                <a:gd name="T2" fmla="*/ 15 w 189"/>
                <a:gd name="T3" fmla="*/ 85 h 187"/>
                <a:gd name="T4" fmla="*/ 16 w 189"/>
                <a:gd name="T5" fmla="*/ 91 h 187"/>
                <a:gd name="T6" fmla="*/ 100 w 189"/>
                <a:gd name="T7" fmla="*/ 174 h 187"/>
                <a:gd name="T8" fmla="*/ 104 w 189"/>
                <a:gd name="T9" fmla="*/ 174 h 187"/>
                <a:gd name="T10" fmla="*/ 108 w 189"/>
                <a:gd name="T11" fmla="*/ 170 h 187"/>
                <a:gd name="T12" fmla="*/ 123 w 189"/>
                <a:gd name="T13" fmla="*/ 81 h 187"/>
                <a:gd name="T14" fmla="*/ 91 w 189"/>
                <a:gd name="T15" fmla="*/ 70 h 187"/>
                <a:gd name="T16" fmla="*/ 58 w 189"/>
                <a:gd name="T17" fmla="*/ 65 h 187"/>
                <a:gd name="T18" fmla="*/ 121 w 189"/>
                <a:gd name="T19" fmla="*/ 13 h 187"/>
                <a:gd name="T20" fmla="*/ 111 w 189"/>
                <a:gd name="T21" fmla="*/ 24 h 187"/>
                <a:gd name="T22" fmla="*/ 113 w 189"/>
                <a:gd name="T23" fmla="*/ 27 h 187"/>
                <a:gd name="T24" fmla="*/ 68 w 189"/>
                <a:gd name="T25" fmla="*/ 60 h 187"/>
                <a:gd name="T26" fmla="*/ 85 w 189"/>
                <a:gd name="T27" fmla="*/ 63 h 187"/>
                <a:gd name="T28" fmla="*/ 113 w 189"/>
                <a:gd name="T29" fmla="*/ 69 h 187"/>
                <a:gd name="T30" fmla="*/ 142 w 189"/>
                <a:gd name="T31" fmla="*/ 86 h 187"/>
                <a:gd name="T32" fmla="*/ 162 w 189"/>
                <a:gd name="T33" fmla="*/ 78 h 187"/>
                <a:gd name="T34" fmla="*/ 165 w 189"/>
                <a:gd name="T35" fmla="*/ 78 h 187"/>
                <a:gd name="T36" fmla="*/ 176 w 189"/>
                <a:gd name="T37" fmla="*/ 68 h 187"/>
                <a:gd name="T38" fmla="*/ 176 w 189"/>
                <a:gd name="T39" fmla="*/ 65 h 187"/>
                <a:gd name="T40" fmla="*/ 126 w 189"/>
                <a:gd name="T41" fmla="*/ 13 h 187"/>
                <a:gd name="T42" fmla="*/ 123 w 189"/>
                <a:gd name="T43" fmla="*/ 13 h 187"/>
                <a:gd name="T44" fmla="*/ 127 w 189"/>
                <a:gd name="T45" fmla="*/ 0 h 187"/>
                <a:gd name="T46" fmla="*/ 134 w 189"/>
                <a:gd name="T47" fmla="*/ 4 h 187"/>
                <a:gd name="T48" fmla="*/ 188 w 189"/>
                <a:gd name="T49" fmla="*/ 57 h 187"/>
                <a:gd name="T50" fmla="*/ 189 w 189"/>
                <a:gd name="T51" fmla="*/ 66 h 187"/>
                <a:gd name="T52" fmla="*/ 188 w 189"/>
                <a:gd name="T53" fmla="*/ 73 h 187"/>
                <a:gd name="T54" fmla="*/ 176 w 189"/>
                <a:gd name="T55" fmla="*/ 86 h 187"/>
                <a:gd name="T56" fmla="*/ 169 w 189"/>
                <a:gd name="T57" fmla="*/ 91 h 187"/>
                <a:gd name="T58" fmla="*/ 160 w 189"/>
                <a:gd name="T59" fmla="*/ 91 h 187"/>
                <a:gd name="T60" fmla="*/ 121 w 189"/>
                <a:gd name="T61" fmla="*/ 176 h 187"/>
                <a:gd name="T62" fmla="*/ 116 w 189"/>
                <a:gd name="T63" fmla="*/ 183 h 187"/>
                <a:gd name="T64" fmla="*/ 107 w 189"/>
                <a:gd name="T65" fmla="*/ 187 h 187"/>
                <a:gd name="T66" fmla="*/ 103 w 189"/>
                <a:gd name="T67" fmla="*/ 187 h 187"/>
                <a:gd name="T68" fmla="*/ 92 w 189"/>
                <a:gd name="T69" fmla="*/ 184 h 187"/>
                <a:gd name="T70" fmla="*/ 6 w 189"/>
                <a:gd name="T71" fmla="*/ 101 h 187"/>
                <a:gd name="T72" fmla="*/ 2 w 189"/>
                <a:gd name="T73" fmla="*/ 92 h 187"/>
                <a:gd name="T74" fmla="*/ 2 w 189"/>
                <a:gd name="T75" fmla="*/ 82 h 187"/>
                <a:gd name="T76" fmla="*/ 5 w 189"/>
                <a:gd name="T77" fmla="*/ 75 h 187"/>
                <a:gd name="T78" fmla="*/ 13 w 189"/>
                <a:gd name="T79" fmla="*/ 69 h 187"/>
                <a:gd name="T80" fmla="*/ 98 w 189"/>
                <a:gd name="T81" fmla="*/ 29 h 187"/>
                <a:gd name="T82" fmla="*/ 98 w 189"/>
                <a:gd name="T83" fmla="*/ 20 h 187"/>
                <a:gd name="T84" fmla="*/ 103 w 189"/>
                <a:gd name="T85" fmla="*/ 13 h 187"/>
                <a:gd name="T86" fmla="*/ 116 w 189"/>
                <a:gd name="T87" fmla="*/ 1 h 187"/>
                <a:gd name="T88" fmla="*/ 124 w 189"/>
                <a:gd name="T8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9" h="187">
                  <a:moveTo>
                    <a:pt x="58" y="65"/>
                  </a:moveTo>
                  <a:lnTo>
                    <a:pt x="17" y="81"/>
                  </a:lnTo>
                  <a:lnTo>
                    <a:pt x="15" y="82"/>
                  </a:lnTo>
                  <a:lnTo>
                    <a:pt x="15" y="85"/>
                  </a:lnTo>
                  <a:lnTo>
                    <a:pt x="15" y="88"/>
                  </a:lnTo>
                  <a:lnTo>
                    <a:pt x="16" y="91"/>
                  </a:lnTo>
                  <a:lnTo>
                    <a:pt x="98" y="173"/>
                  </a:lnTo>
                  <a:lnTo>
                    <a:pt x="100" y="174"/>
                  </a:lnTo>
                  <a:lnTo>
                    <a:pt x="103" y="174"/>
                  </a:lnTo>
                  <a:lnTo>
                    <a:pt x="104" y="174"/>
                  </a:lnTo>
                  <a:lnTo>
                    <a:pt x="107" y="173"/>
                  </a:lnTo>
                  <a:lnTo>
                    <a:pt x="108" y="170"/>
                  </a:lnTo>
                  <a:lnTo>
                    <a:pt x="140" y="94"/>
                  </a:lnTo>
                  <a:lnTo>
                    <a:pt x="123" y="81"/>
                  </a:lnTo>
                  <a:lnTo>
                    <a:pt x="107" y="73"/>
                  </a:lnTo>
                  <a:lnTo>
                    <a:pt x="91" y="70"/>
                  </a:lnTo>
                  <a:lnTo>
                    <a:pt x="74" y="68"/>
                  </a:lnTo>
                  <a:lnTo>
                    <a:pt x="58" y="65"/>
                  </a:lnTo>
                  <a:close/>
                  <a:moveTo>
                    <a:pt x="123" y="13"/>
                  </a:moveTo>
                  <a:lnTo>
                    <a:pt x="121" y="13"/>
                  </a:lnTo>
                  <a:lnTo>
                    <a:pt x="113" y="23"/>
                  </a:lnTo>
                  <a:lnTo>
                    <a:pt x="111" y="24"/>
                  </a:lnTo>
                  <a:lnTo>
                    <a:pt x="111" y="26"/>
                  </a:lnTo>
                  <a:lnTo>
                    <a:pt x="113" y="27"/>
                  </a:lnTo>
                  <a:lnTo>
                    <a:pt x="123" y="39"/>
                  </a:lnTo>
                  <a:lnTo>
                    <a:pt x="68" y="60"/>
                  </a:lnTo>
                  <a:lnTo>
                    <a:pt x="77" y="62"/>
                  </a:lnTo>
                  <a:lnTo>
                    <a:pt x="85" y="63"/>
                  </a:lnTo>
                  <a:lnTo>
                    <a:pt x="98" y="65"/>
                  </a:lnTo>
                  <a:lnTo>
                    <a:pt x="113" y="69"/>
                  </a:lnTo>
                  <a:lnTo>
                    <a:pt x="127" y="75"/>
                  </a:lnTo>
                  <a:lnTo>
                    <a:pt x="142" y="86"/>
                  </a:lnTo>
                  <a:lnTo>
                    <a:pt x="150" y="66"/>
                  </a:lnTo>
                  <a:lnTo>
                    <a:pt x="162" y="78"/>
                  </a:lnTo>
                  <a:lnTo>
                    <a:pt x="163" y="78"/>
                  </a:lnTo>
                  <a:lnTo>
                    <a:pt x="165" y="78"/>
                  </a:lnTo>
                  <a:lnTo>
                    <a:pt x="166" y="78"/>
                  </a:lnTo>
                  <a:lnTo>
                    <a:pt x="176" y="68"/>
                  </a:lnTo>
                  <a:lnTo>
                    <a:pt x="176" y="66"/>
                  </a:lnTo>
                  <a:lnTo>
                    <a:pt x="176" y="65"/>
                  </a:lnTo>
                  <a:lnTo>
                    <a:pt x="176" y="63"/>
                  </a:lnTo>
                  <a:lnTo>
                    <a:pt x="126" y="13"/>
                  </a:lnTo>
                  <a:lnTo>
                    <a:pt x="124" y="13"/>
                  </a:lnTo>
                  <a:lnTo>
                    <a:pt x="123" y="13"/>
                  </a:lnTo>
                  <a:close/>
                  <a:moveTo>
                    <a:pt x="124" y="0"/>
                  </a:moveTo>
                  <a:lnTo>
                    <a:pt x="127" y="0"/>
                  </a:lnTo>
                  <a:lnTo>
                    <a:pt x="131" y="1"/>
                  </a:lnTo>
                  <a:lnTo>
                    <a:pt x="134" y="4"/>
                  </a:lnTo>
                  <a:lnTo>
                    <a:pt x="185" y="55"/>
                  </a:lnTo>
                  <a:lnTo>
                    <a:pt x="188" y="57"/>
                  </a:lnTo>
                  <a:lnTo>
                    <a:pt x="189" y="62"/>
                  </a:lnTo>
                  <a:lnTo>
                    <a:pt x="189" y="66"/>
                  </a:lnTo>
                  <a:lnTo>
                    <a:pt x="189" y="70"/>
                  </a:lnTo>
                  <a:lnTo>
                    <a:pt x="188" y="73"/>
                  </a:lnTo>
                  <a:lnTo>
                    <a:pt x="185" y="78"/>
                  </a:lnTo>
                  <a:lnTo>
                    <a:pt x="176" y="86"/>
                  </a:lnTo>
                  <a:lnTo>
                    <a:pt x="172" y="89"/>
                  </a:lnTo>
                  <a:lnTo>
                    <a:pt x="169" y="91"/>
                  </a:lnTo>
                  <a:lnTo>
                    <a:pt x="165" y="91"/>
                  </a:lnTo>
                  <a:lnTo>
                    <a:pt x="160" y="91"/>
                  </a:lnTo>
                  <a:lnTo>
                    <a:pt x="156" y="88"/>
                  </a:lnTo>
                  <a:lnTo>
                    <a:pt x="121" y="176"/>
                  </a:lnTo>
                  <a:lnTo>
                    <a:pt x="118" y="179"/>
                  </a:lnTo>
                  <a:lnTo>
                    <a:pt x="116" y="183"/>
                  </a:lnTo>
                  <a:lnTo>
                    <a:pt x="111" y="186"/>
                  </a:lnTo>
                  <a:lnTo>
                    <a:pt x="107" y="187"/>
                  </a:lnTo>
                  <a:lnTo>
                    <a:pt x="103" y="187"/>
                  </a:lnTo>
                  <a:lnTo>
                    <a:pt x="103" y="187"/>
                  </a:lnTo>
                  <a:lnTo>
                    <a:pt x="97" y="186"/>
                  </a:lnTo>
                  <a:lnTo>
                    <a:pt x="92" y="184"/>
                  </a:lnTo>
                  <a:lnTo>
                    <a:pt x="90" y="182"/>
                  </a:lnTo>
                  <a:lnTo>
                    <a:pt x="6" y="101"/>
                  </a:lnTo>
                  <a:lnTo>
                    <a:pt x="3" y="96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2" y="82"/>
                  </a:lnTo>
                  <a:lnTo>
                    <a:pt x="3" y="78"/>
                  </a:lnTo>
                  <a:lnTo>
                    <a:pt x="5" y="75"/>
                  </a:lnTo>
                  <a:lnTo>
                    <a:pt x="9" y="70"/>
                  </a:lnTo>
                  <a:lnTo>
                    <a:pt x="13" y="69"/>
                  </a:lnTo>
                  <a:lnTo>
                    <a:pt x="101" y="33"/>
                  </a:lnTo>
                  <a:lnTo>
                    <a:pt x="98" y="29"/>
                  </a:lnTo>
                  <a:lnTo>
                    <a:pt x="98" y="24"/>
                  </a:lnTo>
                  <a:lnTo>
                    <a:pt x="98" y="20"/>
                  </a:lnTo>
                  <a:lnTo>
                    <a:pt x="100" y="17"/>
                  </a:lnTo>
                  <a:lnTo>
                    <a:pt x="103" y="13"/>
                  </a:lnTo>
                  <a:lnTo>
                    <a:pt x="113" y="4"/>
                  </a:lnTo>
                  <a:lnTo>
                    <a:pt x="116" y="1"/>
                  </a:lnTo>
                  <a:lnTo>
                    <a:pt x="120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17" name="Freeform 116"/>
            <p:cNvSpPr>
              <a:spLocks noEditPoints="1"/>
            </p:cNvSpPr>
            <p:nvPr/>
          </p:nvSpPr>
          <p:spPr bwMode="auto">
            <a:xfrm>
              <a:off x="5524500" y="3010538"/>
              <a:ext cx="52388" cy="53975"/>
            </a:xfrm>
            <a:custGeom>
              <a:avLst/>
              <a:gdLst>
                <a:gd name="T0" fmla="*/ 17 w 33"/>
                <a:gd name="T1" fmla="*/ 8 h 34"/>
                <a:gd name="T2" fmla="*/ 13 w 33"/>
                <a:gd name="T3" fmla="*/ 8 h 34"/>
                <a:gd name="T4" fmla="*/ 10 w 33"/>
                <a:gd name="T5" fmla="*/ 11 h 34"/>
                <a:gd name="T6" fmla="*/ 7 w 33"/>
                <a:gd name="T7" fmla="*/ 13 h 34"/>
                <a:gd name="T8" fmla="*/ 7 w 33"/>
                <a:gd name="T9" fmla="*/ 16 h 34"/>
                <a:gd name="T10" fmla="*/ 7 w 33"/>
                <a:gd name="T11" fmla="*/ 21 h 34"/>
                <a:gd name="T12" fmla="*/ 10 w 33"/>
                <a:gd name="T13" fmla="*/ 24 h 34"/>
                <a:gd name="T14" fmla="*/ 13 w 33"/>
                <a:gd name="T15" fmla="*/ 26 h 34"/>
                <a:gd name="T16" fmla="*/ 17 w 33"/>
                <a:gd name="T17" fmla="*/ 26 h 34"/>
                <a:gd name="T18" fmla="*/ 20 w 33"/>
                <a:gd name="T19" fmla="*/ 26 h 34"/>
                <a:gd name="T20" fmla="*/ 23 w 33"/>
                <a:gd name="T21" fmla="*/ 24 h 34"/>
                <a:gd name="T22" fmla="*/ 26 w 33"/>
                <a:gd name="T23" fmla="*/ 21 h 34"/>
                <a:gd name="T24" fmla="*/ 26 w 33"/>
                <a:gd name="T25" fmla="*/ 16 h 34"/>
                <a:gd name="T26" fmla="*/ 26 w 33"/>
                <a:gd name="T27" fmla="*/ 13 h 34"/>
                <a:gd name="T28" fmla="*/ 23 w 33"/>
                <a:gd name="T29" fmla="*/ 11 h 34"/>
                <a:gd name="T30" fmla="*/ 20 w 33"/>
                <a:gd name="T31" fmla="*/ 8 h 34"/>
                <a:gd name="T32" fmla="*/ 17 w 33"/>
                <a:gd name="T33" fmla="*/ 8 h 34"/>
                <a:gd name="T34" fmla="*/ 17 w 33"/>
                <a:gd name="T35" fmla="*/ 0 h 34"/>
                <a:gd name="T36" fmla="*/ 22 w 33"/>
                <a:gd name="T37" fmla="*/ 2 h 34"/>
                <a:gd name="T38" fmla="*/ 26 w 33"/>
                <a:gd name="T39" fmla="*/ 3 h 34"/>
                <a:gd name="T40" fmla="*/ 30 w 33"/>
                <a:gd name="T41" fmla="*/ 8 h 34"/>
                <a:gd name="T42" fmla="*/ 32 w 33"/>
                <a:gd name="T43" fmla="*/ 12 h 34"/>
                <a:gd name="T44" fmla="*/ 33 w 33"/>
                <a:gd name="T45" fmla="*/ 16 h 34"/>
                <a:gd name="T46" fmla="*/ 32 w 33"/>
                <a:gd name="T47" fmla="*/ 22 h 34"/>
                <a:gd name="T48" fmla="*/ 30 w 33"/>
                <a:gd name="T49" fmla="*/ 26 h 34"/>
                <a:gd name="T50" fmla="*/ 26 w 33"/>
                <a:gd name="T51" fmla="*/ 29 h 34"/>
                <a:gd name="T52" fmla="*/ 22 w 33"/>
                <a:gd name="T53" fmla="*/ 32 h 34"/>
                <a:gd name="T54" fmla="*/ 17 w 33"/>
                <a:gd name="T55" fmla="*/ 34 h 34"/>
                <a:gd name="T56" fmla="*/ 12 w 33"/>
                <a:gd name="T57" fmla="*/ 32 h 34"/>
                <a:gd name="T58" fmla="*/ 7 w 33"/>
                <a:gd name="T59" fmla="*/ 29 h 34"/>
                <a:gd name="T60" fmla="*/ 4 w 33"/>
                <a:gd name="T61" fmla="*/ 26 h 34"/>
                <a:gd name="T62" fmla="*/ 1 w 33"/>
                <a:gd name="T63" fmla="*/ 22 h 34"/>
                <a:gd name="T64" fmla="*/ 0 w 33"/>
                <a:gd name="T65" fmla="*/ 16 h 34"/>
                <a:gd name="T66" fmla="*/ 1 w 33"/>
                <a:gd name="T67" fmla="*/ 12 h 34"/>
                <a:gd name="T68" fmla="*/ 4 w 33"/>
                <a:gd name="T69" fmla="*/ 8 h 34"/>
                <a:gd name="T70" fmla="*/ 7 w 33"/>
                <a:gd name="T71" fmla="*/ 3 h 34"/>
                <a:gd name="T72" fmla="*/ 12 w 33"/>
                <a:gd name="T73" fmla="*/ 2 h 34"/>
                <a:gd name="T74" fmla="*/ 17 w 33"/>
                <a:gd name="T7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34">
                  <a:moveTo>
                    <a:pt x="17" y="8"/>
                  </a:moveTo>
                  <a:lnTo>
                    <a:pt x="13" y="8"/>
                  </a:lnTo>
                  <a:lnTo>
                    <a:pt x="10" y="11"/>
                  </a:lnTo>
                  <a:lnTo>
                    <a:pt x="7" y="13"/>
                  </a:lnTo>
                  <a:lnTo>
                    <a:pt x="7" y="16"/>
                  </a:lnTo>
                  <a:lnTo>
                    <a:pt x="7" y="21"/>
                  </a:lnTo>
                  <a:lnTo>
                    <a:pt x="10" y="24"/>
                  </a:lnTo>
                  <a:lnTo>
                    <a:pt x="13" y="26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3" y="24"/>
                  </a:lnTo>
                  <a:lnTo>
                    <a:pt x="26" y="21"/>
                  </a:lnTo>
                  <a:lnTo>
                    <a:pt x="26" y="16"/>
                  </a:lnTo>
                  <a:lnTo>
                    <a:pt x="26" y="13"/>
                  </a:lnTo>
                  <a:lnTo>
                    <a:pt x="23" y="11"/>
                  </a:lnTo>
                  <a:lnTo>
                    <a:pt x="20" y="8"/>
                  </a:lnTo>
                  <a:lnTo>
                    <a:pt x="17" y="8"/>
                  </a:lnTo>
                  <a:close/>
                  <a:moveTo>
                    <a:pt x="17" y="0"/>
                  </a:moveTo>
                  <a:lnTo>
                    <a:pt x="22" y="2"/>
                  </a:lnTo>
                  <a:lnTo>
                    <a:pt x="26" y="3"/>
                  </a:lnTo>
                  <a:lnTo>
                    <a:pt x="30" y="8"/>
                  </a:lnTo>
                  <a:lnTo>
                    <a:pt x="32" y="12"/>
                  </a:lnTo>
                  <a:lnTo>
                    <a:pt x="33" y="16"/>
                  </a:lnTo>
                  <a:lnTo>
                    <a:pt x="32" y="22"/>
                  </a:lnTo>
                  <a:lnTo>
                    <a:pt x="30" y="26"/>
                  </a:lnTo>
                  <a:lnTo>
                    <a:pt x="26" y="29"/>
                  </a:lnTo>
                  <a:lnTo>
                    <a:pt x="22" y="32"/>
                  </a:lnTo>
                  <a:lnTo>
                    <a:pt x="17" y="34"/>
                  </a:lnTo>
                  <a:lnTo>
                    <a:pt x="12" y="32"/>
                  </a:lnTo>
                  <a:lnTo>
                    <a:pt x="7" y="29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18" name="Freeform 117"/>
            <p:cNvSpPr>
              <a:spLocks noEditPoints="1"/>
            </p:cNvSpPr>
            <p:nvPr/>
          </p:nvSpPr>
          <p:spPr bwMode="auto">
            <a:xfrm>
              <a:off x="5659438" y="2847026"/>
              <a:ext cx="50800" cy="52387"/>
            </a:xfrm>
            <a:custGeom>
              <a:avLst/>
              <a:gdLst>
                <a:gd name="T0" fmla="*/ 16 w 32"/>
                <a:gd name="T1" fmla="*/ 7 h 33"/>
                <a:gd name="T2" fmla="*/ 12 w 32"/>
                <a:gd name="T3" fmla="*/ 7 h 33"/>
                <a:gd name="T4" fmla="*/ 9 w 32"/>
                <a:gd name="T5" fmla="*/ 10 h 33"/>
                <a:gd name="T6" fmla="*/ 7 w 32"/>
                <a:gd name="T7" fmla="*/ 13 h 33"/>
                <a:gd name="T8" fmla="*/ 6 w 32"/>
                <a:gd name="T9" fmla="*/ 15 h 33"/>
                <a:gd name="T10" fmla="*/ 7 w 32"/>
                <a:gd name="T11" fmla="*/ 20 h 33"/>
                <a:gd name="T12" fmla="*/ 9 w 32"/>
                <a:gd name="T13" fmla="*/ 23 h 33"/>
                <a:gd name="T14" fmla="*/ 12 w 32"/>
                <a:gd name="T15" fmla="*/ 26 h 33"/>
                <a:gd name="T16" fmla="*/ 16 w 32"/>
                <a:gd name="T17" fmla="*/ 26 h 33"/>
                <a:gd name="T18" fmla="*/ 20 w 32"/>
                <a:gd name="T19" fmla="*/ 26 h 33"/>
                <a:gd name="T20" fmla="*/ 23 w 32"/>
                <a:gd name="T21" fmla="*/ 23 h 33"/>
                <a:gd name="T22" fmla="*/ 25 w 32"/>
                <a:gd name="T23" fmla="*/ 20 h 33"/>
                <a:gd name="T24" fmla="*/ 26 w 32"/>
                <a:gd name="T25" fmla="*/ 15 h 33"/>
                <a:gd name="T26" fmla="*/ 25 w 32"/>
                <a:gd name="T27" fmla="*/ 13 h 33"/>
                <a:gd name="T28" fmla="*/ 23 w 32"/>
                <a:gd name="T29" fmla="*/ 10 h 33"/>
                <a:gd name="T30" fmla="*/ 20 w 32"/>
                <a:gd name="T31" fmla="*/ 7 h 33"/>
                <a:gd name="T32" fmla="*/ 16 w 32"/>
                <a:gd name="T33" fmla="*/ 7 h 33"/>
                <a:gd name="T34" fmla="*/ 16 w 32"/>
                <a:gd name="T35" fmla="*/ 0 h 33"/>
                <a:gd name="T36" fmla="*/ 22 w 32"/>
                <a:gd name="T37" fmla="*/ 1 h 33"/>
                <a:gd name="T38" fmla="*/ 26 w 32"/>
                <a:gd name="T39" fmla="*/ 2 h 33"/>
                <a:gd name="T40" fmla="*/ 29 w 32"/>
                <a:gd name="T41" fmla="*/ 7 h 33"/>
                <a:gd name="T42" fmla="*/ 32 w 32"/>
                <a:gd name="T43" fmla="*/ 11 h 33"/>
                <a:gd name="T44" fmla="*/ 32 w 32"/>
                <a:gd name="T45" fmla="*/ 15 h 33"/>
                <a:gd name="T46" fmla="*/ 32 w 32"/>
                <a:gd name="T47" fmla="*/ 21 h 33"/>
                <a:gd name="T48" fmla="*/ 29 w 32"/>
                <a:gd name="T49" fmla="*/ 26 h 33"/>
                <a:gd name="T50" fmla="*/ 26 w 32"/>
                <a:gd name="T51" fmla="*/ 28 h 33"/>
                <a:gd name="T52" fmla="*/ 22 w 32"/>
                <a:gd name="T53" fmla="*/ 31 h 33"/>
                <a:gd name="T54" fmla="*/ 16 w 32"/>
                <a:gd name="T55" fmla="*/ 33 h 33"/>
                <a:gd name="T56" fmla="*/ 12 w 32"/>
                <a:gd name="T57" fmla="*/ 31 h 33"/>
                <a:gd name="T58" fmla="*/ 6 w 32"/>
                <a:gd name="T59" fmla="*/ 28 h 33"/>
                <a:gd name="T60" fmla="*/ 3 w 32"/>
                <a:gd name="T61" fmla="*/ 26 h 33"/>
                <a:gd name="T62" fmla="*/ 0 w 32"/>
                <a:gd name="T63" fmla="*/ 21 h 33"/>
                <a:gd name="T64" fmla="*/ 0 w 32"/>
                <a:gd name="T65" fmla="*/ 15 h 33"/>
                <a:gd name="T66" fmla="*/ 0 w 32"/>
                <a:gd name="T67" fmla="*/ 11 h 33"/>
                <a:gd name="T68" fmla="*/ 3 w 32"/>
                <a:gd name="T69" fmla="*/ 7 h 33"/>
                <a:gd name="T70" fmla="*/ 6 w 32"/>
                <a:gd name="T71" fmla="*/ 2 h 33"/>
                <a:gd name="T72" fmla="*/ 12 w 32"/>
                <a:gd name="T73" fmla="*/ 1 h 33"/>
                <a:gd name="T74" fmla="*/ 16 w 32"/>
                <a:gd name="T7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33">
                  <a:moveTo>
                    <a:pt x="16" y="7"/>
                  </a:moveTo>
                  <a:lnTo>
                    <a:pt x="12" y="7"/>
                  </a:lnTo>
                  <a:lnTo>
                    <a:pt x="9" y="10"/>
                  </a:lnTo>
                  <a:lnTo>
                    <a:pt x="7" y="13"/>
                  </a:lnTo>
                  <a:lnTo>
                    <a:pt x="6" y="15"/>
                  </a:lnTo>
                  <a:lnTo>
                    <a:pt x="7" y="20"/>
                  </a:lnTo>
                  <a:lnTo>
                    <a:pt x="9" y="23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20" y="26"/>
                  </a:lnTo>
                  <a:lnTo>
                    <a:pt x="23" y="23"/>
                  </a:lnTo>
                  <a:lnTo>
                    <a:pt x="25" y="20"/>
                  </a:lnTo>
                  <a:lnTo>
                    <a:pt x="26" y="15"/>
                  </a:lnTo>
                  <a:lnTo>
                    <a:pt x="25" y="13"/>
                  </a:lnTo>
                  <a:lnTo>
                    <a:pt x="23" y="10"/>
                  </a:lnTo>
                  <a:lnTo>
                    <a:pt x="20" y="7"/>
                  </a:lnTo>
                  <a:lnTo>
                    <a:pt x="16" y="7"/>
                  </a:lnTo>
                  <a:close/>
                  <a:moveTo>
                    <a:pt x="16" y="0"/>
                  </a:moveTo>
                  <a:lnTo>
                    <a:pt x="22" y="1"/>
                  </a:lnTo>
                  <a:lnTo>
                    <a:pt x="26" y="2"/>
                  </a:lnTo>
                  <a:lnTo>
                    <a:pt x="29" y="7"/>
                  </a:lnTo>
                  <a:lnTo>
                    <a:pt x="32" y="11"/>
                  </a:lnTo>
                  <a:lnTo>
                    <a:pt x="32" y="15"/>
                  </a:lnTo>
                  <a:lnTo>
                    <a:pt x="32" y="21"/>
                  </a:lnTo>
                  <a:lnTo>
                    <a:pt x="29" y="26"/>
                  </a:lnTo>
                  <a:lnTo>
                    <a:pt x="26" y="28"/>
                  </a:lnTo>
                  <a:lnTo>
                    <a:pt x="22" y="31"/>
                  </a:lnTo>
                  <a:lnTo>
                    <a:pt x="16" y="33"/>
                  </a:lnTo>
                  <a:lnTo>
                    <a:pt x="12" y="31"/>
                  </a:lnTo>
                  <a:lnTo>
                    <a:pt x="6" y="28"/>
                  </a:lnTo>
                  <a:lnTo>
                    <a:pt x="3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3" y="7"/>
                  </a:lnTo>
                  <a:lnTo>
                    <a:pt x="6" y="2"/>
                  </a:lnTo>
                  <a:lnTo>
                    <a:pt x="12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19" name="Freeform 118"/>
            <p:cNvSpPr>
              <a:spLocks noEditPoints="1"/>
            </p:cNvSpPr>
            <p:nvPr/>
          </p:nvSpPr>
          <p:spPr bwMode="auto">
            <a:xfrm>
              <a:off x="5462588" y="3002601"/>
              <a:ext cx="41275" cy="41275"/>
            </a:xfrm>
            <a:custGeom>
              <a:avLst/>
              <a:gdLst>
                <a:gd name="T0" fmla="*/ 13 w 26"/>
                <a:gd name="T1" fmla="*/ 5 h 26"/>
                <a:gd name="T2" fmla="*/ 10 w 26"/>
                <a:gd name="T3" fmla="*/ 7 h 26"/>
                <a:gd name="T4" fmla="*/ 9 w 26"/>
                <a:gd name="T5" fmla="*/ 8 h 26"/>
                <a:gd name="T6" fmla="*/ 7 w 26"/>
                <a:gd name="T7" fmla="*/ 13 h 26"/>
                <a:gd name="T8" fmla="*/ 9 w 26"/>
                <a:gd name="T9" fmla="*/ 16 h 26"/>
                <a:gd name="T10" fmla="*/ 10 w 26"/>
                <a:gd name="T11" fmla="*/ 17 h 26"/>
                <a:gd name="T12" fmla="*/ 13 w 26"/>
                <a:gd name="T13" fmla="*/ 18 h 26"/>
                <a:gd name="T14" fmla="*/ 17 w 26"/>
                <a:gd name="T15" fmla="*/ 17 h 26"/>
                <a:gd name="T16" fmla="*/ 19 w 26"/>
                <a:gd name="T17" fmla="*/ 16 h 26"/>
                <a:gd name="T18" fmla="*/ 20 w 26"/>
                <a:gd name="T19" fmla="*/ 13 h 26"/>
                <a:gd name="T20" fmla="*/ 19 w 26"/>
                <a:gd name="T21" fmla="*/ 8 h 26"/>
                <a:gd name="T22" fmla="*/ 17 w 26"/>
                <a:gd name="T23" fmla="*/ 7 h 26"/>
                <a:gd name="T24" fmla="*/ 13 w 26"/>
                <a:gd name="T25" fmla="*/ 5 h 26"/>
                <a:gd name="T26" fmla="*/ 13 w 26"/>
                <a:gd name="T27" fmla="*/ 0 h 26"/>
                <a:gd name="T28" fmla="*/ 19 w 26"/>
                <a:gd name="T29" fmla="*/ 0 h 26"/>
                <a:gd name="T30" fmla="*/ 23 w 26"/>
                <a:gd name="T31" fmla="*/ 3 h 26"/>
                <a:gd name="T32" fmla="*/ 26 w 26"/>
                <a:gd name="T33" fmla="*/ 7 h 26"/>
                <a:gd name="T34" fmla="*/ 26 w 26"/>
                <a:gd name="T35" fmla="*/ 13 h 26"/>
                <a:gd name="T36" fmla="*/ 26 w 26"/>
                <a:gd name="T37" fmla="*/ 17 h 26"/>
                <a:gd name="T38" fmla="*/ 23 w 26"/>
                <a:gd name="T39" fmla="*/ 21 h 26"/>
                <a:gd name="T40" fmla="*/ 19 w 26"/>
                <a:gd name="T41" fmla="*/ 24 h 26"/>
                <a:gd name="T42" fmla="*/ 13 w 26"/>
                <a:gd name="T43" fmla="*/ 26 h 26"/>
                <a:gd name="T44" fmla="*/ 9 w 26"/>
                <a:gd name="T45" fmla="*/ 24 h 26"/>
                <a:gd name="T46" fmla="*/ 4 w 26"/>
                <a:gd name="T47" fmla="*/ 21 h 26"/>
                <a:gd name="T48" fmla="*/ 2 w 26"/>
                <a:gd name="T49" fmla="*/ 17 h 26"/>
                <a:gd name="T50" fmla="*/ 0 w 26"/>
                <a:gd name="T51" fmla="*/ 13 h 26"/>
                <a:gd name="T52" fmla="*/ 2 w 26"/>
                <a:gd name="T53" fmla="*/ 7 h 26"/>
                <a:gd name="T54" fmla="*/ 4 w 26"/>
                <a:gd name="T55" fmla="*/ 3 h 26"/>
                <a:gd name="T56" fmla="*/ 9 w 26"/>
                <a:gd name="T57" fmla="*/ 0 h 26"/>
                <a:gd name="T58" fmla="*/ 13 w 26"/>
                <a:gd name="T5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" h="26">
                  <a:moveTo>
                    <a:pt x="13" y="5"/>
                  </a:moveTo>
                  <a:lnTo>
                    <a:pt x="10" y="7"/>
                  </a:lnTo>
                  <a:lnTo>
                    <a:pt x="9" y="8"/>
                  </a:lnTo>
                  <a:lnTo>
                    <a:pt x="7" y="13"/>
                  </a:lnTo>
                  <a:lnTo>
                    <a:pt x="9" y="16"/>
                  </a:lnTo>
                  <a:lnTo>
                    <a:pt x="10" y="17"/>
                  </a:lnTo>
                  <a:lnTo>
                    <a:pt x="13" y="18"/>
                  </a:lnTo>
                  <a:lnTo>
                    <a:pt x="17" y="17"/>
                  </a:lnTo>
                  <a:lnTo>
                    <a:pt x="19" y="16"/>
                  </a:lnTo>
                  <a:lnTo>
                    <a:pt x="20" y="13"/>
                  </a:lnTo>
                  <a:lnTo>
                    <a:pt x="19" y="8"/>
                  </a:lnTo>
                  <a:lnTo>
                    <a:pt x="17" y="7"/>
                  </a:lnTo>
                  <a:lnTo>
                    <a:pt x="13" y="5"/>
                  </a:lnTo>
                  <a:close/>
                  <a:moveTo>
                    <a:pt x="13" y="0"/>
                  </a:moveTo>
                  <a:lnTo>
                    <a:pt x="19" y="0"/>
                  </a:lnTo>
                  <a:lnTo>
                    <a:pt x="23" y="3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23" y="21"/>
                  </a:lnTo>
                  <a:lnTo>
                    <a:pt x="19" y="24"/>
                  </a:lnTo>
                  <a:lnTo>
                    <a:pt x="13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7"/>
                  </a:lnTo>
                  <a:lnTo>
                    <a:pt x="4" y="3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5503863" y="3072451"/>
              <a:ext cx="20638" cy="20637"/>
            </a:xfrm>
            <a:custGeom>
              <a:avLst/>
              <a:gdLst>
                <a:gd name="T0" fmla="*/ 7 w 13"/>
                <a:gd name="T1" fmla="*/ 0 h 13"/>
                <a:gd name="T2" fmla="*/ 10 w 13"/>
                <a:gd name="T3" fmla="*/ 2 h 13"/>
                <a:gd name="T4" fmla="*/ 13 w 13"/>
                <a:gd name="T5" fmla="*/ 3 h 13"/>
                <a:gd name="T6" fmla="*/ 13 w 13"/>
                <a:gd name="T7" fmla="*/ 8 h 13"/>
                <a:gd name="T8" fmla="*/ 13 w 13"/>
                <a:gd name="T9" fmla="*/ 11 h 13"/>
                <a:gd name="T10" fmla="*/ 10 w 13"/>
                <a:gd name="T11" fmla="*/ 12 h 13"/>
                <a:gd name="T12" fmla="*/ 7 w 13"/>
                <a:gd name="T13" fmla="*/ 13 h 13"/>
                <a:gd name="T14" fmla="*/ 4 w 13"/>
                <a:gd name="T15" fmla="*/ 12 h 13"/>
                <a:gd name="T16" fmla="*/ 2 w 13"/>
                <a:gd name="T17" fmla="*/ 11 h 13"/>
                <a:gd name="T18" fmla="*/ 0 w 13"/>
                <a:gd name="T19" fmla="*/ 8 h 13"/>
                <a:gd name="T20" fmla="*/ 2 w 13"/>
                <a:gd name="T21" fmla="*/ 3 h 13"/>
                <a:gd name="T22" fmla="*/ 4 w 13"/>
                <a:gd name="T23" fmla="*/ 2 h 13"/>
                <a:gd name="T24" fmla="*/ 7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lnTo>
                    <a:pt x="10" y="2"/>
                  </a:lnTo>
                  <a:lnTo>
                    <a:pt x="13" y="3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0" y="12"/>
                  </a:lnTo>
                  <a:lnTo>
                    <a:pt x="7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5668963" y="2920051"/>
              <a:ext cx="20638" cy="20637"/>
            </a:xfrm>
            <a:custGeom>
              <a:avLst/>
              <a:gdLst>
                <a:gd name="T0" fmla="*/ 7 w 13"/>
                <a:gd name="T1" fmla="*/ 0 h 13"/>
                <a:gd name="T2" fmla="*/ 10 w 13"/>
                <a:gd name="T3" fmla="*/ 0 h 13"/>
                <a:gd name="T4" fmla="*/ 13 w 13"/>
                <a:gd name="T5" fmla="*/ 3 h 13"/>
                <a:gd name="T6" fmla="*/ 13 w 13"/>
                <a:gd name="T7" fmla="*/ 6 h 13"/>
                <a:gd name="T8" fmla="*/ 13 w 13"/>
                <a:gd name="T9" fmla="*/ 8 h 13"/>
                <a:gd name="T10" fmla="*/ 10 w 13"/>
                <a:gd name="T11" fmla="*/ 11 h 13"/>
                <a:gd name="T12" fmla="*/ 7 w 13"/>
                <a:gd name="T13" fmla="*/ 13 h 13"/>
                <a:gd name="T14" fmla="*/ 4 w 13"/>
                <a:gd name="T15" fmla="*/ 11 h 13"/>
                <a:gd name="T16" fmla="*/ 1 w 13"/>
                <a:gd name="T17" fmla="*/ 8 h 13"/>
                <a:gd name="T18" fmla="*/ 0 w 13"/>
                <a:gd name="T19" fmla="*/ 6 h 13"/>
                <a:gd name="T20" fmla="*/ 1 w 13"/>
                <a:gd name="T21" fmla="*/ 3 h 13"/>
                <a:gd name="T22" fmla="*/ 4 w 13"/>
                <a:gd name="T23" fmla="*/ 0 h 13"/>
                <a:gd name="T24" fmla="*/ 7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lnTo>
                    <a:pt x="10" y="0"/>
                  </a:lnTo>
                  <a:lnTo>
                    <a:pt x="13" y="3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0" y="11"/>
                  </a:lnTo>
                  <a:lnTo>
                    <a:pt x="7" y="13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>
            <a:off x="5116382" y="3823551"/>
            <a:ext cx="357717" cy="383116"/>
            <a:chOff x="4722813" y="2867663"/>
            <a:chExt cx="330200" cy="287337"/>
          </a:xfrm>
        </p:grpSpPr>
        <p:sp>
          <p:nvSpPr>
            <p:cNvPr id="123" name="Freeform 122"/>
            <p:cNvSpPr>
              <a:spLocks noEditPoints="1"/>
            </p:cNvSpPr>
            <p:nvPr/>
          </p:nvSpPr>
          <p:spPr bwMode="auto">
            <a:xfrm>
              <a:off x="4722813" y="2867663"/>
              <a:ext cx="330200" cy="238125"/>
            </a:xfrm>
            <a:custGeom>
              <a:avLst/>
              <a:gdLst>
                <a:gd name="T0" fmla="*/ 45 w 208"/>
                <a:gd name="T1" fmla="*/ 116 h 150"/>
                <a:gd name="T2" fmla="*/ 55 w 208"/>
                <a:gd name="T3" fmla="*/ 127 h 150"/>
                <a:gd name="T4" fmla="*/ 82 w 208"/>
                <a:gd name="T5" fmla="*/ 135 h 150"/>
                <a:gd name="T6" fmla="*/ 124 w 208"/>
                <a:gd name="T7" fmla="*/ 135 h 150"/>
                <a:gd name="T8" fmla="*/ 153 w 208"/>
                <a:gd name="T9" fmla="*/ 127 h 150"/>
                <a:gd name="T10" fmla="*/ 162 w 208"/>
                <a:gd name="T11" fmla="*/ 116 h 150"/>
                <a:gd name="T12" fmla="*/ 108 w 208"/>
                <a:gd name="T13" fmla="*/ 77 h 150"/>
                <a:gd name="T14" fmla="*/ 100 w 208"/>
                <a:gd name="T15" fmla="*/ 77 h 150"/>
                <a:gd name="T16" fmla="*/ 104 w 208"/>
                <a:gd name="T17" fmla="*/ 13 h 150"/>
                <a:gd name="T18" fmla="*/ 18 w 208"/>
                <a:gd name="T19" fmla="*/ 33 h 150"/>
                <a:gd name="T20" fmla="*/ 13 w 208"/>
                <a:gd name="T21" fmla="*/ 36 h 150"/>
                <a:gd name="T22" fmla="*/ 13 w 208"/>
                <a:gd name="T23" fmla="*/ 41 h 150"/>
                <a:gd name="T24" fmla="*/ 18 w 208"/>
                <a:gd name="T25" fmla="*/ 44 h 150"/>
                <a:gd name="T26" fmla="*/ 104 w 208"/>
                <a:gd name="T27" fmla="*/ 64 h 150"/>
                <a:gd name="T28" fmla="*/ 189 w 208"/>
                <a:gd name="T29" fmla="*/ 44 h 150"/>
                <a:gd name="T30" fmla="*/ 193 w 208"/>
                <a:gd name="T31" fmla="*/ 41 h 150"/>
                <a:gd name="T32" fmla="*/ 193 w 208"/>
                <a:gd name="T33" fmla="*/ 36 h 150"/>
                <a:gd name="T34" fmla="*/ 189 w 208"/>
                <a:gd name="T35" fmla="*/ 33 h 150"/>
                <a:gd name="T36" fmla="*/ 104 w 208"/>
                <a:gd name="T37" fmla="*/ 13 h 150"/>
                <a:gd name="T38" fmla="*/ 108 w 208"/>
                <a:gd name="T39" fmla="*/ 0 h 150"/>
                <a:gd name="T40" fmla="*/ 198 w 208"/>
                <a:gd name="T41" fmla="*/ 21 h 150"/>
                <a:gd name="T42" fmla="*/ 205 w 208"/>
                <a:gd name="T43" fmla="*/ 28 h 150"/>
                <a:gd name="T44" fmla="*/ 208 w 208"/>
                <a:gd name="T45" fmla="*/ 39 h 150"/>
                <a:gd name="T46" fmla="*/ 205 w 208"/>
                <a:gd name="T47" fmla="*/ 49 h 150"/>
                <a:gd name="T48" fmla="*/ 198 w 208"/>
                <a:gd name="T49" fmla="*/ 56 h 150"/>
                <a:gd name="T50" fmla="*/ 175 w 208"/>
                <a:gd name="T51" fmla="*/ 62 h 150"/>
                <a:gd name="T52" fmla="*/ 172 w 208"/>
                <a:gd name="T53" fmla="*/ 127 h 150"/>
                <a:gd name="T54" fmla="*/ 152 w 208"/>
                <a:gd name="T55" fmla="*/ 142 h 150"/>
                <a:gd name="T56" fmla="*/ 104 w 208"/>
                <a:gd name="T57" fmla="*/ 150 h 150"/>
                <a:gd name="T58" fmla="*/ 56 w 208"/>
                <a:gd name="T59" fmla="*/ 142 h 150"/>
                <a:gd name="T60" fmla="*/ 35 w 208"/>
                <a:gd name="T61" fmla="*/ 127 h 150"/>
                <a:gd name="T62" fmla="*/ 32 w 208"/>
                <a:gd name="T63" fmla="*/ 62 h 150"/>
                <a:gd name="T64" fmla="*/ 10 w 208"/>
                <a:gd name="T65" fmla="*/ 56 h 150"/>
                <a:gd name="T66" fmla="*/ 3 w 208"/>
                <a:gd name="T67" fmla="*/ 49 h 150"/>
                <a:gd name="T68" fmla="*/ 0 w 208"/>
                <a:gd name="T69" fmla="*/ 39 h 150"/>
                <a:gd name="T70" fmla="*/ 3 w 208"/>
                <a:gd name="T71" fmla="*/ 28 h 150"/>
                <a:gd name="T72" fmla="*/ 10 w 208"/>
                <a:gd name="T73" fmla="*/ 21 h 150"/>
                <a:gd name="T74" fmla="*/ 100 w 208"/>
                <a:gd name="T7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150">
                  <a:moveTo>
                    <a:pt x="45" y="64"/>
                  </a:moveTo>
                  <a:lnTo>
                    <a:pt x="45" y="116"/>
                  </a:lnTo>
                  <a:lnTo>
                    <a:pt x="48" y="121"/>
                  </a:lnTo>
                  <a:lnTo>
                    <a:pt x="55" y="127"/>
                  </a:lnTo>
                  <a:lnTo>
                    <a:pt x="67" y="131"/>
                  </a:lnTo>
                  <a:lnTo>
                    <a:pt x="82" y="135"/>
                  </a:lnTo>
                  <a:lnTo>
                    <a:pt x="104" y="137"/>
                  </a:lnTo>
                  <a:lnTo>
                    <a:pt x="124" y="135"/>
                  </a:lnTo>
                  <a:lnTo>
                    <a:pt x="142" y="131"/>
                  </a:lnTo>
                  <a:lnTo>
                    <a:pt x="153" y="127"/>
                  </a:lnTo>
                  <a:lnTo>
                    <a:pt x="160" y="121"/>
                  </a:lnTo>
                  <a:lnTo>
                    <a:pt x="162" y="116"/>
                  </a:lnTo>
                  <a:lnTo>
                    <a:pt x="162" y="64"/>
                  </a:lnTo>
                  <a:lnTo>
                    <a:pt x="108" y="77"/>
                  </a:lnTo>
                  <a:lnTo>
                    <a:pt x="104" y="77"/>
                  </a:lnTo>
                  <a:lnTo>
                    <a:pt x="100" y="77"/>
                  </a:lnTo>
                  <a:lnTo>
                    <a:pt x="45" y="64"/>
                  </a:lnTo>
                  <a:close/>
                  <a:moveTo>
                    <a:pt x="104" y="13"/>
                  </a:moveTo>
                  <a:lnTo>
                    <a:pt x="103" y="13"/>
                  </a:lnTo>
                  <a:lnTo>
                    <a:pt x="18" y="33"/>
                  </a:lnTo>
                  <a:lnTo>
                    <a:pt x="15" y="34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3" y="41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03" y="64"/>
                  </a:lnTo>
                  <a:lnTo>
                    <a:pt x="104" y="64"/>
                  </a:lnTo>
                  <a:lnTo>
                    <a:pt x="105" y="64"/>
                  </a:lnTo>
                  <a:lnTo>
                    <a:pt x="189" y="44"/>
                  </a:lnTo>
                  <a:lnTo>
                    <a:pt x="192" y="44"/>
                  </a:lnTo>
                  <a:lnTo>
                    <a:pt x="193" y="41"/>
                  </a:lnTo>
                  <a:lnTo>
                    <a:pt x="195" y="39"/>
                  </a:lnTo>
                  <a:lnTo>
                    <a:pt x="193" y="36"/>
                  </a:lnTo>
                  <a:lnTo>
                    <a:pt x="192" y="34"/>
                  </a:lnTo>
                  <a:lnTo>
                    <a:pt x="189" y="33"/>
                  </a:lnTo>
                  <a:lnTo>
                    <a:pt x="105" y="13"/>
                  </a:lnTo>
                  <a:lnTo>
                    <a:pt x="104" y="13"/>
                  </a:lnTo>
                  <a:close/>
                  <a:moveTo>
                    <a:pt x="104" y="0"/>
                  </a:moveTo>
                  <a:lnTo>
                    <a:pt x="108" y="0"/>
                  </a:lnTo>
                  <a:lnTo>
                    <a:pt x="192" y="20"/>
                  </a:lnTo>
                  <a:lnTo>
                    <a:pt x="198" y="21"/>
                  </a:lnTo>
                  <a:lnTo>
                    <a:pt x="201" y="24"/>
                  </a:lnTo>
                  <a:lnTo>
                    <a:pt x="205" y="28"/>
                  </a:lnTo>
                  <a:lnTo>
                    <a:pt x="206" y="33"/>
                  </a:lnTo>
                  <a:lnTo>
                    <a:pt x="208" y="39"/>
                  </a:lnTo>
                  <a:lnTo>
                    <a:pt x="206" y="44"/>
                  </a:lnTo>
                  <a:lnTo>
                    <a:pt x="205" y="49"/>
                  </a:lnTo>
                  <a:lnTo>
                    <a:pt x="201" y="53"/>
                  </a:lnTo>
                  <a:lnTo>
                    <a:pt x="198" y="56"/>
                  </a:lnTo>
                  <a:lnTo>
                    <a:pt x="192" y="57"/>
                  </a:lnTo>
                  <a:lnTo>
                    <a:pt x="175" y="62"/>
                  </a:lnTo>
                  <a:lnTo>
                    <a:pt x="175" y="116"/>
                  </a:lnTo>
                  <a:lnTo>
                    <a:pt x="172" y="127"/>
                  </a:lnTo>
                  <a:lnTo>
                    <a:pt x="165" y="135"/>
                  </a:lnTo>
                  <a:lnTo>
                    <a:pt x="152" y="142"/>
                  </a:lnTo>
                  <a:lnTo>
                    <a:pt x="131" y="147"/>
                  </a:lnTo>
                  <a:lnTo>
                    <a:pt x="104" y="150"/>
                  </a:lnTo>
                  <a:lnTo>
                    <a:pt x="77" y="147"/>
                  </a:lnTo>
                  <a:lnTo>
                    <a:pt x="56" y="142"/>
                  </a:lnTo>
                  <a:lnTo>
                    <a:pt x="42" y="135"/>
                  </a:lnTo>
                  <a:lnTo>
                    <a:pt x="35" y="127"/>
                  </a:lnTo>
                  <a:lnTo>
                    <a:pt x="32" y="116"/>
                  </a:lnTo>
                  <a:lnTo>
                    <a:pt x="32" y="62"/>
                  </a:lnTo>
                  <a:lnTo>
                    <a:pt x="15" y="57"/>
                  </a:lnTo>
                  <a:lnTo>
                    <a:pt x="10" y="56"/>
                  </a:lnTo>
                  <a:lnTo>
                    <a:pt x="6" y="53"/>
                  </a:lnTo>
                  <a:lnTo>
                    <a:pt x="3" y="49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10" y="21"/>
                  </a:lnTo>
                  <a:lnTo>
                    <a:pt x="15" y="20"/>
                  </a:lnTo>
                  <a:lnTo>
                    <a:pt x="100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021263" y="2969263"/>
              <a:ext cx="20638" cy="115887"/>
            </a:xfrm>
            <a:custGeom>
              <a:avLst/>
              <a:gdLst>
                <a:gd name="T0" fmla="*/ 7 w 13"/>
                <a:gd name="T1" fmla="*/ 0 h 73"/>
                <a:gd name="T2" fmla="*/ 10 w 13"/>
                <a:gd name="T3" fmla="*/ 2 h 73"/>
                <a:gd name="T4" fmla="*/ 11 w 13"/>
                <a:gd name="T5" fmla="*/ 3 h 73"/>
                <a:gd name="T6" fmla="*/ 13 w 13"/>
                <a:gd name="T7" fmla="*/ 8 h 73"/>
                <a:gd name="T8" fmla="*/ 13 w 13"/>
                <a:gd name="T9" fmla="*/ 65 h 73"/>
                <a:gd name="T10" fmla="*/ 11 w 13"/>
                <a:gd name="T11" fmla="*/ 68 h 73"/>
                <a:gd name="T12" fmla="*/ 10 w 13"/>
                <a:gd name="T13" fmla="*/ 71 h 73"/>
                <a:gd name="T14" fmla="*/ 7 w 13"/>
                <a:gd name="T15" fmla="*/ 73 h 73"/>
                <a:gd name="T16" fmla="*/ 3 w 13"/>
                <a:gd name="T17" fmla="*/ 71 h 73"/>
                <a:gd name="T18" fmla="*/ 1 w 13"/>
                <a:gd name="T19" fmla="*/ 68 h 73"/>
                <a:gd name="T20" fmla="*/ 0 w 13"/>
                <a:gd name="T21" fmla="*/ 65 h 73"/>
                <a:gd name="T22" fmla="*/ 0 w 13"/>
                <a:gd name="T23" fmla="*/ 8 h 73"/>
                <a:gd name="T24" fmla="*/ 1 w 13"/>
                <a:gd name="T25" fmla="*/ 3 h 73"/>
                <a:gd name="T26" fmla="*/ 3 w 13"/>
                <a:gd name="T27" fmla="*/ 2 h 73"/>
                <a:gd name="T28" fmla="*/ 7 w 13"/>
                <a:gd name="T2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73">
                  <a:moveTo>
                    <a:pt x="7" y="0"/>
                  </a:moveTo>
                  <a:lnTo>
                    <a:pt x="10" y="2"/>
                  </a:lnTo>
                  <a:lnTo>
                    <a:pt x="11" y="3"/>
                  </a:lnTo>
                  <a:lnTo>
                    <a:pt x="13" y="8"/>
                  </a:lnTo>
                  <a:lnTo>
                    <a:pt x="13" y="65"/>
                  </a:lnTo>
                  <a:lnTo>
                    <a:pt x="11" y="68"/>
                  </a:lnTo>
                  <a:lnTo>
                    <a:pt x="10" y="71"/>
                  </a:lnTo>
                  <a:lnTo>
                    <a:pt x="7" y="73"/>
                  </a:lnTo>
                  <a:lnTo>
                    <a:pt x="3" y="71"/>
                  </a:lnTo>
                  <a:lnTo>
                    <a:pt x="1" y="68"/>
                  </a:lnTo>
                  <a:lnTo>
                    <a:pt x="0" y="65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5011738" y="3093088"/>
              <a:ext cx="41275" cy="61912"/>
            </a:xfrm>
            <a:custGeom>
              <a:avLst/>
              <a:gdLst>
                <a:gd name="T0" fmla="*/ 13 w 26"/>
                <a:gd name="T1" fmla="*/ 0 h 39"/>
                <a:gd name="T2" fmla="*/ 17 w 26"/>
                <a:gd name="T3" fmla="*/ 3 h 39"/>
                <a:gd name="T4" fmla="*/ 22 w 26"/>
                <a:gd name="T5" fmla="*/ 11 h 39"/>
                <a:gd name="T6" fmla="*/ 24 w 26"/>
                <a:gd name="T7" fmla="*/ 19 h 39"/>
                <a:gd name="T8" fmla="*/ 26 w 26"/>
                <a:gd name="T9" fmla="*/ 26 h 39"/>
                <a:gd name="T10" fmla="*/ 24 w 26"/>
                <a:gd name="T11" fmla="*/ 32 h 39"/>
                <a:gd name="T12" fmla="*/ 22 w 26"/>
                <a:gd name="T13" fmla="*/ 35 h 39"/>
                <a:gd name="T14" fmla="*/ 17 w 26"/>
                <a:gd name="T15" fmla="*/ 38 h 39"/>
                <a:gd name="T16" fmla="*/ 13 w 26"/>
                <a:gd name="T17" fmla="*/ 39 h 39"/>
                <a:gd name="T18" fmla="*/ 7 w 26"/>
                <a:gd name="T19" fmla="*/ 38 h 39"/>
                <a:gd name="T20" fmla="*/ 3 w 26"/>
                <a:gd name="T21" fmla="*/ 35 h 39"/>
                <a:gd name="T22" fmla="*/ 0 w 26"/>
                <a:gd name="T23" fmla="*/ 32 h 39"/>
                <a:gd name="T24" fmla="*/ 0 w 26"/>
                <a:gd name="T25" fmla="*/ 26 h 39"/>
                <a:gd name="T26" fmla="*/ 0 w 26"/>
                <a:gd name="T27" fmla="*/ 19 h 39"/>
                <a:gd name="T28" fmla="*/ 3 w 26"/>
                <a:gd name="T29" fmla="*/ 11 h 39"/>
                <a:gd name="T30" fmla="*/ 7 w 26"/>
                <a:gd name="T31" fmla="*/ 3 h 39"/>
                <a:gd name="T32" fmla="*/ 13 w 26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39">
                  <a:moveTo>
                    <a:pt x="13" y="0"/>
                  </a:moveTo>
                  <a:lnTo>
                    <a:pt x="17" y="3"/>
                  </a:lnTo>
                  <a:lnTo>
                    <a:pt x="22" y="11"/>
                  </a:lnTo>
                  <a:lnTo>
                    <a:pt x="24" y="19"/>
                  </a:lnTo>
                  <a:lnTo>
                    <a:pt x="26" y="26"/>
                  </a:lnTo>
                  <a:lnTo>
                    <a:pt x="24" y="32"/>
                  </a:lnTo>
                  <a:lnTo>
                    <a:pt x="22" y="35"/>
                  </a:lnTo>
                  <a:lnTo>
                    <a:pt x="17" y="38"/>
                  </a:lnTo>
                  <a:lnTo>
                    <a:pt x="13" y="39"/>
                  </a:lnTo>
                  <a:lnTo>
                    <a:pt x="7" y="38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3" y="11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126" name="Freeform 125"/>
          <p:cNvSpPr>
            <a:spLocks noEditPoints="1"/>
          </p:cNvSpPr>
          <p:nvPr userDrawn="1"/>
        </p:nvSpPr>
        <p:spPr bwMode="auto">
          <a:xfrm>
            <a:off x="8683230" y="2915501"/>
            <a:ext cx="357717" cy="440267"/>
          </a:xfrm>
          <a:custGeom>
            <a:avLst/>
            <a:gdLst>
              <a:gd name="T0" fmla="*/ 52 w 208"/>
              <a:gd name="T1" fmla="*/ 137 h 208"/>
              <a:gd name="T2" fmla="*/ 78 w 208"/>
              <a:gd name="T3" fmla="*/ 189 h 208"/>
              <a:gd name="T4" fmla="*/ 74 w 208"/>
              <a:gd name="T5" fmla="*/ 183 h 208"/>
              <a:gd name="T6" fmla="*/ 73 w 208"/>
              <a:gd name="T7" fmla="*/ 130 h 208"/>
              <a:gd name="T8" fmla="*/ 54 w 208"/>
              <a:gd name="T9" fmla="*/ 124 h 208"/>
              <a:gd name="T10" fmla="*/ 132 w 208"/>
              <a:gd name="T11" fmla="*/ 72 h 208"/>
              <a:gd name="T12" fmla="*/ 132 w 208"/>
              <a:gd name="T13" fmla="*/ 101 h 208"/>
              <a:gd name="T14" fmla="*/ 155 w 208"/>
              <a:gd name="T15" fmla="*/ 110 h 208"/>
              <a:gd name="T16" fmla="*/ 162 w 208"/>
              <a:gd name="T17" fmla="*/ 98 h 208"/>
              <a:gd name="T18" fmla="*/ 161 w 208"/>
              <a:gd name="T19" fmla="*/ 79 h 208"/>
              <a:gd name="T20" fmla="*/ 150 w 208"/>
              <a:gd name="T21" fmla="*/ 72 h 208"/>
              <a:gd name="T22" fmla="*/ 23 w 208"/>
              <a:gd name="T23" fmla="*/ 74 h 208"/>
              <a:gd name="T24" fmla="*/ 15 w 208"/>
              <a:gd name="T25" fmla="*/ 85 h 208"/>
              <a:gd name="T26" fmla="*/ 16 w 208"/>
              <a:gd name="T27" fmla="*/ 102 h 208"/>
              <a:gd name="T28" fmla="*/ 26 w 208"/>
              <a:gd name="T29" fmla="*/ 111 h 208"/>
              <a:gd name="T30" fmla="*/ 67 w 208"/>
              <a:gd name="T31" fmla="*/ 100 h 208"/>
              <a:gd name="T32" fmla="*/ 70 w 208"/>
              <a:gd name="T33" fmla="*/ 78 h 208"/>
              <a:gd name="T34" fmla="*/ 120 w 208"/>
              <a:gd name="T35" fmla="*/ 59 h 208"/>
              <a:gd name="T36" fmla="*/ 86 w 208"/>
              <a:gd name="T37" fmla="*/ 72 h 208"/>
              <a:gd name="T38" fmla="*/ 75 w 208"/>
              <a:gd name="T39" fmla="*/ 79 h 208"/>
              <a:gd name="T40" fmla="*/ 73 w 208"/>
              <a:gd name="T41" fmla="*/ 98 h 208"/>
              <a:gd name="T42" fmla="*/ 81 w 208"/>
              <a:gd name="T43" fmla="*/ 110 h 208"/>
              <a:gd name="T44" fmla="*/ 87 w 208"/>
              <a:gd name="T45" fmla="*/ 111 h 208"/>
              <a:gd name="T46" fmla="*/ 117 w 208"/>
              <a:gd name="T47" fmla="*/ 91 h 208"/>
              <a:gd name="T48" fmla="*/ 153 w 208"/>
              <a:gd name="T49" fmla="*/ 17 h 208"/>
              <a:gd name="T50" fmla="*/ 133 w 208"/>
              <a:gd name="T51" fmla="*/ 59 h 208"/>
              <a:gd name="T52" fmla="*/ 169 w 208"/>
              <a:gd name="T53" fmla="*/ 68 h 208"/>
              <a:gd name="T54" fmla="*/ 173 w 208"/>
              <a:gd name="T55" fmla="*/ 104 h 208"/>
              <a:gd name="T56" fmla="*/ 150 w 208"/>
              <a:gd name="T57" fmla="*/ 124 h 208"/>
              <a:gd name="T58" fmla="*/ 146 w 208"/>
              <a:gd name="T59" fmla="*/ 157 h 208"/>
              <a:gd name="T60" fmla="*/ 173 w 208"/>
              <a:gd name="T61" fmla="*/ 166 h 208"/>
              <a:gd name="T62" fmla="*/ 194 w 208"/>
              <a:gd name="T63" fmla="*/ 115 h 208"/>
              <a:gd name="T64" fmla="*/ 189 w 208"/>
              <a:gd name="T65" fmla="*/ 45 h 208"/>
              <a:gd name="T66" fmla="*/ 163 w 208"/>
              <a:gd name="T67" fmla="*/ 13 h 208"/>
              <a:gd name="T68" fmla="*/ 188 w 208"/>
              <a:gd name="T69" fmla="*/ 14 h 208"/>
              <a:gd name="T70" fmla="*/ 207 w 208"/>
              <a:gd name="T71" fmla="*/ 69 h 208"/>
              <a:gd name="T72" fmla="*/ 204 w 208"/>
              <a:gd name="T73" fmla="*/ 136 h 208"/>
              <a:gd name="T74" fmla="*/ 176 w 208"/>
              <a:gd name="T75" fmla="*/ 179 h 208"/>
              <a:gd name="T76" fmla="*/ 140 w 208"/>
              <a:gd name="T77" fmla="*/ 172 h 208"/>
              <a:gd name="T78" fmla="*/ 120 w 208"/>
              <a:gd name="T79" fmla="*/ 141 h 208"/>
              <a:gd name="T80" fmla="*/ 88 w 208"/>
              <a:gd name="T81" fmla="*/ 124 h 208"/>
              <a:gd name="T82" fmla="*/ 87 w 208"/>
              <a:gd name="T83" fmla="*/ 127 h 208"/>
              <a:gd name="T84" fmla="*/ 86 w 208"/>
              <a:gd name="T85" fmla="*/ 130 h 208"/>
              <a:gd name="T86" fmla="*/ 87 w 208"/>
              <a:gd name="T87" fmla="*/ 180 h 208"/>
              <a:gd name="T88" fmla="*/ 91 w 208"/>
              <a:gd name="T89" fmla="*/ 189 h 208"/>
              <a:gd name="T90" fmla="*/ 88 w 208"/>
              <a:gd name="T91" fmla="*/ 205 h 208"/>
              <a:gd name="T92" fmla="*/ 52 w 208"/>
              <a:gd name="T93" fmla="*/ 208 h 208"/>
              <a:gd name="T94" fmla="*/ 41 w 208"/>
              <a:gd name="T95" fmla="*/ 201 h 208"/>
              <a:gd name="T96" fmla="*/ 39 w 208"/>
              <a:gd name="T97" fmla="*/ 131 h 208"/>
              <a:gd name="T98" fmla="*/ 26 w 208"/>
              <a:gd name="T99" fmla="*/ 124 h 208"/>
              <a:gd name="T100" fmla="*/ 3 w 208"/>
              <a:gd name="T101" fmla="*/ 104 h 208"/>
              <a:gd name="T102" fmla="*/ 9 w 208"/>
              <a:gd name="T103" fmla="*/ 68 h 208"/>
              <a:gd name="T104" fmla="*/ 87 w 208"/>
              <a:gd name="T105" fmla="*/ 59 h 208"/>
              <a:gd name="T106" fmla="*/ 132 w 208"/>
              <a:gd name="T107" fmla="*/ 23 h 208"/>
              <a:gd name="T108" fmla="*/ 150 w 208"/>
              <a:gd name="T109" fmla="*/ 3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08" h="208">
                <a:moveTo>
                  <a:pt x="49" y="124"/>
                </a:moveTo>
                <a:lnTo>
                  <a:pt x="52" y="130"/>
                </a:lnTo>
                <a:lnTo>
                  <a:pt x="52" y="137"/>
                </a:lnTo>
                <a:lnTo>
                  <a:pt x="52" y="195"/>
                </a:lnTo>
                <a:lnTo>
                  <a:pt x="78" y="195"/>
                </a:lnTo>
                <a:lnTo>
                  <a:pt x="78" y="189"/>
                </a:lnTo>
                <a:lnTo>
                  <a:pt x="78" y="189"/>
                </a:lnTo>
                <a:lnTo>
                  <a:pt x="77" y="186"/>
                </a:lnTo>
                <a:lnTo>
                  <a:pt x="74" y="183"/>
                </a:lnTo>
                <a:lnTo>
                  <a:pt x="73" y="180"/>
                </a:lnTo>
                <a:lnTo>
                  <a:pt x="73" y="176"/>
                </a:lnTo>
                <a:lnTo>
                  <a:pt x="73" y="130"/>
                </a:lnTo>
                <a:lnTo>
                  <a:pt x="73" y="127"/>
                </a:lnTo>
                <a:lnTo>
                  <a:pt x="74" y="124"/>
                </a:lnTo>
                <a:lnTo>
                  <a:pt x="54" y="124"/>
                </a:lnTo>
                <a:lnTo>
                  <a:pt x="54" y="124"/>
                </a:lnTo>
                <a:lnTo>
                  <a:pt x="49" y="124"/>
                </a:lnTo>
                <a:close/>
                <a:moveTo>
                  <a:pt x="132" y="72"/>
                </a:moveTo>
                <a:lnTo>
                  <a:pt x="132" y="81"/>
                </a:lnTo>
                <a:lnTo>
                  <a:pt x="130" y="91"/>
                </a:lnTo>
                <a:lnTo>
                  <a:pt x="132" y="101"/>
                </a:lnTo>
                <a:lnTo>
                  <a:pt x="132" y="111"/>
                </a:lnTo>
                <a:lnTo>
                  <a:pt x="150" y="111"/>
                </a:lnTo>
                <a:lnTo>
                  <a:pt x="155" y="110"/>
                </a:lnTo>
                <a:lnTo>
                  <a:pt x="158" y="107"/>
                </a:lnTo>
                <a:lnTo>
                  <a:pt x="161" y="102"/>
                </a:lnTo>
                <a:lnTo>
                  <a:pt x="162" y="98"/>
                </a:lnTo>
                <a:lnTo>
                  <a:pt x="163" y="91"/>
                </a:lnTo>
                <a:lnTo>
                  <a:pt x="162" y="85"/>
                </a:lnTo>
                <a:lnTo>
                  <a:pt x="161" y="79"/>
                </a:lnTo>
                <a:lnTo>
                  <a:pt x="158" y="75"/>
                </a:lnTo>
                <a:lnTo>
                  <a:pt x="155" y="74"/>
                </a:lnTo>
                <a:lnTo>
                  <a:pt x="150" y="72"/>
                </a:lnTo>
                <a:lnTo>
                  <a:pt x="132" y="72"/>
                </a:lnTo>
                <a:close/>
                <a:moveTo>
                  <a:pt x="26" y="72"/>
                </a:moveTo>
                <a:lnTo>
                  <a:pt x="23" y="74"/>
                </a:lnTo>
                <a:lnTo>
                  <a:pt x="19" y="75"/>
                </a:lnTo>
                <a:lnTo>
                  <a:pt x="16" y="79"/>
                </a:lnTo>
                <a:lnTo>
                  <a:pt x="15" y="85"/>
                </a:lnTo>
                <a:lnTo>
                  <a:pt x="13" y="91"/>
                </a:lnTo>
                <a:lnTo>
                  <a:pt x="15" y="98"/>
                </a:lnTo>
                <a:lnTo>
                  <a:pt x="16" y="102"/>
                </a:lnTo>
                <a:lnTo>
                  <a:pt x="19" y="107"/>
                </a:lnTo>
                <a:lnTo>
                  <a:pt x="23" y="110"/>
                </a:lnTo>
                <a:lnTo>
                  <a:pt x="26" y="111"/>
                </a:lnTo>
                <a:lnTo>
                  <a:pt x="73" y="111"/>
                </a:lnTo>
                <a:lnTo>
                  <a:pt x="70" y="105"/>
                </a:lnTo>
                <a:lnTo>
                  <a:pt x="67" y="100"/>
                </a:lnTo>
                <a:lnTo>
                  <a:pt x="65" y="91"/>
                </a:lnTo>
                <a:lnTo>
                  <a:pt x="67" y="84"/>
                </a:lnTo>
                <a:lnTo>
                  <a:pt x="70" y="78"/>
                </a:lnTo>
                <a:lnTo>
                  <a:pt x="73" y="72"/>
                </a:lnTo>
                <a:lnTo>
                  <a:pt x="26" y="72"/>
                </a:lnTo>
                <a:close/>
                <a:moveTo>
                  <a:pt x="120" y="59"/>
                </a:moveTo>
                <a:lnTo>
                  <a:pt x="104" y="68"/>
                </a:lnTo>
                <a:lnTo>
                  <a:pt x="87" y="72"/>
                </a:lnTo>
                <a:lnTo>
                  <a:pt x="86" y="72"/>
                </a:lnTo>
                <a:lnTo>
                  <a:pt x="81" y="74"/>
                </a:lnTo>
                <a:lnTo>
                  <a:pt x="78" y="75"/>
                </a:lnTo>
                <a:lnTo>
                  <a:pt x="75" y="79"/>
                </a:lnTo>
                <a:lnTo>
                  <a:pt x="73" y="85"/>
                </a:lnTo>
                <a:lnTo>
                  <a:pt x="73" y="91"/>
                </a:lnTo>
                <a:lnTo>
                  <a:pt x="73" y="98"/>
                </a:lnTo>
                <a:lnTo>
                  <a:pt x="75" y="102"/>
                </a:lnTo>
                <a:lnTo>
                  <a:pt x="78" y="107"/>
                </a:lnTo>
                <a:lnTo>
                  <a:pt x="81" y="110"/>
                </a:lnTo>
                <a:lnTo>
                  <a:pt x="86" y="111"/>
                </a:lnTo>
                <a:lnTo>
                  <a:pt x="86" y="111"/>
                </a:lnTo>
                <a:lnTo>
                  <a:pt x="87" y="111"/>
                </a:lnTo>
                <a:lnTo>
                  <a:pt x="104" y="114"/>
                </a:lnTo>
                <a:lnTo>
                  <a:pt x="120" y="124"/>
                </a:lnTo>
                <a:lnTo>
                  <a:pt x="117" y="91"/>
                </a:lnTo>
                <a:lnTo>
                  <a:pt x="120" y="59"/>
                </a:lnTo>
                <a:close/>
                <a:moveTo>
                  <a:pt x="163" y="13"/>
                </a:moveTo>
                <a:lnTo>
                  <a:pt x="153" y="17"/>
                </a:lnTo>
                <a:lnTo>
                  <a:pt x="146" y="26"/>
                </a:lnTo>
                <a:lnTo>
                  <a:pt x="139" y="40"/>
                </a:lnTo>
                <a:lnTo>
                  <a:pt x="133" y="59"/>
                </a:lnTo>
                <a:lnTo>
                  <a:pt x="150" y="59"/>
                </a:lnTo>
                <a:lnTo>
                  <a:pt x="161" y="62"/>
                </a:lnTo>
                <a:lnTo>
                  <a:pt x="169" y="68"/>
                </a:lnTo>
                <a:lnTo>
                  <a:pt x="173" y="79"/>
                </a:lnTo>
                <a:lnTo>
                  <a:pt x="176" y="91"/>
                </a:lnTo>
                <a:lnTo>
                  <a:pt x="173" y="104"/>
                </a:lnTo>
                <a:lnTo>
                  <a:pt x="169" y="114"/>
                </a:lnTo>
                <a:lnTo>
                  <a:pt x="161" y="121"/>
                </a:lnTo>
                <a:lnTo>
                  <a:pt x="150" y="124"/>
                </a:lnTo>
                <a:lnTo>
                  <a:pt x="133" y="124"/>
                </a:lnTo>
                <a:lnTo>
                  <a:pt x="139" y="143"/>
                </a:lnTo>
                <a:lnTo>
                  <a:pt x="146" y="157"/>
                </a:lnTo>
                <a:lnTo>
                  <a:pt x="153" y="166"/>
                </a:lnTo>
                <a:lnTo>
                  <a:pt x="163" y="169"/>
                </a:lnTo>
                <a:lnTo>
                  <a:pt x="173" y="166"/>
                </a:lnTo>
                <a:lnTo>
                  <a:pt x="182" y="154"/>
                </a:lnTo>
                <a:lnTo>
                  <a:pt x="189" y="137"/>
                </a:lnTo>
                <a:lnTo>
                  <a:pt x="194" y="115"/>
                </a:lnTo>
                <a:lnTo>
                  <a:pt x="195" y="91"/>
                </a:lnTo>
                <a:lnTo>
                  <a:pt x="194" y="66"/>
                </a:lnTo>
                <a:lnTo>
                  <a:pt x="189" y="45"/>
                </a:lnTo>
                <a:lnTo>
                  <a:pt x="182" y="29"/>
                </a:lnTo>
                <a:lnTo>
                  <a:pt x="173" y="17"/>
                </a:lnTo>
                <a:lnTo>
                  <a:pt x="163" y="13"/>
                </a:lnTo>
                <a:close/>
                <a:moveTo>
                  <a:pt x="163" y="0"/>
                </a:moveTo>
                <a:lnTo>
                  <a:pt x="176" y="4"/>
                </a:lnTo>
                <a:lnTo>
                  <a:pt x="188" y="14"/>
                </a:lnTo>
                <a:lnTo>
                  <a:pt x="197" y="29"/>
                </a:lnTo>
                <a:lnTo>
                  <a:pt x="204" y="48"/>
                </a:lnTo>
                <a:lnTo>
                  <a:pt x="207" y="69"/>
                </a:lnTo>
                <a:lnTo>
                  <a:pt x="208" y="91"/>
                </a:lnTo>
                <a:lnTo>
                  <a:pt x="207" y="114"/>
                </a:lnTo>
                <a:lnTo>
                  <a:pt x="204" y="136"/>
                </a:lnTo>
                <a:lnTo>
                  <a:pt x="197" y="154"/>
                </a:lnTo>
                <a:lnTo>
                  <a:pt x="188" y="169"/>
                </a:lnTo>
                <a:lnTo>
                  <a:pt x="176" y="179"/>
                </a:lnTo>
                <a:lnTo>
                  <a:pt x="163" y="182"/>
                </a:lnTo>
                <a:lnTo>
                  <a:pt x="150" y="179"/>
                </a:lnTo>
                <a:lnTo>
                  <a:pt x="140" y="172"/>
                </a:lnTo>
                <a:lnTo>
                  <a:pt x="132" y="159"/>
                </a:lnTo>
                <a:lnTo>
                  <a:pt x="132" y="159"/>
                </a:lnTo>
                <a:lnTo>
                  <a:pt x="120" y="141"/>
                </a:lnTo>
                <a:lnTo>
                  <a:pt x="106" y="130"/>
                </a:lnTo>
                <a:lnTo>
                  <a:pt x="90" y="124"/>
                </a:lnTo>
                <a:lnTo>
                  <a:pt x="88" y="124"/>
                </a:lnTo>
                <a:lnTo>
                  <a:pt x="88" y="124"/>
                </a:lnTo>
                <a:lnTo>
                  <a:pt x="88" y="126"/>
                </a:lnTo>
                <a:lnTo>
                  <a:pt x="87" y="127"/>
                </a:lnTo>
                <a:lnTo>
                  <a:pt x="86" y="127"/>
                </a:lnTo>
                <a:lnTo>
                  <a:pt x="86" y="130"/>
                </a:lnTo>
                <a:lnTo>
                  <a:pt x="86" y="130"/>
                </a:lnTo>
                <a:lnTo>
                  <a:pt x="86" y="176"/>
                </a:lnTo>
                <a:lnTo>
                  <a:pt x="86" y="177"/>
                </a:lnTo>
                <a:lnTo>
                  <a:pt x="87" y="180"/>
                </a:lnTo>
                <a:lnTo>
                  <a:pt x="90" y="182"/>
                </a:lnTo>
                <a:lnTo>
                  <a:pt x="91" y="185"/>
                </a:lnTo>
                <a:lnTo>
                  <a:pt x="91" y="189"/>
                </a:lnTo>
                <a:lnTo>
                  <a:pt x="91" y="195"/>
                </a:lnTo>
                <a:lnTo>
                  <a:pt x="91" y="201"/>
                </a:lnTo>
                <a:lnTo>
                  <a:pt x="88" y="205"/>
                </a:lnTo>
                <a:lnTo>
                  <a:pt x="84" y="208"/>
                </a:lnTo>
                <a:lnTo>
                  <a:pt x="78" y="208"/>
                </a:lnTo>
                <a:lnTo>
                  <a:pt x="52" y="208"/>
                </a:lnTo>
                <a:lnTo>
                  <a:pt x="48" y="208"/>
                </a:lnTo>
                <a:lnTo>
                  <a:pt x="44" y="205"/>
                </a:lnTo>
                <a:lnTo>
                  <a:pt x="41" y="201"/>
                </a:lnTo>
                <a:lnTo>
                  <a:pt x="39" y="195"/>
                </a:lnTo>
                <a:lnTo>
                  <a:pt x="39" y="137"/>
                </a:lnTo>
                <a:lnTo>
                  <a:pt x="39" y="131"/>
                </a:lnTo>
                <a:lnTo>
                  <a:pt x="36" y="127"/>
                </a:lnTo>
                <a:lnTo>
                  <a:pt x="32" y="126"/>
                </a:lnTo>
                <a:lnTo>
                  <a:pt x="26" y="124"/>
                </a:lnTo>
                <a:lnTo>
                  <a:pt x="16" y="121"/>
                </a:lnTo>
                <a:lnTo>
                  <a:pt x="9" y="114"/>
                </a:lnTo>
                <a:lnTo>
                  <a:pt x="3" y="104"/>
                </a:lnTo>
                <a:lnTo>
                  <a:pt x="0" y="91"/>
                </a:lnTo>
                <a:lnTo>
                  <a:pt x="3" y="79"/>
                </a:lnTo>
                <a:lnTo>
                  <a:pt x="9" y="68"/>
                </a:lnTo>
                <a:lnTo>
                  <a:pt x="16" y="62"/>
                </a:lnTo>
                <a:lnTo>
                  <a:pt x="26" y="59"/>
                </a:lnTo>
                <a:lnTo>
                  <a:pt x="87" y="59"/>
                </a:lnTo>
                <a:lnTo>
                  <a:pt x="104" y="55"/>
                </a:lnTo>
                <a:lnTo>
                  <a:pt x="119" y="42"/>
                </a:lnTo>
                <a:lnTo>
                  <a:pt x="132" y="23"/>
                </a:lnTo>
                <a:lnTo>
                  <a:pt x="132" y="24"/>
                </a:lnTo>
                <a:lnTo>
                  <a:pt x="140" y="11"/>
                </a:lnTo>
                <a:lnTo>
                  <a:pt x="150" y="3"/>
                </a:lnTo>
                <a:lnTo>
                  <a:pt x="163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127" name="Freeform 126"/>
          <p:cNvSpPr>
            <a:spLocks noEditPoints="1"/>
          </p:cNvSpPr>
          <p:nvPr userDrawn="1"/>
        </p:nvSpPr>
        <p:spPr bwMode="auto">
          <a:xfrm>
            <a:off x="7971236" y="2915501"/>
            <a:ext cx="357717" cy="440267"/>
          </a:xfrm>
          <a:custGeom>
            <a:avLst/>
            <a:gdLst>
              <a:gd name="T0" fmla="*/ 35 w 208"/>
              <a:gd name="T1" fmla="*/ 151 h 208"/>
              <a:gd name="T2" fmla="*/ 13 w 208"/>
              <a:gd name="T3" fmla="*/ 170 h 208"/>
              <a:gd name="T4" fmla="*/ 19 w 208"/>
              <a:gd name="T5" fmla="*/ 189 h 208"/>
              <a:gd name="T6" fmla="*/ 38 w 208"/>
              <a:gd name="T7" fmla="*/ 195 h 208"/>
              <a:gd name="T8" fmla="*/ 62 w 208"/>
              <a:gd name="T9" fmla="*/ 186 h 208"/>
              <a:gd name="T10" fmla="*/ 70 w 208"/>
              <a:gd name="T11" fmla="*/ 163 h 208"/>
              <a:gd name="T12" fmla="*/ 57 w 208"/>
              <a:gd name="T13" fmla="*/ 151 h 208"/>
              <a:gd name="T14" fmla="*/ 169 w 208"/>
              <a:gd name="T15" fmla="*/ 130 h 208"/>
              <a:gd name="T16" fmla="*/ 145 w 208"/>
              <a:gd name="T17" fmla="*/ 140 h 208"/>
              <a:gd name="T18" fmla="*/ 137 w 208"/>
              <a:gd name="T19" fmla="*/ 163 h 208"/>
              <a:gd name="T20" fmla="*/ 150 w 208"/>
              <a:gd name="T21" fmla="*/ 175 h 208"/>
              <a:gd name="T22" fmla="*/ 174 w 208"/>
              <a:gd name="T23" fmla="*/ 173 h 208"/>
              <a:gd name="T24" fmla="*/ 194 w 208"/>
              <a:gd name="T25" fmla="*/ 156 h 208"/>
              <a:gd name="T26" fmla="*/ 188 w 208"/>
              <a:gd name="T27" fmla="*/ 136 h 208"/>
              <a:gd name="T28" fmla="*/ 169 w 208"/>
              <a:gd name="T29" fmla="*/ 130 h 208"/>
              <a:gd name="T30" fmla="*/ 84 w 208"/>
              <a:gd name="T31" fmla="*/ 33 h 208"/>
              <a:gd name="T32" fmla="*/ 194 w 208"/>
              <a:gd name="T33" fmla="*/ 33 h 208"/>
              <a:gd name="T34" fmla="*/ 195 w 208"/>
              <a:gd name="T35" fmla="*/ 0 h 208"/>
              <a:gd name="T36" fmla="*/ 202 w 208"/>
              <a:gd name="T37" fmla="*/ 4 h 208"/>
              <a:gd name="T38" fmla="*/ 207 w 208"/>
              <a:gd name="T39" fmla="*/ 10 h 208"/>
              <a:gd name="T40" fmla="*/ 208 w 208"/>
              <a:gd name="T41" fmla="*/ 150 h 208"/>
              <a:gd name="T42" fmla="*/ 207 w 208"/>
              <a:gd name="T43" fmla="*/ 157 h 208"/>
              <a:gd name="T44" fmla="*/ 194 w 208"/>
              <a:gd name="T45" fmla="*/ 177 h 208"/>
              <a:gd name="T46" fmla="*/ 169 w 208"/>
              <a:gd name="T47" fmla="*/ 188 h 208"/>
              <a:gd name="T48" fmla="*/ 145 w 208"/>
              <a:gd name="T49" fmla="*/ 186 h 208"/>
              <a:gd name="T50" fmla="*/ 124 w 208"/>
              <a:gd name="T51" fmla="*/ 167 h 208"/>
              <a:gd name="T52" fmla="*/ 126 w 208"/>
              <a:gd name="T53" fmla="*/ 143 h 208"/>
              <a:gd name="T54" fmla="*/ 153 w 208"/>
              <a:gd name="T55" fmla="*/ 120 h 208"/>
              <a:gd name="T56" fmla="*/ 169 w 208"/>
              <a:gd name="T57" fmla="*/ 117 h 208"/>
              <a:gd name="T58" fmla="*/ 195 w 208"/>
              <a:gd name="T59" fmla="*/ 126 h 208"/>
              <a:gd name="T60" fmla="*/ 87 w 208"/>
              <a:gd name="T61" fmla="*/ 65 h 208"/>
              <a:gd name="T62" fmla="*/ 84 w 208"/>
              <a:gd name="T63" fmla="*/ 169 h 208"/>
              <a:gd name="T64" fmla="*/ 83 w 208"/>
              <a:gd name="T65" fmla="*/ 176 h 208"/>
              <a:gd name="T66" fmla="*/ 70 w 208"/>
              <a:gd name="T67" fmla="*/ 196 h 208"/>
              <a:gd name="T68" fmla="*/ 45 w 208"/>
              <a:gd name="T69" fmla="*/ 208 h 208"/>
              <a:gd name="T70" fmla="*/ 22 w 208"/>
              <a:gd name="T71" fmla="*/ 205 h 208"/>
              <a:gd name="T72" fmla="*/ 2 w 208"/>
              <a:gd name="T73" fmla="*/ 186 h 208"/>
              <a:gd name="T74" fmla="*/ 3 w 208"/>
              <a:gd name="T75" fmla="*/ 162 h 208"/>
              <a:gd name="T76" fmla="*/ 31 w 208"/>
              <a:gd name="T77" fmla="*/ 140 h 208"/>
              <a:gd name="T78" fmla="*/ 47 w 208"/>
              <a:gd name="T79" fmla="*/ 137 h 208"/>
              <a:gd name="T80" fmla="*/ 71 w 208"/>
              <a:gd name="T81" fmla="*/ 144 h 208"/>
              <a:gd name="T82" fmla="*/ 73 w 208"/>
              <a:gd name="T83" fmla="*/ 29 h 208"/>
              <a:gd name="T84" fmla="*/ 78 w 208"/>
              <a:gd name="T85" fmla="*/ 22 h 208"/>
              <a:gd name="T86" fmla="*/ 192 w 208"/>
              <a:gd name="T87" fmla="*/ 1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8" h="208">
                <a:moveTo>
                  <a:pt x="47" y="150"/>
                </a:moveTo>
                <a:lnTo>
                  <a:pt x="35" y="151"/>
                </a:lnTo>
                <a:lnTo>
                  <a:pt x="21" y="159"/>
                </a:lnTo>
                <a:lnTo>
                  <a:pt x="13" y="170"/>
                </a:lnTo>
                <a:lnTo>
                  <a:pt x="13" y="182"/>
                </a:lnTo>
                <a:lnTo>
                  <a:pt x="19" y="189"/>
                </a:lnTo>
                <a:lnTo>
                  <a:pt x="28" y="193"/>
                </a:lnTo>
                <a:lnTo>
                  <a:pt x="38" y="195"/>
                </a:lnTo>
                <a:lnTo>
                  <a:pt x="49" y="193"/>
                </a:lnTo>
                <a:lnTo>
                  <a:pt x="62" y="186"/>
                </a:lnTo>
                <a:lnTo>
                  <a:pt x="70" y="175"/>
                </a:lnTo>
                <a:lnTo>
                  <a:pt x="70" y="163"/>
                </a:lnTo>
                <a:lnTo>
                  <a:pt x="65" y="156"/>
                </a:lnTo>
                <a:lnTo>
                  <a:pt x="57" y="151"/>
                </a:lnTo>
                <a:lnTo>
                  <a:pt x="47" y="150"/>
                </a:lnTo>
                <a:close/>
                <a:moveTo>
                  <a:pt x="169" y="130"/>
                </a:moveTo>
                <a:lnTo>
                  <a:pt x="158" y="133"/>
                </a:lnTo>
                <a:lnTo>
                  <a:pt x="145" y="140"/>
                </a:lnTo>
                <a:lnTo>
                  <a:pt x="137" y="150"/>
                </a:lnTo>
                <a:lnTo>
                  <a:pt x="137" y="163"/>
                </a:lnTo>
                <a:lnTo>
                  <a:pt x="142" y="170"/>
                </a:lnTo>
                <a:lnTo>
                  <a:pt x="150" y="175"/>
                </a:lnTo>
                <a:lnTo>
                  <a:pt x="161" y="176"/>
                </a:lnTo>
                <a:lnTo>
                  <a:pt x="174" y="173"/>
                </a:lnTo>
                <a:lnTo>
                  <a:pt x="187" y="166"/>
                </a:lnTo>
                <a:lnTo>
                  <a:pt x="194" y="156"/>
                </a:lnTo>
                <a:lnTo>
                  <a:pt x="194" y="144"/>
                </a:lnTo>
                <a:lnTo>
                  <a:pt x="188" y="136"/>
                </a:lnTo>
                <a:lnTo>
                  <a:pt x="179" y="131"/>
                </a:lnTo>
                <a:lnTo>
                  <a:pt x="169" y="130"/>
                </a:lnTo>
                <a:close/>
                <a:moveTo>
                  <a:pt x="194" y="13"/>
                </a:moveTo>
                <a:lnTo>
                  <a:pt x="84" y="33"/>
                </a:lnTo>
                <a:lnTo>
                  <a:pt x="84" y="52"/>
                </a:lnTo>
                <a:lnTo>
                  <a:pt x="194" y="33"/>
                </a:lnTo>
                <a:lnTo>
                  <a:pt x="194" y="13"/>
                </a:lnTo>
                <a:close/>
                <a:moveTo>
                  <a:pt x="195" y="0"/>
                </a:moveTo>
                <a:lnTo>
                  <a:pt x="199" y="1"/>
                </a:lnTo>
                <a:lnTo>
                  <a:pt x="202" y="4"/>
                </a:lnTo>
                <a:lnTo>
                  <a:pt x="205" y="6"/>
                </a:lnTo>
                <a:lnTo>
                  <a:pt x="207" y="10"/>
                </a:lnTo>
                <a:lnTo>
                  <a:pt x="208" y="13"/>
                </a:lnTo>
                <a:lnTo>
                  <a:pt x="208" y="150"/>
                </a:lnTo>
                <a:lnTo>
                  <a:pt x="207" y="150"/>
                </a:lnTo>
                <a:lnTo>
                  <a:pt x="207" y="157"/>
                </a:lnTo>
                <a:lnTo>
                  <a:pt x="204" y="163"/>
                </a:lnTo>
                <a:lnTo>
                  <a:pt x="194" y="177"/>
                </a:lnTo>
                <a:lnTo>
                  <a:pt x="178" y="186"/>
                </a:lnTo>
                <a:lnTo>
                  <a:pt x="169" y="188"/>
                </a:lnTo>
                <a:lnTo>
                  <a:pt x="161" y="189"/>
                </a:lnTo>
                <a:lnTo>
                  <a:pt x="145" y="186"/>
                </a:lnTo>
                <a:lnTo>
                  <a:pt x="133" y="179"/>
                </a:lnTo>
                <a:lnTo>
                  <a:pt x="124" y="167"/>
                </a:lnTo>
                <a:lnTo>
                  <a:pt x="123" y="154"/>
                </a:lnTo>
                <a:lnTo>
                  <a:pt x="126" y="143"/>
                </a:lnTo>
                <a:lnTo>
                  <a:pt x="137" y="128"/>
                </a:lnTo>
                <a:lnTo>
                  <a:pt x="153" y="120"/>
                </a:lnTo>
                <a:lnTo>
                  <a:pt x="162" y="118"/>
                </a:lnTo>
                <a:lnTo>
                  <a:pt x="169" y="117"/>
                </a:lnTo>
                <a:lnTo>
                  <a:pt x="184" y="120"/>
                </a:lnTo>
                <a:lnTo>
                  <a:pt x="195" y="126"/>
                </a:lnTo>
                <a:lnTo>
                  <a:pt x="195" y="46"/>
                </a:lnTo>
                <a:lnTo>
                  <a:pt x="87" y="65"/>
                </a:lnTo>
                <a:lnTo>
                  <a:pt x="84" y="65"/>
                </a:lnTo>
                <a:lnTo>
                  <a:pt x="84" y="169"/>
                </a:lnTo>
                <a:lnTo>
                  <a:pt x="84" y="169"/>
                </a:lnTo>
                <a:lnTo>
                  <a:pt x="83" y="176"/>
                </a:lnTo>
                <a:lnTo>
                  <a:pt x="81" y="183"/>
                </a:lnTo>
                <a:lnTo>
                  <a:pt x="70" y="196"/>
                </a:lnTo>
                <a:lnTo>
                  <a:pt x="54" y="205"/>
                </a:lnTo>
                <a:lnTo>
                  <a:pt x="45" y="208"/>
                </a:lnTo>
                <a:lnTo>
                  <a:pt x="38" y="208"/>
                </a:lnTo>
                <a:lnTo>
                  <a:pt x="22" y="205"/>
                </a:lnTo>
                <a:lnTo>
                  <a:pt x="9" y="198"/>
                </a:lnTo>
                <a:lnTo>
                  <a:pt x="2" y="186"/>
                </a:lnTo>
                <a:lnTo>
                  <a:pt x="0" y="175"/>
                </a:lnTo>
                <a:lnTo>
                  <a:pt x="3" y="162"/>
                </a:lnTo>
                <a:lnTo>
                  <a:pt x="13" y="149"/>
                </a:lnTo>
                <a:lnTo>
                  <a:pt x="31" y="140"/>
                </a:lnTo>
                <a:lnTo>
                  <a:pt x="38" y="137"/>
                </a:lnTo>
                <a:lnTo>
                  <a:pt x="47" y="137"/>
                </a:lnTo>
                <a:lnTo>
                  <a:pt x="60" y="138"/>
                </a:lnTo>
                <a:lnTo>
                  <a:pt x="71" y="144"/>
                </a:lnTo>
                <a:lnTo>
                  <a:pt x="71" y="33"/>
                </a:lnTo>
                <a:lnTo>
                  <a:pt x="73" y="29"/>
                </a:lnTo>
                <a:lnTo>
                  <a:pt x="74" y="24"/>
                </a:lnTo>
                <a:lnTo>
                  <a:pt x="78" y="22"/>
                </a:lnTo>
                <a:lnTo>
                  <a:pt x="83" y="20"/>
                </a:lnTo>
                <a:lnTo>
                  <a:pt x="192" y="1"/>
                </a:lnTo>
                <a:lnTo>
                  <a:pt x="195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128" name="Group 127"/>
          <p:cNvGrpSpPr/>
          <p:nvPr userDrawn="1"/>
        </p:nvGrpSpPr>
        <p:grpSpPr>
          <a:xfrm>
            <a:off x="7279879" y="2915501"/>
            <a:ext cx="313002" cy="440267"/>
            <a:chOff x="6719888" y="2186626"/>
            <a:chExt cx="288925" cy="330200"/>
          </a:xfrm>
        </p:grpSpPr>
        <p:sp>
          <p:nvSpPr>
            <p:cNvPr id="129" name="Freeform 128"/>
            <p:cNvSpPr>
              <a:spLocks noEditPoints="1"/>
            </p:cNvSpPr>
            <p:nvPr/>
          </p:nvSpPr>
          <p:spPr bwMode="auto">
            <a:xfrm>
              <a:off x="6719888" y="2186626"/>
              <a:ext cx="288925" cy="330200"/>
            </a:xfrm>
            <a:custGeom>
              <a:avLst/>
              <a:gdLst>
                <a:gd name="T0" fmla="*/ 13 w 182"/>
                <a:gd name="T1" fmla="*/ 166 h 208"/>
                <a:gd name="T2" fmla="*/ 27 w 182"/>
                <a:gd name="T3" fmla="*/ 183 h 208"/>
                <a:gd name="T4" fmla="*/ 66 w 182"/>
                <a:gd name="T5" fmla="*/ 193 h 208"/>
                <a:gd name="T6" fmla="*/ 115 w 182"/>
                <a:gd name="T7" fmla="*/ 193 h 208"/>
                <a:gd name="T8" fmla="*/ 153 w 182"/>
                <a:gd name="T9" fmla="*/ 183 h 208"/>
                <a:gd name="T10" fmla="*/ 169 w 182"/>
                <a:gd name="T11" fmla="*/ 166 h 208"/>
                <a:gd name="T12" fmla="*/ 156 w 182"/>
                <a:gd name="T13" fmla="*/ 151 h 208"/>
                <a:gd name="T14" fmla="*/ 114 w 182"/>
                <a:gd name="T15" fmla="*/ 162 h 208"/>
                <a:gd name="T16" fmla="*/ 66 w 182"/>
                <a:gd name="T17" fmla="*/ 162 h 208"/>
                <a:gd name="T18" fmla="*/ 26 w 182"/>
                <a:gd name="T19" fmla="*/ 151 h 208"/>
                <a:gd name="T20" fmla="*/ 13 w 182"/>
                <a:gd name="T21" fmla="*/ 102 h 208"/>
                <a:gd name="T22" fmla="*/ 13 w 182"/>
                <a:gd name="T23" fmla="*/ 127 h 208"/>
                <a:gd name="T24" fmla="*/ 17 w 182"/>
                <a:gd name="T25" fmla="*/ 137 h 208"/>
                <a:gd name="T26" fmla="*/ 45 w 182"/>
                <a:gd name="T27" fmla="*/ 150 h 208"/>
                <a:gd name="T28" fmla="*/ 91 w 182"/>
                <a:gd name="T29" fmla="*/ 156 h 208"/>
                <a:gd name="T30" fmla="*/ 137 w 182"/>
                <a:gd name="T31" fmla="*/ 150 h 208"/>
                <a:gd name="T32" fmla="*/ 164 w 182"/>
                <a:gd name="T33" fmla="*/ 137 h 208"/>
                <a:gd name="T34" fmla="*/ 169 w 182"/>
                <a:gd name="T35" fmla="*/ 127 h 208"/>
                <a:gd name="T36" fmla="*/ 169 w 182"/>
                <a:gd name="T37" fmla="*/ 102 h 208"/>
                <a:gd name="T38" fmla="*/ 137 w 182"/>
                <a:gd name="T39" fmla="*/ 118 h 208"/>
                <a:gd name="T40" fmla="*/ 91 w 182"/>
                <a:gd name="T41" fmla="*/ 124 h 208"/>
                <a:gd name="T42" fmla="*/ 45 w 182"/>
                <a:gd name="T43" fmla="*/ 118 h 208"/>
                <a:gd name="T44" fmla="*/ 13 w 182"/>
                <a:gd name="T45" fmla="*/ 102 h 208"/>
                <a:gd name="T46" fmla="*/ 13 w 182"/>
                <a:gd name="T47" fmla="*/ 88 h 208"/>
                <a:gd name="T48" fmla="*/ 13 w 182"/>
                <a:gd name="T49" fmla="*/ 88 h 208"/>
                <a:gd name="T50" fmla="*/ 27 w 182"/>
                <a:gd name="T51" fmla="*/ 105 h 208"/>
                <a:gd name="T52" fmla="*/ 66 w 182"/>
                <a:gd name="T53" fmla="*/ 115 h 208"/>
                <a:gd name="T54" fmla="*/ 115 w 182"/>
                <a:gd name="T55" fmla="*/ 115 h 208"/>
                <a:gd name="T56" fmla="*/ 153 w 182"/>
                <a:gd name="T57" fmla="*/ 105 h 208"/>
                <a:gd name="T58" fmla="*/ 169 w 182"/>
                <a:gd name="T59" fmla="*/ 88 h 208"/>
                <a:gd name="T60" fmla="*/ 169 w 182"/>
                <a:gd name="T61" fmla="*/ 88 h 208"/>
                <a:gd name="T62" fmla="*/ 153 w 182"/>
                <a:gd name="T63" fmla="*/ 75 h 208"/>
                <a:gd name="T64" fmla="*/ 113 w 182"/>
                <a:gd name="T65" fmla="*/ 84 h 208"/>
                <a:gd name="T66" fmla="*/ 68 w 182"/>
                <a:gd name="T67" fmla="*/ 84 h 208"/>
                <a:gd name="T68" fmla="*/ 27 w 182"/>
                <a:gd name="T69" fmla="*/ 75 h 208"/>
                <a:gd name="T70" fmla="*/ 91 w 182"/>
                <a:gd name="T71" fmla="*/ 13 h 208"/>
                <a:gd name="T72" fmla="*/ 45 w 182"/>
                <a:gd name="T73" fmla="*/ 19 h 208"/>
                <a:gd name="T74" fmla="*/ 17 w 182"/>
                <a:gd name="T75" fmla="*/ 33 h 208"/>
                <a:gd name="T76" fmla="*/ 17 w 182"/>
                <a:gd name="T77" fmla="*/ 52 h 208"/>
                <a:gd name="T78" fmla="*/ 45 w 182"/>
                <a:gd name="T79" fmla="*/ 66 h 208"/>
                <a:gd name="T80" fmla="*/ 91 w 182"/>
                <a:gd name="T81" fmla="*/ 72 h 208"/>
                <a:gd name="T82" fmla="*/ 137 w 182"/>
                <a:gd name="T83" fmla="*/ 66 h 208"/>
                <a:gd name="T84" fmla="*/ 164 w 182"/>
                <a:gd name="T85" fmla="*/ 52 h 208"/>
                <a:gd name="T86" fmla="*/ 164 w 182"/>
                <a:gd name="T87" fmla="*/ 33 h 208"/>
                <a:gd name="T88" fmla="*/ 137 w 182"/>
                <a:gd name="T89" fmla="*/ 19 h 208"/>
                <a:gd name="T90" fmla="*/ 91 w 182"/>
                <a:gd name="T91" fmla="*/ 13 h 208"/>
                <a:gd name="T92" fmla="*/ 113 w 182"/>
                <a:gd name="T93" fmla="*/ 1 h 208"/>
                <a:gd name="T94" fmla="*/ 153 w 182"/>
                <a:gd name="T95" fmla="*/ 10 h 208"/>
                <a:gd name="T96" fmla="*/ 177 w 182"/>
                <a:gd name="T97" fmla="*/ 29 h 208"/>
                <a:gd name="T98" fmla="*/ 182 w 182"/>
                <a:gd name="T99" fmla="*/ 166 h 208"/>
                <a:gd name="T100" fmla="*/ 167 w 182"/>
                <a:gd name="T101" fmla="*/ 190 h 208"/>
                <a:gd name="T102" fmla="*/ 134 w 182"/>
                <a:gd name="T103" fmla="*/ 203 h 208"/>
                <a:gd name="T104" fmla="*/ 91 w 182"/>
                <a:gd name="T105" fmla="*/ 208 h 208"/>
                <a:gd name="T106" fmla="*/ 48 w 182"/>
                <a:gd name="T107" fmla="*/ 203 h 208"/>
                <a:gd name="T108" fmla="*/ 14 w 182"/>
                <a:gd name="T109" fmla="*/ 190 h 208"/>
                <a:gd name="T110" fmla="*/ 0 w 182"/>
                <a:gd name="T111" fmla="*/ 166 h 208"/>
                <a:gd name="T112" fmla="*/ 3 w 182"/>
                <a:gd name="T113" fmla="*/ 29 h 208"/>
                <a:gd name="T114" fmla="*/ 29 w 182"/>
                <a:gd name="T115" fmla="*/ 10 h 208"/>
                <a:gd name="T116" fmla="*/ 69 w 182"/>
                <a:gd name="T117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2" h="208">
                  <a:moveTo>
                    <a:pt x="13" y="141"/>
                  </a:moveTo>
                  <a:lnTo>
                    <a:pt x="13" y="166"/>
                  </a:lnTo>
                  <a:lnTo>
                    <a:pt x="17" y="175"/>
                  </a:lnTo>
                  <a:lnTo>
                    <a:pt x="27" y="183"/>
                  </a:lnTo>
                  <a:lnTo>
                    <a:pt x="45" y="189"/>
                  </a:lnTo>
                  <a:lnTo>
                    <a:pt x="66" y="193"/>
                  </a:lnTo>
                  <a:lnTo>
                    <a:pt x="91" y="195"/>
                  </a:lnTo>
                  <a:lnTo>
                    <a:pt x="115" y="193"/>
                  </a:lnTo>
                  <a:lnTo>
                    <a:pt x="137" y="189"/>
                  </a:lnTo>
                  <a:lnTo>
                    <a:pt x="153" y="183"/>
                  </a:lnTo>
                  <a:lnTo>
                    <a:pt x="164" y="175"/>
                  </a:lnTo>
                  <a:lnTo>
                    <a:pt x="169" y="166"/>
                  </a:lnTo>
                  <a:lnTo>
                    <a:pt x="169" y="141"/>
                  </a:lnTo>
                  <a:lnTo>
                    <a:pt x="156" y="151"/>
                  </a:lnTo>
                  <a:lnTo>
                    <a:pt x="137" y="157"/>
                  </a:lnTo>
                  <a:lnTo>
                    <a:pt x="114" y="162"/>
                  </a:lnTo>
                  <a:lnTo>
                    <a:pt x="91" y="163"/>
                  </a:lnTo>
                  <a:lnTo>
                    <a:pt x="66" y="162"/>
                  </a:lnTo>
                  <a:lnTo>
                    <a:pt x="45" y="157"/>
                  </a:lnTo>
                  <a:lnTo>
                    <a:pt x="26" y="151"/>
                  </a:lnTo>
                  <a:lnTo>
                    <a:pt x="13" y="141"/>
                  </a:lnTo>
                  <a:close/>
                  <a:moveTo>
                    <a:pt x="13" y="102"/>
                  </a:moveTo>
                  <a:lnTo>
                    <a:pt x="13" y="127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17" y="137"/>
                  </a:lnTo>
                  <a:lnTo>
                    <a:pt x="27" y="144"/>
                  </a:lnTo>
                  <a:lnTo>
                    <a:pt x="45" y="150"/>
                  </a:lnTo>
                  <a:lnTo>
                    <a:pt x="66" y="154"/>
                  </a:lnTo>
                  <a:lnTo>
                    <a:pt x="91" y="156"/>
                  </a:lnTo>
                  <a:lnTo>
                    <a:pt x="115" y="154"/>
                  </a:lnTo>
                  <a:lnTo>
                    <a:pt x="137" y="150"/>
                  </a:lnTo>
                  <a:lnTo>
                    <a:pt x="153" y="144"/>
                  </a:lnTo>
                  <a:lnTo>
                    <a:pt x="164" y="137"/>
                  </a:lnTo>
                  <a:lnTo>
                    <a:pt x="169" y="127"/>
                  </a:lnTo>
                  <a:lnTo>
                    <a:pt x="169" y="127"/>
                  </a:lnTo>
                  <a:lnTo>
                    <a:pt x="169" y="127"/>
                  </a:lnTo>
                  <a:lnTo>
                    <a:pt x="169" y="102"/>
                  </a:lnTo>
                  <a:lnTo>
                    <a:pt x="156" y="113"/>
                  </a:lnTo>
                  <a:lnTo>
                    <a:pt x="137" y="118"/>
                  </a:lnTo>
                  <a:lnTo>
                    <a:pt x="114" y="123"/>
                  </a:lnTo>
                  <a:lnTo>
                    <a:pt x="91" y="124"/>
                  </a:lnTo>
                  <a:lnTo>
                    <a:pt x="66" y="123"/>
                  </a:lnTo>
                  <a:lnTo>
                    <a:pt x="45" y="118"/>
                  </a:lnTo>
                  <a:lnTo>
                    <a:pt x="26" y="113"/>
                  </a:lnTo>
                  <a:lnTo>
                    <a:pt x="13" y="102"/>
                  </a:lnTo>
                  <a:close/>
                  <a:moveTo>
                    <a:pt x="13" y="66"/>
                  </a:moveTo>
                  <a:lnTo>
                    <a:pt x="13" y="88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7" y="98"/>
                  </a:lnTo>
                  <a:lnTo>
                    <a:pt x="27" y="105"/>
                  </a:lnTo>
                  <a:lnTo>
                    <a:pt x="45" y="111"/>
                  </a:lnTo>
                  <a:lnTo>
                    <a:pt x="66" y="115"/>
                  </a:lnTo>
                  <a:lnTo>
                    <a:pt x="91" y="117"/>
                  </a:lnTo>
                  <a:lnTo>
                    <a:pt x="115" y="115"/>
                  </a:lnTo>
                  <a:lnTo>
                    <a:pt x="137" y="111"/>
                  </a:lnTo>
                  <a:lnTo>
                    <a:pt x="153" y="105"/>
                  </a:lnTo>
                  <a:lnTo>
                    <a:pt x="164" y="98"/>
                  </a:lnTo>
                  <a:lnTo>
                    <a:pt x="169" y="88"/>
                  </a:lnTo>
                  <a:lnTo>
                    <a:pt x="169" y="88"/>
                  </a:lnTo>
                  <a:lnTo>
                    <a:pt x="169" y="88"/>
                  </a:lnTo>
                  <a:lnTo>
                    <a:pt x="169" y="66"/>
                  </a:lnTo>
                  <a:lnTo>
                    <a:pt x="153" y="75"/>
                  </a:lnTo>
                  <a:lnTo>
                    <a:pt x="134" y="81"/>
                  </a:lnTo>
                  <a:lnTo>
                    <a:pt x="113" y="84"/>
                  </a:lnTo>
                  <a:lnTo>
                    <a:pt x="91" y="85"/>
                  </a:lnTo>
                  <a:lnTo>
                    <a:pt x="68" y="84"/>
                  </a:lnTo>
                  <a:lnTo>
                    <a:pt x="48" y="81"/>
                  </a:lnTo>
                  <a:lnTo>
                    <a:pt x="27" y="75"/>
                  </a:lnTo>
                  <a:lnTo>
                    <a:pt x="13" y="66"/>
                  </a:lnTo>
                  <a:close/>
                  <a:moveTo>
                    <a:pt x="91" y="13"/>
                  </a:moveTo>
                  <a:lnTo>
                    <a:pt x="66" y="14"/>
                  </a:lnTo>
                  <a:lnTo>
                    <a:pt x="45" y="19"/>
                  </a:lnTo>
                  <a:lnTo>
                    <a:pt x="27" y="26"/>
                  </a:lnTo>
                  <a:lnTo>
                    <a:pt x="17" y="33"/>
                  </a:lnTo>
                  <a:lnTo>
                    <a:pt x="13" y="43"/>
                  </a:lnTo>
                  <a:lnTo>
                    <a:pt x="17" y="52"/>
                  </a:lnTo>
                  <a:lnTo>
                    <a:pt x="27" y="61"/>
                  </a:lnTo>
                  <a:lnTo>
                    <a:pt x="45" y="66"/>
                  </a:lnTo>
                  <a:lnTo>
                    <a:pt x="66" y="71"/>
                  </a:lnTo>
                  <a:lnTo>
                    <a:pt x="91" y="72"/>
                  </a:lnTo>
                  <a:lnTo>
                    <a:pt x="115" y="71"/>
                  </a:lnTo>
                  <a:lnTo>
                    <a:pt x="137" y="66"/>
                  </a:lnTo>
                  <a:lnTo>
                    <a:pt x="153" y="61"/>
                  </a:lnTo>
                  <a:lnTo>
                    <a:pt x="164" y="52"/>
                  </a:lnTo>
                  <a:lnTo>
                    <a:pt x="169" y="43"/>
                  </a:lnTo>
                  <a:lnTo>
                    <a:pt x="164" y="33"/>
                  </a:lnTo>
                  <a:lnTo>
                    <a:pt x="153" y="26"/>
                  </a:lnTo>
                  <a:lnTo>
                    <a:pt x="137" y="19"/>
                  </a:lnTo>
                  <a:lnTo>
                    <a:pt x="115" y="14"/>
                  </a:lnTo>
                  <a:lnTo>
                    <a:pt x="91" y="13"/>
                  </a:lnTo>
                  <a:close/>
                  <a:moveTo>
                    <a:pt x="91" y="0"/>
                  </a:moveTo>
                  <a:lnTo>
                    <a:pt x="113" y="1"/>
                  </a:lnTo>
                  <a:lnTo>
                    <a:pt x="134" y="6"/>
                  </a:lnTo>
                  <a:lnTo>
                    <a:pt x="153" y="10"/>
                  </a:lnTo>
                  <a:lnTo>
                    <a:pt x="167" y="19"/>
                  </a:lnTo>
                  <a:lnTo>
                    <a:pt x="177" y="29"/>
                  </a:lnTo>
                  <a:lnTo>
                    <a:pt x="182" y="43"/>
                  </a:lnTo>
                  <a:lnTo>
                    <a:pt x="182" y="166"/>
                  </a:lnTo>
                  <a:lnTo>
                    <a:pt x="177" y="179"/>
                  </a:lnTo>
                  <a:lnTo>
                    <a:pt x="167" y="190"/>
                  </a:lnTo>
                  <a:lnTo>
                    <a:pt x="153" y="198"/>
                  </a:lnTo>
                  <a:lnTo>
                    <a:pt x="134" y="203"/>
                  </a:lnTo>
                  <a:lnTo>
                    <a:pt x="113" y="208"/>
                  </a:lnTo>
                  <a:lnTo>
                    <a:pt x="91" y="208"/>
                  </a:lnTo>
                  <a:lnTo>
                    <a:pt x="69" y="208"/>
                  </a:lnTo>
                  <a:lnTo>
                    <a:pt x="48" y="203"/>
                  </a:lnTo>
                  <a:lnTo>
                    <a:pt x="29" y="198"/>
                  </a:lnTo>
                  <a:lnTo>
                    <a:pt x="14" y="190"/>
                  </a:lnTo>
                  <a:lnTo>
                    <a:pt x="3" y="179"/>
                  </a:lnTo>
                  <a:lnTo>
                    <a:pt x="0" y="166"/>
                  </a:lnTo>
                  <a:lnTo>
                    <a:pt x="0" y="43"/>
                  </a:lnTo>
                  <a:lnTo>
                    <a:pt x="3" y="29"/>
                  </a:lnTo>
                  <a:lnTo>
                    <a:pt x="14" y="19"/>
                  </a:lnTo>
                  <a:lnTo>
                    <a:pt x="29" y="10"/>
                  </a:lnTo>
                  <a:lnTo>
                    <a:pt x="48" y="6"/>
                  </a:lnTo>
                  <a:lnTo>
                    <a:pt x="69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6946900" y="2445388"/>
              <a:ext cx="20638" cy="20637"/>
            </a:xfrm>
            <a:custGeom>
              <a:avLst/>
              <a:gdLst>
                <a:gd name="T0" fmla="*/ 6 w 13"/>
                <a:gd name="T1" fmla="*/ 0 h 13"/>
                <a:gd name="T2" fmla="*/ 10 w 13"/>
                <a:gd name="T3" fmla="*/ 0 h 13"/>
                <a:gd name="T4" fmla="*/ 11 w 13"/>
                <a:gd name="T5" fmla="*/ 3 h 13"/>
                <a:gd name="T6" fmla="*/ 13 w 13"/>
                <a:gd name="T7" fmla="*/ 6 h 13"/>
                <a:gd name="T8" fmla="*/ 11 w 13"/>
                <a:gd name="T9" fmla="*/ 10 h 13"/>
                <a:gd name="T10" fmla="*/ 10 w 13"/>
                <a:gd name="T11" fmla="*/ 12 h 13"/>
                <a:gd name="T12" fmla="*/ 6 w 13"/>
                <a:gd name="T13" fmla="*/ 13 h 13"/>
                <a:gd name="T14" fmla="*/ 3 w 13"/>
                <a:gd name="T15" fmla="*/ 12 h 13"/>
                <a:gd name="T16" fmla="*/ 0 w 13"/>
                <a:gd name="T17" fmla="*/ 10 h 13"/>
                <a:gd name="T18" fmla="*/ 0 w 13"/>
                <a:gd name="T19" fmla="*/ 6 h 13"/>
                <a:gd name="T20" fmla="*/ 0 w 13"/>
                <a:gd name="T21" fmla="*/ 3 h 13"/>
                <a:gd name="T22" fmla="*/ 3 w 13"/>
                <a:gd name="T23" fmla="*/ 0 h 13"/>
                <a:gd name="T24" fmla="*/ 6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10" y="0"/>
                  </a:lnTo>
                  <a:lnTo>
                    <a:pt x="11" y="3"/>
                  </a:lnTo>
                  <a:lnTo>
                    <a:pt x="13" y="6"/>
                  </a:lnTo>
                  <a:lnTo>
                    <a:pt x="11" y="10"/>
                  </a:lnTo>
                  <a:lnTo>
                    <a:pt x="10" y="12"/>
                  </a:lnTo>
                  <a:lnTo>
                    <a:pt x="6" y="13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6946900" y="2383476"/>
              <a:ext cx="20638" cy="20637"/>
            </a:xfrm>
            <a:custGeom>
              <a:avLst/>
              <a:gdLst>
                <a:gd name="T0" fmla="*/ 6 w 13"/>
                <a:gd name="T1" fmla="*/ 0 h 13"/>
                <a:gd name="T2" fmla="*/ 10 w 13"/>
                <a:gd name="T3" fmla="*/ 0 h 13"/>
                <a:gd name="T4" fmla="*/ 11 w 13"/>
                <a:gd name="T5" fmla="*/ 3 h 13"/>
                <a:gd name="T6" fmla="*/ 13 w 13"/>
                <a:gd name="T7" fmla="*/ 6 h 13"/>
                <a:gd name="T8" fmla="*/ 11 w 13"/>
                <a:gd name="T9" fmla="*/ 10 h 13"/>
                <a:gd name="T10" fmla="*/ 10 w 13"/>
                <a:gd name="T11" fmla="*/ 12 h 13"/>
                <a:gd name="T12" fmla="*/ 6 w 13"/>
                <a:gd name="T13" fmla="*/ 13 h 13"/>
                <a:gd name="T14" fmla="*/ 3 w 13"/>
                <a:gd name="T15" fmla="*/ 12 h 13"/>
                <a:gd name="T16" fmla="*/ 0 w 13"/>
                <a:gd name="T17" fmla="*/ 10 h 13"/>
                <a:gd name="T18" fmla="*/ 0 w 13"/>
                <a:gd name="T19" fmla="*/ 6 h 13"/>
                <a:gd name="T20" fmla="*/ 0 w 13"/>
                <a:gd name="T21" fmla="*/ 3 h 13"/>
                <a:gd name="T22" fmla="*/ 3 w 13"/>
                <a:gd name="T23" fmla="*/ 0 h 13"/>
                <a:gd name="T24" fmla="*/ 6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10" y="0"/>
                  </a:lnTo>
                  <a:lnTo>
                    <a:pt x="11" y="3"/>
                  </a:lnTo>
                  <a:lnTo>
                    <a:pt x="13" y="6"/>
                  </a:lnTo>
                  <a:lnTo>
                    <a:pt x="11" y="10"/>
                  </a:lnTo>
                  <a:lnTo>
                    <a:pt x="10" y="12"/>
                  </a:lnTo>
                  <a:lnTo>
                    <a:pt x="6" y="13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6946900" y="2321563"/>
              <a:ext cx="20638" cy="20637"/>
            </a:xfrm>
            <a:custGeom>
              <a:avLst/>
              <a:gdLst>
                <a:gd name="T0" fmla="*/ 6 w 13"/>
                <a:gd name="T1" fmla="*/ 0 h 13"/>
                <a:gd name="T2" fmla="*/ 10 w 13"/>
                <a:gd name="T3" fmla="*/ 0 h 13"/>
                <a:gd name="T4" fmla="*/ 11 w 13"/>
                <a:gd name="T5" fmla="*/ 3 h 13"/>
                <a:gd name="T6" fmla="*/ 13 w 13"/>
                <a:gd name="T7" fmla="*/ 6 h 13"/>
                <a:gd name="T8" fmla="*/ 11 w 13"/>
                <a:gd name="T9" fmla="*/ 10 h 13"/>
                <a:gd name="T10" fmla="*/ 10 w 13"/>
                <a:gd name="T11" fmla="*/ 12 h 13"/>
                <a:gd name="T12" fmla="*/ 6 w 13"/>
                <a:gd name="T13" fmla="*/ 13 h 13"/>
                <a:gd name="T14" fmla="*/ 3 w 13"/>
                <a:gd name="T15" fmla="*/ 12 h 13"/>
                <a:gd name="T16" fmla="*/ 0 w 13"/>
                <a:gd name="T17" fmla="*/ 10 h 13"/>
                <a:gd name="T18" fmla="*/ 0 w 13"/>
                <a:gd name="T19" fmla="*/ 6 h 13"/>
                <a:gd name="T20" fmla="*/ 0 w 13"/>
                <a:gd name="T21" fmla="*/ 3 h 13"/>
                <a:gd name="T22" fmla="*/ 3 w 13"/>
                <a:gd name="T23" fmla="*/ 0 h 13"/>
                <a:gd name="T24" fmla="*/ 6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10" y="0"/>
                  </a:lnTo>
                  <a:lnTo>
                    <a:pt x="11" y="3"/>
                  </a:lnTo>
                  <a:lnTo>
                    <a:pt x="13" y="6"/>
                  </a:lnTo>
                  <a:lnTo>
                    <a:pt x="11" y="10"/>
                  </a:lnTo>
                  <a:lnTo>
                    <a:pt x="10" y="12"/>
                  </a:lnTo>
                  <a:lnTo>
                    <a:pt x="6" y="13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133" name="Group 132"/>
          <p:cNvGrpSpPr/>
          <p:nvPr userDrawn="1"/>
        </p:nvGrpSpPr>
        <p:grpSpPr>
          <a:xfrm>
            <a:off x="6543810" y="2915501"/>
            <a:ext cx="355997" cy="440267"/>
            <a:chOff x="6040438" y="2186626"/>
            <a:chExt cx="328613" cy="330200"/>
          </a:xfrm>
        </p:grpSpPr>
        <p:sp>
          <p:nvSpPr>
            <p:cNvPr id="134" name="Freeform 133"/>
            <p:cNvSpPr>
              <a:spLocks noEditPoints="1"/>
            </p:cNvSpPr>
            <p:nvPr/>
          </p:nvSpPr>
          <p:spPr bwMode="auto">
            <a:xfrm>
              <a:off x="6040438" y="2186626"/>
              <a:ext cx="328613" cy="330200"/>
            </a:xfrm>
            <a:custGeom>
              <a:avLst/>
              <a:gdLst>
                <a:gd name="T0" fmla="*/ 129 w 207"/>
                <a:gd name="T1" fmla="*/ 13 h 208"/>
                <a:gd name="T2" fmla="*/ 121 w 207"/>
                <a:gd name="T3" fmla="*/ 32 h 208"/>
                <a:gd name="T4" fmla="*/ 109 w 207"/>
                <a:gd name="T5" fmla="*/ 46 h 208"/>
                <a:gd name="T6" fmla="*/ 95 w 207"/>
                <a:gd name="T7" fmla="*/ 58 h 208"/>
                <a:gd name="T8" fmla="*/ 79 w 207"/>
                <a:gd name="T9" fmla="*/ 68 h 208"/>
                <a:gd name="T10" fmla="*/ 63 w 207"/>
                <a:gd name="T11" fmla="*/ 76 h 208"/>
                <a:gd name="T12" fmla="*/ 47 w 207"/>
                <a:gd name="T13" fmla="*/ 87 h 208"/>
                <a:gd name="T14" fmla="*/ 33 w 207"/>
                <a:gd name="T15" fmla="*/ 98 h 208"/>
                <a:gd name="T16" fmla="*/ 21 w 207"/>
                <a:gd name="T17" fmla="*/ 113 h 208"/>
                <a:gd name="T18" fmla="*/ 13 w 207"/>
                <a:gd name="T19" fmla="*/ 130 h 208"/>
                <a:gd name="T20" fmla="*/ 77 w 207"/>
                <a:gd name="T21" fmla="*/ 195 h 208"/>
                <a:gd name="T22" fmla="*/ 86 w 207"/>
                <a:gd name="T23" fmla="*/ 177 h 208"/>
                <a:gd name="T24" fmla="*/ 98 w 207"/>
                <a:gd name="T25" fmla="*/ 163 h 208"/>
                <a:gd name="T26" fmla="*/ 112 w 207"/>
                <a:gd name="T27" fmla="*/ 151 h 208"/>
                <a:gd name="T28" fmla="*/ 128 w 207"/>
                <a:gd name="T29" fmla="*/ 141 h 208"/>
                <a:gd name="T30" fmla="*/ 144 w 207"/>
                <a:gd name="T31" fmla="*/ 133 h 208"/>
                <a:gd name="T32" fmla="*/ 160 w 207"/>
                <a:gd name="T33" fmla="*/ 123 h 208"/>
                <a:gd name="T34" fmla="*/ 174 w 207"/>
                <a:gd name="T35" fmla="*/ 110 h 208"/>
                <a:gd name="T36" fmla="*/ 186 w 207"/>
                <a:gd name="T37" fmla="*/ 97 h 208"/>
                <a:gd name="T38" fmla="*/ 194 w 207"/>
                <a:gd name="T39" fmla="*/ 78 h 208"/>
                <a:gd name="T40" fmla="*/ 129 w 207"/>
                <a:gd name="T41" fmla="*/ 13 h 208"/>
                <a:gd name="T42" fmla="*/ 131 w 207"/>
                <a:gd name="T43" fmla="*/ 0 h 208"/>
                <a:gd name="T44" fmla="*/ 135 w 207"/>
                <a:gd name="T45" fmla="*/ 1 h 208"/>
                <a:gd name="T46" fmla="*/ 138 w 207"/>
                <a:gd name="T47" fmla="*/ 4 h 208"/>
                <a:gd name="T48" fmla="*/ 203 w 207"/>
                <a:gd name="T49" fmla="*/ 69 h 208"/>
                <a:gd name="T50" fmla="*/ 206 w 207"/>
                <a:gd name="T51" fmla="*/ 74 h 208"/>
                <a:gd name="T52" fmla="*/ 207 w 207"/>
                <a:gd name="T53" fmla="*/ 78 h 208"/>
                <a:gd name="T54" fmla="*/ 207 w 207"/>
                <a:gd name="T55" fmla="*/ 82 h 208"/>
                <a:gd name="T56" fmla="*/ 199 w 207"/>
                <a:gd name="T57" fmla="*/ 101 h 208"/>
                <a:gd name="T58" fmla="*/ 184 w 207"/>
                <a:gd name="T59" fmla="*/ 118 h 208"/>
                <a:gd name="T60" fmla="*/ 164 w 207"/>
                <a:gd name="T61" fmla="*/ 134 h 208"/>
                <a:gd name="T62" fmla="*/ 142 w 207"/>
                <a:gd name="T63" fmla="*/ 149 h 208"/>
                <a:gd name="T64" fmla="*/ 122 w 207"/>
                <a:gd name="T65" fmla="*/ 160 h 208"/>
                <a:gd name="T66" fmla="*/ 106 w 207"/>
                <a:gd name="T67" fmla="*/ 173 h 208"/>
                <a:gd name="T68" fmla="*/ 96 w 207"/>
                <a:gd name="T69" fmla="*/ 186 h 208"/>
                <a:gd name="T70" fmla="*/ 90 w 207"/>
                <a:gd name="T71" fmla="*/ 199 h 208"/>
                <a:gd name="T72" fmla="*/ 89 w 207"/>
                <a:gd name="T73" fmla="*/ 202 h 208"/>
                <a:gd name="T74" fmla="*/ 88 w 207"/>
                <a:gd name="T75" fmla="*/ 205 h 208"/>
                <a:gd name="T76" fmla="*/ 85 w 207"/>
                <a:gd name="T77" fmla="*/ 206 h 208"/>
                <a:gd name="T78" fmla="*/ 80 w 207"/>
                <a:gd name="T79" fmla="*/ 208 h 208"/>
                <a:gd name="T80" fmla="*/ 76 w 207"/>
                <a:gd name="T81" fmla="*/ 208 h 208"/>
                <a:gd name="T82" fmla="*/ 72 w 207"/>
                <a:gd name="T83" fmla="*/ 206 h 208"/>
                <a:gd name="T84" fmla="*/ 69 w 207"/>
                <a:gd name="T85" fmla="*/ 205 h 208"/>
                <a:gd name="T86" fmla="*/ 4 w 207"/>
                <a:gd name="T87" fmla="*/ 140 h 208"/>
                <a:gd name="T88" fmla="*/ 1 w 207"/>
                <a:gd name="T89" fmla="*/ 136 h 208"/>
                <a:gd name="T90" fmla="*/ 0 w 207"/>
                <a:gd name="T91" fmla="*/ 131 h 208"/>
                <a:gd name="T92" fmla="*/ 1 w 207"/>
                <a:gd name="T93" fmla="*/ 127 h 208"/>
                <a:gd name="T94" fmla="*/ 10 w 207"/>
                <a:gd name="T95" fmla="*/ 107 h 208"/>
                <a:gd name="T96" fmla="*/ 23 w 207"/>
                <a:gd name="T97" fmla="*/ 91 h 208"/>
                <a:gd name="T98" fmla="*/ 43 w 207"/>
                <a:gd name="T99" fmla="*/ 74 h 208"/>
                <a:gd name="T100" fmla="*/ 65 w 207"/>
                <a:gd name="T101" fmla="*/ 61 h 208"/>
                <a:gd name="T102" fmla="*/ 85 w 207"/>
                <a:gd name="T103" fmla="*/ 49 h 208"/>
                <a:gd name="T104" fmla="*/ 102 w 207"/>
                <a:gd name="T105" fmla="*/ 35 h 208"/>
                <a:gd name="T106" fmla="*/ 111 w 207"/>
                <a:gd name="T107" fmla="*/ 23 h 208"/>
                <a:gd name="T108" fmla="*/ 118 w 207"/>
                <a:gd name="T109" fmla="*/ 10 h 208"/>
                <a:gd name="T110" fmla="*/ 118 w 207"/>
                <a:gd name="T111" fmla="*/ 7 h 208"/>
                <a:gd name="T112" fmla="*/ 121 w 207"/>
                <a:gd name="T113" fmla="*/ 4 h 208"/>
                <a:gd name="T114" fmla="*/ 124 w 207"/>
                <a:gd name="T115" fmla="*/ 3 h 208"/>
                <a:gd name="T116" fmla="*/ 127 w 207"/>
                <a:gd name="T117" fmla="*/ 1 h 208"/>
                <a:gd name="T118" fmla="*/ 131 w 207"/>
                <a:gd name="T11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7" h="208">
                  <a:moveTo>
                    <a:pt x="129" y="13"/>
                  </a:moveTo>
                  <a:lnTo>
                    <a:pt x="121" y="32"/>
                  </a:lnTo>
                  <a:lnTo>
                    <a:pt x="109" y="46"/>
                  </a:lnTo>
                  <a:lnTo>
                    <a:pt x="95" y="58"/>
                  </a:lnTo>
                  <a:lnTo>
                    <a:pt x="79" y="68"/>
                  </a:lnTo>
                  <a:lnTo>
                    <a:pt x="63" y="76"/>
                  </a:lnTo>
                  <a:lnTo>
                    <a:pt x="47" y="87"/>
                  </a:lnTo>
                  <a:lnTo>
                    <a:pt x="33" y="98"/>
                  </a:lnTo>
                  <a:lnTo>
                    <a:pt x="21" y="113"/>
                  </a:lnTo>
                  <a:lnTo>
                    <a:pt x="13" y="130"/>
                  </a:lnTo>
                  <a:lnTo>
                    <a:pt x="77" y="195"/>
                  </a:lnTo>
                  <a:lnTo>
                    <a:pt x="86" y="177"/>
                  </a:lnTo>
                  <a:lnTo>
                    <a:pt x="98" y="163"/>
                  </a:lnTo>
                  <a:lnTo>
                    <a:pt x="112" y="151"/>
                  </a:lnTo>
                  <a:lnTo>
                    <a:pt x="128" y="141"/>
                  </a:lnTo>
                  <a:lnTo>
                    <a:pt x="144" y="133"/>
                  </a:lnTo>
                  <a:lnTo>
                    <a:pt x="160" y="123"/>
                  </a:lnTo>
                  <a:lnTo>
                    <a:pt x="174" y="110"/>
                  </a:lnTo>
                  <a:lnTo>
                    <a:pt x="186" y="97"/>
                  </a:lnTo>
                  <a:lnTo>
                    <a:pt x="194" y="78"/>
                  </a:lnTo>
                  <a:lnTo>
                    <a:pt x="129" y="13"/>
                  </a:lnTo>
                  <a:close/>
                  <a:moveTo>
                    <a:pt x="131" y="0"/>
                  </a:moveTo>
                  <a:lnTo>
                    <a:pt x="135" y="1"/>
                  </a:lnTo>
                  <a:lnTo>
                    <a:pt x="138" y="4"/>
                  </a:lnTo>
                  <a:lnTo>
                    <a:pt x="203" y="69"/>
                  </a:lnTo>
                  <a:lnTo>
                    <a:pt x="206" y="74"/>
                  </a:lnTo>
                  <a:lnTo>
                    <a:pt x="207" y="78"/>
                  </a:lnTo>
                  <a:lnTo>
                    <a:pt x="207" y="82"/>
                  </a:lnTo>
                  <a:lnTo>
                    <a:pt x="199" y="101"/>
                  </a:lnTo>
                  <a:lnTo>
                    <a:pt x="184" y="118"/>
                  </a:lnTo>
                  <a:lnTo>
                    <a:pt x="164" y="134"/>
                  </a:lnTo>
                  <a:lnTo>
                    <a:pt x="142" y="149"/>
                  </a:lnTo>
                  <a:lnTo>
                    <a:pt x="122" y="160"/>
                  </a:lnTo>
                  <a:lnTo>
                    <a:pt x="106" y="173"/>
                  </a:lnTo>
                  <a:lnTo>
                    <a:pt x="96" y="186"/>
                  </a:lnTo>
                  <a:lnTo>
                    <a:pt x="90" y="199"/>
                  </a:lnTo>
                  <a:lnTo>
                    <a:pt x="89" y="202"/>
                  </a:lnTo>
                  <a:lnTo>
                    <a:pt x="88" y="205"/>
                  </a:lnTo>
                  <a:lnTo>
                    <a:pt x="85" y="206"/>
                  </a:lnTo>
                  <a:lnTo>
                    <a:pt x="80" y="208"/>
                  </a:lnTo>
                  <a:lnTo>
                    <a:pt x="76" y="208"/>
                  </a:lnTo>
                  <a:lnTo>
                    <a:pt x="72" y="206"/>
                  </a:lnTo>
                  <a:lnTo>
                    <a:pt x="69" y="205"/>
                  </a:lnTo>
                  <a:lnTo>
                    <a:pt x="4" y="140"/>
                  </a:lnTo>
                  <a:lnTo>
                    <a:pt x="1" y="136"/>
                  </a:lnTo>
                  <a:lnTo>
                    <a:pt x="0" y="131"/>
                  </a:lnTo>
                  <a:lnTo>
                    <a:pt x="1" y="127"/>
                  </a:lnTo>
                  <a:lnTo>
                    <a:pt x="10" y="107"/>
                  </a:lnTo>
                  <a:lnTo>
                    <a:pt x="23" y="91"/>
                  </a:lnTo>
                  <a:lnTo>
                    <a:pt x="43" y="74"/>
                  </a:lnTo>
                  <a:lnTo>
                    <a:pt x="65" y="61"/>
                  </a:lnTo>
                  <a:lnTo>
                    <a:pt x="85" y="49"/>
                  </a:lnTo>
                  <a:lnTo>
                    <a:pt x="102" y="35"/>
                  </a:lnTo>
                  <a:lnTo>
                    <a:pt x="111" y="23"/>
                  </a:lnTo>
                  <a:lnTo>
                    <a:pt x="118" y="10"/>
                  </a:lnTo>
                  <a:lnTo>
                    <a:pt x="118" y="7"/>
                  </a:lnTo>
                  <a:lnTo>
                    <a:pt x="121" y="4"/>
                  </a:lnTo>
                  <a:lnTo>
                    <a:pt x="124" y="3"/>
                  </a:lnTo>
                  <a:lnTo>
                    <a:pt x="127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35" name="Freeform 134"/>
            <p:cNvSpPr>
              <a:spLocks noEditPoints="1"/>
            </p:cNvSpPr>
            <p:nvPr/>
          </p:nvSpPr>
          <p:spPr bwMode="auto">
            <a:xfrm>
              <a:off x="6161088" y="2304101"/>
              <a:ext cx="87313" cy="93662"/>
            </a:xfrm>
            <a:custGeom>
              <a:avLst/>
              <a:gdLst>
                <a:gd name="T0" fmla="*/ 35 w 55"/>
                <a:gd name="T1" fmla="*/ 30 h 59"/>
                <a:gd name="T2" fmla="*/ 43 w 55"/>
                <a:gd name="T3" fmla="*/ 43 h 59"/>
                <a:gd name="T4" fmla="*/ 46 w 55"/>
                <a:gd name="T5" fmla="*/ 37 h 59"/>
                <a:gd name="T6" fmla="*/ 45 w 55"/>
                <a:gd name="T7" fmla="*/ 31 h 59"/>
                <a:gd name="T8" fmla="*/ 38 w 55"/>
                <a:gd name="T9" fmla="*/ 30 h 59"/>
                <a:gd name="T10" fmla="*/ 9 w 55"/>
                <a:gd name="T11" fmla="*/ 18 h 59"/>
                <a:gd name="T12" fmla="*/ 9 w 55"/>
                <a:gd name="T13" fmla="*/ 24 h 59"/>
                <a:gd name="T14" fmla="*/ 12 w 55"/>
                <a:gd name="T15" fmla="*/ 27 h 59"/>
                <a:gd name="T16" fmla="*/ 17 w 55"/>
                <a:gd name="T17" fmla="*/ 27 h 59"/>
                <a:gd name="T18" fmla="*/ 12 w 55"/>
                <a:gd name="T19" fmla="*/ 15 h 59"/>
                <a:gd name="T20" fmla="*/ 25 w 55"/>
                <a:gd name="T21" fmla="*/ 0 h 59"/>
                <a:gd name="T22" fmla="*/ 30 w 55"/>
                <a:gd name="T23" fmla="*/ 2 h 59"/>
                <a:gd name="T24" fmla="*/ 32 w 55"/>
                <a:gd name="T25" fmla="*/ 7 h 59"/>
                <a:gd name="T26" fmla="*/ 30 w 55"/>
                <a:gd name="T27" fmla="*/ 10 h 59"/>
                <a:gd name="T28" fmla="*/ 27 w 55"/>
                <a:gd name="T29" fmla="*/ 11 h 59"/>
                <a:gd name="T30" fmla="*/ 19 w 55"/>
                <a:gd name="T31" fmla="*/ 10 h 59"/>
                <a:gd name="T32" fmla="*/ 14 w 55"/>
                <a:gd name="T33" fmla="*/ 11 h 59"/>
                <a:gd name="T34" fmla="*/ 32 w 55"/>
                <a:gd name="T35" fmla="*/ 20 h 59"/>
                <a:gd name="T36" fmla="*/ 45 w 55"/>
                <a:gd name="T37" fmla="*/ 20 h 59"/>
                <a:gd name="T38" fmla="*/ 51 w 55"/>
                <a:gd name="T39" fmla="*/ 23 h 59"/>
                <a:gd name="T40" fmla="*/ 55 w 55"/>
                <a:gd name="T41" fmla="*/ 28 h 59"/>
                <a:gd name="T42" fmla="*/ 55 w 55"/>
                <a:gd name="T43" fmla="*/ 34 h 59"/>
                <a:gd name="T44" fmla="*/ 53 w 55"/>
                <a:gd name="T45" fmla="*/ 41 h 59"/>
                <a:gd name="T46" fmla="*/ 49 w 55"/>
                <a:gd name="T47" fmla="*/ 49 h 59"/>
                <a:gd name="T48" fmla="*/ 53 w 55"/>
                <a:gd name="T49" fmla="*/ 53 h 59"/>
                <a:gd name="T50" fmla="*/ 51 w 55"/>
                <a:gd name="T51" fmla="*/ 56 h 59"/>
                <a:gd name="T52" fmla="*/ 45 w 55"/>
                <a:gd name="T53" fmla="*/ 53 h 59"/>
                <a:gd name="T54" fmla="*/ 38 w 55"/>
                <a:gd name="T55" fmla="*/ 57 h 59"/>
                <a:gd name="T56" fmla="*/ 32 w 55"/>
                <a:gd name="T57" fmla="*/ 59 h 59"/>
                <a:gd name="T58" fmla="*/ 26 w 55"/>
                <a:gd name="T59" fmla="*/ 57 h 59"/>
                <a:gd name="T60" fmla="*/ 22 w 55"/>
                <a:gd name="T61" fmla="*/ 53 h 59"/>
                <a:gd name="T62" fmla="*/ 20 w 55"/>
                <a:gd name="T63" fmla="*/ 50 h 59"/>
                <a:gd name="T64" fmla="*/ 22 w 55"/>
                <a:gd name="T65" fmla="*/ 47 h 59"/>
                <a:gd name="T66" fmla="*/ 25 w 55"/>
                <a:gd name="T67" fmla="*/ 46 h 59"/>
                <a:gd name="T68" fmla="*/ 29 w 55"/>
                <a:gd name="T69" fmla="*/ 47 h 59"/>
                <a:gd name="T70" fmla="*/ 36 w 55"/>
                <a:gd name="T71" fmla="*/ 49 h 59"/>
                <a:gd name="T72" fmla="*/ 40 w 55"/>
                <a:gd name="T73" fmla="*/ 47 h 59"/>
                <a:gd name="T74" fmla="*/ 22 w 55"/>
                <a:gd name="T75" fmla="*/ 37 h 59"/>
                <a:gd name="T76" fmla="*/ 10 w 55"/>
                <a:gd name="T77" fmla="*/ 37 h 59"/>
                <a:gd name="T78" fmla="*/ 4 w 55"/>
                <a:gd name="T79" fmla="*/ 34 h 59"/>
                <a:gd name="T80" fmla="*/ 0 w 55"/>
                <a:gd name="T81" fmla="*/ 30 h 59"/>
                <a:gd name="T82" fmla="*/ 0 w 55"/>
                <a:gd name="T83" fmla="*/ 23 h 59"/>
                <a:gd name="T84" fmla="*/ 3 w 55"/>
                <a:gd name="T85" fmla="*/ 13 h 59"/>
                <a:gd name="T86" fmla="*/ 4 w 55"/>
                <a:gd name="T87" fmla="*/ 8 h 59"/>
                <a:gd name="T88" fmla="*/ 4 w 55"/>
                <a:gd name="T89" fmla="*/ 5 h 59"/>
                <a:gd name="T90" fmla="*/ 7 w 55"/>
                <a:gd name="T91" fmla="*/ 5 h 59"/>
                <a:gd name="T92" fmla="*/ 13 w 55"/>
                <a:gd name="T93" fmla="*/ 2 h 59"/>
                <a:gd name="T94" fmla="*/ 22 w 55"/>
                <a:gd name="T9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" h="59">
                  <a:moveTo>
                    <a:pt x="38" y="30"/>
                  </a:moveTo>
                  <a:lnTo>
                    <a:pt x="35" y="30"/>
                  </a:lnTo>
                  <a:lnTo>
                    <a:pt x="32" y="31"/>
                  </a:lnTo>
                  <a:lnTo>
                    <a:pt x="43" y="43"/>
                  </a:lnTo>
                  <a:lnTo>
                    <a:pt x="45" y="40"/>
                  </a:lnTo>
                  <a:lnTo>
                    <a:pt x="46" y="37"/>
                  </a:lnTo>
                  <a:lnTo>
                    <a:pt x="46" y="34"/>
                  </a:lnTo>
                  <a:lnTo>
                    <a:pt x="45" y="31"/>
                  </a:lnTo>
                  <a:lnTo>
                    <a:pt x="42" y="30"/>
                  </a:lnTo>
                  <a:lnTo>
                    <a:pt x="38" y="30"/>
                  </a:lnTo>
                  <a:close/>
                  <a:moveTo>
                    <a:pt x="12" y="15"/>
                  </a:moveTo>
                  <a:lnTo>
                    <a:pt x="9" y="18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10" y="26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7" y="27"/>
                  </a:lnTo>
                  <a:lnTo>
                    <a:pt x="22" y="26"/>
                  </a:lnTo>
                  <a:lnTo>
                    <a:pt x="12" y="15"/>
                  </a:lnTo>
                  <a:close/>
                  <a:moveTo>
                    <a:pt x="22" y="0"/>
                  </a:moveTo>
                  <a:lnTo>
                    <a:pt x="25" y="0"/>
                  </a:lnTo>
                  <a:lnTo>
                    <a:pt x="27" y="1"/>
                  </a:lnTo>
                  <a:lnTo>
                    <a:pt x="30" y="2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8"/>
                  </a:lnTo>
                  <a:lnTo>
                    <a:pt x="30" y="10"/>
                  </a:lnTo>
                  <a:lnTo>
                    <a:pt x="29" y="11"/>
                  </a:lnTo>
                  <a:lnTo>
                    <a:pt x="27" y="11"/>
                  </a:lnTo>
                  <a:lnTo>
                    <a:pt x="23" y="10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14" y="11"/>
                  </a:lnTo>
                  <a:lnTo>
                    <a:pt x="25" y="23"/>
                  </a:lnTo>
                  <a:lnTo>
                    <a:pt x="32" y="20"/>
                  </a:lnTo>
                  <a:lnTo>
                    <a:pt x="38" y="18"/>
                  </a:lnTo>
                  <a:lnTo>
                    <a:pt x="45" y="20"/>
                  </a:lnTo>
                  <a:lnTo>
                    <a:pt x="48" y="21"/>
                  </a:lnTo>
                  <a:lnTo>
                    <a:pt x="51" y="23"/>
                  </a:lnTo>
                  <a:lnTo>
                    <a:pt x="53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4"/>
                  </a:lnTo>
                  <a:lnTo>
                    <a:pt x="55" y="37"/>
                  </a:lnTo>
                  <a:lnTo>
                    <a:pt x="53" y="41"/>
                  </a:lnTo>
                  <a:lnTo>
                    <a:pt x="52" y="46"/>
                  </a:lnTo>
                  <a:lnTo>
                    <a:pt x="49" y="49"/>
                  </a:lnTo>
                  <a:lnTo>
                    <a:pt x="52" y="52"/>
                  </a:lnTo>
                  <a:lnTo>
                    <a:pt x="53" y="53"/>
                  </a:lnTo>
                  <a:lnTo>
                    <a:pt x="52" y="56"/>
                  </a:lnTo>
                  <a:lnTo>
                    <a:pt x="51" y="56"/>
                  </a:lnTo>
                  <a:lnTo>
                    <a:pt x="49" y="56"/>
                  </a:lnTo>
                  <a:lnTo>
                    <a:pt x="45" y="53"/>
                  </a:lnTo>
                  <a:lnTo>
                    <a:pt x="42" y="56"/>
                  </a:lnTo>
                  <a:lnTo>
                    <a:pt x="38" y="57"/>
                  </a:lnTo>
                  <a:lnTo>
                    <a:pt x="35" y="59"/>
                  </a:lnTo>
                  <a:lnTo>
                    <a:pt x="32" y="59"/>
                  </a:lnTo>
                  <a:lnTo>
                    <a:pt x="29" y="57"/>
                  </a:lnTo>
                  <a:lnTo>
                    <a:pt x="26" y="57"/>
                  </a:lnTo>
                  <a:lnTo>
                    <a:pt x="23" y="56"/>
                  </a:lnTo>
                  <a:lnTo>
                    <a:pt x="22" y="53"/>
                  </a:lnTo>
                  <a:lnTo>
                    <a:pt x="20" y="52"/>
                  </a:lnTo>
                  <a:lnTo>
                    <a:pt x="20" y="50"/>
                  </a:lnTo>
                  <a:lnTo>
                    <a:pt x="20" y="49"/>
                  </a:lnTo>
                  <a:lnTo>
                    <a:pt x="22" y="47"/>
                  </a:lnTo>
                  <a:lnTo>
                    <a:pt x="23" y="46"/>
                  </a:lnTo>
                  <a:lnTo>
                    <a:pt x="25" y="46"/>
                  </a:lnTo>
                  <a:lnTo>
                    <a:pt x="26" y="46"/>
                  </a:lnTo>
                  <a:lnTo>
                    <a:pt x="29" y="47"/>
                  </a:lnTo>
                  <a:lnTo>
                    <a:pt x="32" y="49"/>
                  </a:lnTo>
                  <a:lnTo>
                    <a:pt x="36" y="49"/>
                  </a:lnTo>
                  <a:lnTo>
                    <a:pt x="38" y="49"/>
                  </a:lnTo>
                  <a:lnTo>
                    <a:pt x="40" y="47"/>
                  </a:lnTo>
                  <a:lnTo>
                    <a:pt x="29" y="34"/>
                  </a:lnTo>
                  <a:lnTo>
                    <a:pt x="22" y="37"/>
                  </a:lnTo>
                  <a:lnTo>
                    <a:pt x="14" y="39"/>
                  </a:lnTo>
                  <a:lnTo>
                    <a:pt x="10" y="37"/>
                  </a:lnTo>
                  <a:lnTo>
                    <a:pt x="7" y="37"/>
                  </a:lnTo>
                  <a:lnTo>
                    <a:pt x="4" y="34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3" y="13"/>
                  </a:lnTo>
                  <a:lnTo>
                    <a:pt x="6" y="10"/>
                  </a:lnTo>
                  <a:lnTo>
                    <a:pt x="4" y="8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4"/>
                  </a:lnTo>
                  <a:lnTo>
                    <a:pt x="7" y="5"/>
                  </a:lnTo>
                  <a:lnTo>
                    <a:pt x="9" y="5"/>
                  </a:lnTo>
                  <a:lnTo>
                    <a:pt x="13" y="2"/>
                  </a:lnTo>
                  <a:lnTo>
                    <a:pt x="19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6149975" y="2415226"/>
              <a:ext cx="50800" cy="50800"/>
            </a:xfrm>
            <a:custGeom>
              <a:avLst/>
              <a:gdLst>
                <a:gd name="T0" fmla="*/ 29 w 32"/>
                <a:gd name="T1" fmla="*/ 0 h 32"/>
                <a:gd name="T2" fmla="*/ 30 w 32"/>
                <a:gd name="T3" fmla="*/ 0 h 32"/>
                <a:gd name="T4" fmla="*/ 32 w 32"/>
                <a:gd name="T5" fmla="*/ 2 h 32"/>
                <a:gd name="T6" fmla="*/ 32 w 32"/>
                <a:gd name="T7" fmla="*/ 3 h 32"/>
                <a:gd name="T8" fmla="*/ 30 w 32"/>
                <a:gd name="T9" fmla="*/ 5 h 32"/>
                <a:gd name="T10" fmla="*/ 30 w 32"/>
                <a:gd name="T11" fmla="*/ 6 h 32"/>
                <a:gd name="T12" fmla="*/ 30 w 32"/>
                <a:gd name="T13" fmla="*/ 6 h 32"/>
                <a:gd name="T14" fmla="*/ 24 w 32"/>
                <a:gd name="T15" fmla="*/ 10 h 32"/>
                <a:gd name="T16" fmla="*/ 19 w 32"/>
                <a:gd name="T17" fmla="*/ 15 h 32"/>
                <a:gd name="T18" fmla="*/ 14 w 32"/>
                <a:gd name="T19" fmla="*/ 20 h 32"/>
                <a:gd name="T20" fmla="*/ 10 w 32"/>
                <a:gd name="T21" fmla="*/ 25 h 32"/>
                <a:gd name="T22" fmla="*/ 6 w 32"/>
                <a:gd name="T23" fmla="*/ 31 h 32"/>
                <a:gd name="T24" fmla="*/ 6 w 32"/>
                <a:gd name="T25" fmla="*/ 32 h 32"/>
                <a:gd name="T26" fmla="*/ 4 w 32"/>
                <a:gd name="T27" fmla="*/ 32 h 32"/>
                <a:gd name="T28" fmla="*/ 3 w 32"/>
                <a:gd name="T29" fmla="*/ 32 h 32"/>
                <a:gd name="T30" fmla="*/ 1 w 32"/>
                <a:gd name="T31" fmla="*/ 32 h 32"/>
                <a:gd name="T32" fmla="*/ 0 w 32"/>
                <a:gd name="T33" fmla="*/ 29 h 32"/>
                <a:gd name="T34" fmla="*/ 1 w 32"/>
                <a:gd name="T35" fmla="*/ 28 h 32"/>
                <a:gd name="T36" fmla="*/ 1 w 32"/>
                <a:gd name="T37" fmla="*/ 28 h 32"/>
                <a:gd name="T38" fmla="*/ 6 w 32"/>
                <a:gd name="T39" fmla="*/ 22 h 32"/>
                <a:gd name="T40" fmla="*/ 10 w 32"/>
                <a:gd name="T41" fmla="*/ 16 h 32"/>
                <a:gd name="T42" fmla="*/ 14 w 32"/>
                <a:gd name="T43" fmla="*/ 10 h 32"/>
                <a:gd name="T44" fmla="*/ 20 w 32"/>
                <a:gd name="T45" fmla="*/ 5 h 32"/>
                <a:gd name="T46" fmla="*/ 26 w 32"/>
                <a:gd name="T47" fmla="*/ 0 h 32"/>
                <a:gd name="T48" fmla="*/ 26 w 32"/>
                <a:gd name="T49" fmla="*/ 0 h 32"/>
                <a:gd name="T50" fmla="*/ 29 w 32"/>
                <a:gd name="T5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2">
                  <a:moveTo>
                    <a:pt x="29" y="0"/>
                  </a:moveTo>
                  <a:lnTo>
                    <a:pt x="30" y="0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4" y="10"/>
                  </a:lnTo>
                  <a:lnTo>
                    <a:pt x="19" y="15"/>
                  </a:lnTo>
                  <a:lnTo>
                    <a:pt x="14" y="20"/>
                  </a:lnTo>
                  <a:lnTo>
                    <a:pt x="10" y="25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1" y="32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14" y="10"/>
                  </a:lnTo>
                  <a:lnTo>
                    <a:pt x="20" y="5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6208713" y="2239013"/>
              <a:ext cx="50800" cy="52387"/>
            </a:xfrm>
            <a:custGeom>
              <a:avLst/>
              <a:gdLst>
                <a:gd name="T0" fmla="*/ 28 w 32"/>
                <a:gd name="T1" fmla="*/ 0 h 33"/>
                <a:gd name="T2" fmla="*/ 29 w 32"/>
                <a:gd name="T3" fmla="*/ 0 h 33"/>
                <a:gd name="T4" fmla="*/ 32 w 32"/>
                <a:gd name="T5" fmla="*/ 0 h 33"/>
                <a:gd name="T6" fmla="*/ 32 w 32"/>
                <a:gd name="T7" fmla="*/ 3 h 33"/>
                <a:gd name="T8" fmla="*/ 32 w 32"/>
                <a:gd name="T9" fmla="*/ 4 h 33"/>
                <a:gd name="T10" fmla="*/ 32 w 32"/>
                <a:gd name="T11" fmla="*/ 4 h 33"/>
                <a:gd name="T12" fmla="*/ 28 w 32"/>
                <a:gd name="T13" fmla="*/ 12 h 33"/>
                <a:gd name="T14" fmla="*/ 22 w 32"/>
                <a:gd name="T15" fmla="*/ 17 h 33"/>
                <a:gd name="T16" fmla="*/ 18 w 32"/>
                <a:gd name="T17" fmla="*/ 22 h 33"/>
                <a:gd name="T18" fmla="*/ 12 w 32"/>
                <a:gd name="T19" fmla="*/ 28 h 33"/>
                <a:gd name="T20" fmla="*/ 6 w 32"/>
                <a:gd name="T21" fmla="*/ 32 h 33"/>
                <a:gd name="T22" fmla="*/ 6 w 32"/>
                <a:gd name="T23" fmla="*/ 32 h 33"/>
                <a:gd name="T24" fmla="*/ 5 w 32"/>
                <a:gd name="T25" fmla="*/ 33 h 33"/>
                <a:gd name="T26" fmla="*/ 3 w 32"/>
                <a:gd name="T27" fmla="*/ 33 h 33"/>
                <a:gd name="T28" fmla="*/ 2 w 32"/>
                <a:gd name="T29" fmla="*/ 32 h 33"/>
                <a:gd name="T30" fmla="*/ 0 w 32"/>
                <a:gd name="T31" fmla="*/ 30 h 33"/>
                <a:gd name="T32" fmla="*/ 0 w 32"/>
                <a:gd name="T33" fmla="*/ 29 h 33"/>
                <a:gd name="T34" fmla="*/ 2 w 32"/>
                <a:gd name="T35" fmla="*/ 28 h 33"/>
                <a:gd name="T36" fmla="*/ 2 w 32"/>
                <a:gd name="T37" fmla="*/ 28 h 33"/>
                <a:gd name="T38" fmla="*/ 8 w 32"/>
                <a:gd name="T39" fmla="*/ 22 h 33"/>
                <a:gd name="T40" fmla="*/ 13 w 32"/>
                <a:gd name="T41" fmla="*/ 17 h 33"/>
                <a:gd name="T42" fmla="*/ 18 w 32"/>
                <a:gd name="T43" fmla="*/ 13 h 33"/>
                <a:gd name="T44" fmla="*/ 22 w 32"/>
                <a:gd name="T45" fmla="*/ 7 h 33"/>
                <a:gd name="T46" fmla="*/ 26 w 32"/>
                <a:gd name="T47" fmla="*/ 2 h 33"/>
                <a:gd name="T48" fmla="*/ 26 w 32"/>
                <a:gd name="T49" fmla="*/ 0 h 33"/>
                <a:gd name="T50" fmla="*/ 28 w 32"/>
                <a:gd name="T5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3">
                  <a:moveTo>
                    <a:pt x="28" y="0"/>
                  </a:moveTo>
                  <a:lnTo>
                    <a:pt x="29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28" y="12"/>
                  </a:lnTo>
                  <a:lnTo>
                    <a:pt x="22" y="17"/>
                  </a:lnTo>
                  <a:lnTo>
                    <a:pt x="18" y="22"/>
                  </a:lnTo>
                  <a:lnTo>
                    <a:pt x="12" y="28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3" y="33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8" y="22"/>
                  </a:lnTo>
                  <a:lnTo>
                    <a:pt x="13" y="17"/>
                  </a:lnTo>
                  <a:lnTo>
                    <a:pt x="18" y="13"/>
                  </a:lnTo>
                  <a:lnTo>
                    <a:pt x="22" y="7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138" name="Group 137"/>
          <p:cNvGrpSpPr/>
          <p:nvPr userDrawn="1"/>
        </p:nvGrpSpPr>
        <p:grpSpPr>
          <a:xfrm>
            <a:off x="5828374" y="2915501"/>
            <a:ext cx="357717" cy="440267"/>
            <a:chOff x="5380038" y="2186626"/>
            <a:chExt cx="330200" cy="330200"/>
          </a:xfrm>
        </p:grpSpPr>
        <p:sp>
          <p:nvSpPr>
            <p:cNvPr id="139" name="Freeform 138"/>
            <p:cNvSpPr>
              <a:spLocks noEditPoints="1"/>
            </p:cNvSpPr>
            <p:nvPr/>
          </p:nvSpPr>
          <p:spPr bwMode="auto">
            <a:xfrm>
              <a:off x="5380038" y="2186626"/>
              <a:ext cx="103188" cy="330200"/>
            </a:xfrm>
            <a:custGeom>
              <a:avLst/>
              <a:gdLst>
                <a:gd name="T0" fmla="*/ 26 w 65"/>
                <a:gd name="T1" fmla="*/ 189 h 208"/>
                <a:gd name="T2" fmla="*/ 30 w 65"/>
                <a:gd name="T3" fmla="*/ 195 h 208"/>
                <a:gd name="T4" fmla="*/ 36 w 65"/>
                <a:gd name="T5" fmla="*/ 195 h 208"/>
                <a:gd name="T6" fmla="*/ 39 w 65"/>
                <a:gd name="T7" fmla="*/ 189 h 208"/>
                <a:gd name="T8" fmla="*/ 33 w 65"/>
                <a:gd name="T9" fmla="*/ 98 h 208"/>
                <a:gd name="T10" fmla="*/ 33 w 65"/>
                <a:gd name="T11" fmla="*/ 46 h 208"/>
                <a:gd name="T12" fmla="*/ 26 w 65"/>
                <a:gd name="T13" fmla="*/ 48 h 208"/>
                <a:gd name="T14" fmla="*/ 22 w 65"/>
                <a:gd name="T15" fmla="*/ 50 h 208"/>
                <a:gd name="T16" fmla="*/ 17 w 65"/>
                <a:gd name="T17" fmla="*/ 55 h 208"/>
                <a:gd name="T18" fmla="*/ 15 w 65"/>
                <a:gd name="T19" fmla="*/ 61 h 208"/>
                <a:gd name="T20" fmla="*/ 15 w 65"/>
                <a:gd name="T21" fmla="*/ 71 h 208"/>
                <a:gd name="T22" fmla="*/ 17 w 65"/>
                <a:gd name="T23" fmla="*/ 76 h 208"/>
                <a:gd name="T24" fmla="*/ 22 w 65"/>
                <a:gd name="T25" fmla="*/ 81 h 208"/>
                <a:gd name="T26" fmla="*/ 26 w 65"/>
                <a:gd name="T27" fmla="*/ 84 h 208"/>
                <a:gd name="T28" fmla="*/ 33 w 65"/>
                <a:gd name="T29" fmla="*/ 85 h 208"/>
                <a:gd name="T30" fmla="*/ 39 w 65"/>
                <a:gd name="T31" fmla="*/ 84 h 208"/>
                <a:gd name="T32" fmla="*/ 45 w 65"/>
                <a:gd name="T33" fmla="*/ 81 h 208"/>
                <a:gd name="T34" fmla="*/ 49 w 65"/>
                <a:gd name="T35" fmla="*/ 76 h 208"/>
                <a:gd name="T36" fmla="*/ 52 w 65"/>
                <a:gd name="T37" fmla="*/ 71 h 208"/>
                <a:gd name="T38" fmla="*/ 52 w 65"/>
                <a:gd name="T39" fmla="*/ 61 h 208"/>
                <a:gd name="T40" fmla="*/ 49 w 65"/>
                <a:gd name="T41" fmla="*/ 55 h 208"/>
                <a:gd name="T42" fmla="*/ 45 w 65"/>
                <a:gd name="T43" fmla="*/ 50 h 208"/>
                <a:gd name="T44" fmla="*/ 39 w 65"/>
                <a:gd name="T45" fmla="*/ 48 h 208"/>
                <a:gd name="T46" fmla="*/ 33 w 65"/>
                <a:gd name="T47" fmla="*/ 46 h 208"/>
                <a:gd name="T48" fmla="*/ 30 w 65"/>
                <a:gd name="T49" fmla="*/ 14 h 208"/>
                <a:gd name="T50" fmla="*/ 26 w 65"/>
                <a:gd name="T51" fmla="*/ 20 h 208"/>
                <a:gd name="T52" fmla="*/ 33 w 65"/>
                <a:gd name="T53" fmla="*/ 33 h 208"/>
                <a:gd name="T54" fmla="*/ 39 w 65"/>
                <a:gd name="T55" fmla="*/ 20 h 208"/>
                <a:gd name="T56" fmla="*/ 36 w 65"/>
                <a:gd name="T57" fmla="*/ 14 h 208"/>
                <a:gd name="T58" fmla="*/ 33 w 65"/>
                <a:gd name="T59" fmla="*/ 0 h 208"/>
                <a:gd name="T60" fmla="*/ 45 w 65"/>
                <a:gd name="T61" fmla="*/ 4 h 208"/>
                <a:gd name="T62" fmla="*/ 52 w 65"/>
                <a:gd name="T63" fmla="*/ 14 h 208"/>
                <a:gd name="T64" fmla="*/ 52 w 65"/>
                <a:gd name="T65" fmla="*/ 39 h 208"/>
                <a:gd name="T66" fmla="*/ 65 w 65"/>
                <a:gd name="T67" fmla="*/ 65 h 208"/>
                <a:gd name="T68" fmla="*/ 52 w 65"/>
                <a:gd name="T69" fmla="*/ 91 h 208"/>
                <a:gd name="T70" fmla="*/ 52 w 65"/>
                <a:gd name="T71" fmla="*/ 195 h 208"/>
                <a:gd name="T72" fmla="*/ 45 w 65"/>
                <a:gd name="T73" fmla="*/ 205 h 208"/>
                <a:gd name="T74" fmla="*/ 33 w 65"/>
                <a:gd name="T75" fmla="*/ 208 h 208"/>
                <a:gd name="T76" fmla="*/ 22 w 65"/>
                <a:gd name="T77" fmla="*/ 205 h 208"/>
                <a:gd name="T78" fmla="*/ 15 w 65"/>
                <a:gd name="T79" fmla="*/ 195 h 208"/>
                <a:gd name="T80" fmla="*/ 13 w 65"/>
                <a:gd name="T81" fmla="*/ 91 h 208"/>
                <a:gd name="T82" fmla="*/ 0 w 65"/>
                <a:gd name="T83" fmla="*/ 65 h 208"/>
                <a:gd name="T84" fmla="*/ 13 w 65"/>
                <a:gd name="T85" fmla="*/ 39 h 208"/>
                <a:gd name="T86" fmla="*/ 15 w 65"/>
                <a:gd name="T87" fmla="*/ 14 h 208"/>
                <a:gd name="T88" fmla="*/ 22 w 65"/>
                <a:gd name="T89" fmla="*/ 4 h 208"/>
                <a:gd name="T90" fmla="*/ 33 w 65"/>
                <a:gd name="T9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208">
                  <a:moveTo>
                    <a:pt x="26" y="97"/>
                  </a:moveTo>
                  <a:lnTo>
                    <a:pt x="26" y="189"/>
                  </a:lnTo>
                  <a:lnTo>
                    <a:pt x="28" y="192"/>
                  </a:lnTo>
                  <a:lnTo>
                    <a:pt x="30" y="195"/>
                  </a:lnTo>
                  <a:lnTo>
                    <a:pt x="33" y="195"/>
                  </a:lnTo>
                  <a:lnTo>
                    <a:pt x="36" y="195"/>
                  </a:lnTo>
                  <a:lnTo>
                    <a:pt x="39" y="192"/>
                  </a:lnTo>
                  <a:lnTo>
                    <a:pt x="39" y="189"/>
                  </a:lnTo>
                  <a:lnTo>
                    <a:pt x="39" y="97"/>
                  </a:lnTo>
                  <a:lnTo>
                    <a:pt x="33" y="98"/>
                  </a:lnTo>
                  <a:lnTo>
                    <a:pt x="26" y="97"/>
                  </a:lnTo>
                  <a:close/>
                  <a:moveTo>
                    <a:pt x="33" y="46"/>
                  </a:moveTo>
                  <a:lnTo>
                    <a:pt x="30" y="46"/>
                  </a:lnTo>
                  <a:lnTo>
                    <a:pt x="26" y="48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15" y="59"/>
                  </a:lnTo>
                  <a:lnTo>
                    <a:pt x="15" y="61"/>
                  </a:lnTo>
                  <a:lnTo>
                    <a:pt x="13" y="65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6" y="84"/>
                  </a:lnTo>
                  <a:lnTo>
                    <a:pt x="30" y="85"/>
                  </a:lnTo>
                  <a:lnTo>
                    <a:pt x="33" y="85"/>
                  </a:lnTo>
                  <a:lnTo>
                    <a:pt x="36" y="85"/>
                  </a:lnTo>
                  <a:lnTo>
                    <a:pt x="39" y="84"/>
                  </a:lnTo>
                  <a:lnTo>
                    <a:pt x="45" y="81"/>
                  </a:lnTo>
                  <a:lnTo>
                    <a:pt x="45" y="81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65"/>
                  </a:lnTo>
                  <a:lnTo>
                    <a:pt x="52" y="61"/>
                  </a:lnTo>
                  <a:lnTo>
                    <a:pt x="52" y="59"/>
                  </a:lnTo>
                  <a:lnTo>
                    <a:pt x="49" y="55"/>
                  </a:lnTo>
                  <a:lnTo>
                    <a:pt x="49" y="53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39" y="48"/>
                  </a:lnTo>
                  <a:lnTo>
                    <a:pt x="36" y="46"/>
                  </a:lnTo>
                  <a:lnTo>
                    <a:pt x="33" y="46"/>
                  </a:lnTo>
                  <a:close/>
                  <a:moveTo>
                    <a:pt x="33" y="13"/>
                  </a:move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6" y="33"/>
                  </a:lnTo>
                  <a:lnTo>
                    <a:pt x="33" y="33"/>
                  </a:lnTo>
                  <a:lnTo>
                    <a:pt x="39" y="33"/>
                  </a:lnTo>
                  <a:lnTo>
                    <a:pt x="39" y="20"/>
                  </a:lnTo>
                  <a:lnTo>
                    <a:pt x="39" y="17"/>
                  </a:lnTo>
                  <a:lnTo>
                    <a:pt x="36" y="14"/>
                  </a:lnTo>
                  <a:lnTo>
                    <a:pt x="33" y="13"/>
                  </a:lnTo>
                  <a:close/>
                  <a:moveTo>
                    <a:pt x="33" y="0"/>
                  </a:moveTo>
                  <a:lnTo>
                    <a:pt x="39" y="1"/>
                  </a:lnTo>
                  <a:lnTo>
                    <a:pt x="45" y="4"/>
                  </a:lnTo>
                  <a:lnTo>
                    <a:pt x="49" y="9"/>
                  </a:lnTo>
                  <a:lnTo>
                    <a:pt x="52" y="14"/>
                  </a:lnTo>
                  <a:lnTo>
                    <a:pt x="52" y="20"/>
                  </a:lnTo>
                  <a:lnTo>
                    <a:pt x="52" y="39"/>
                  </a:lnTo>
                  <a:lnTo>
                    <a:pt x="62" y="50"/>
                  </a:lnTo>
                  <a:lnTo>
                    <a:pt x="65" y="65"/>
                  </a:lnTo>
                  <a:lnTo>
                    <a:pt x="62" y="81"/>
                  </a:lnTo>
                  <a:lnTo>
                    <a:pt x="52" y="91"/>
                  </a:lnTo>
                  <a:lnTo>
                    <a:pt x="52" y="189"/>
                  </a:lnTo>
                  <a:lnTo>
                    <a:pt x="52" y="195"/>
                  </a:lnTo>
                  <a:lnTo>
                    <a:pt x="49" y="201"/>
                  </a:lnTo>
                  <a:lnTo>
                    <a:pt x="45" y="205"/>
                  </a:lnTo>
                  <a:lnTo>
                    <a:pt x="39" y="208"/>
                  </a:lnTo>
                  <a:lnTo>
                    <a:pt x="33" y="208"/>
                  </a:lnTo>
                  <a:lnTo>
                    <a:pt x="28" y="208"/>
                  </a:lnTo>
                  <a:lnTo>
                    <a:pt x="22" y="205"/>
                  </a:lnTo>
                  <a:lnTo>
                    <a:pt x="17" y="201"/>
                  </a:lnTo>
                  <a:lnTo>
                    <a:pt x="15" y="195"/>
                  </a:lnTo>
                  <a:lnTo>
                    <a:pt x="13" y="189"/>
                  </a:lnTo>
                  <a:lnTo>
                    <a:pt x="13" y="91"/>
                  </a:lnTo>
                  <a:lnTo>
                    <a:pt x="5" y="81"/>
                  </a:lnTo>
                  <a:lnTo>
                    <a:pt x="0" y="65"/>
                  </a:lnTo>
                  <a:lnTo>
                    <a:pt x="5" y="50"/>
                  </a:lnTo>
                  <a:lnTo>
                    <a:pt x="13" y="39"/>
                  </a:lnTo>
                  <a:lnTo>
                    <a:pt x="13" y="20"/>
                  </a:lnTo>
                  <a:lnTo>
                    <a:pt x="15" y="14"/>
                  </a:lnTo>
                  <a:lnTo>
                    <a:pt x="17" y="9"/>
                  </a:lnTo>
                  <a:lnTo>
                    <a:pt x="22" y="4"/>
                  </a:lnTo>
                  <a:lnTo>
                    <a:pt x="28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40" name="Freeform 139"/>
            <p:cNvSpPr>
              <a:spLocks noEditPoints="1"/>
            </p:cNvSpPr>
            <p:nvPr/>
          </p:nvSpPr>
          <p:spPr bwMode="auto">
            <a:xfrm>
              <a:off x="5607050" y="2186626"/>
              <a:ext cx="103188" cy="330200"/>
            </a:xfrm>
            <a:custGeom>
              <a:avLst/>
              <a:gdLst>
                <a:gd name="T0" fmla="*/ 26 w 65"/>
                <a:gd name="T1" fmla="*/ 189 h 208"/>
                <a:gd name="T2" fmla="*/ 30 w 65"/>
                <a:gd name="T3" fmla="*/ 195 h 208"/>
                <a:gd name="T4" fmla="*/ 36 w 65"/>
                <a:gd name="T5" fmla="*/ 195 h 208"/>
                <a:gd name="T6" fmla="*/ 39 w 65"/>
                <a:gd name="T7" fmla="*/ 189 h 208"/>
                <a:gd name="T8" fmla="*/ 33 w 65"/>
                <a:gd name="T9" fmla="*/ 98 h 208"/>
                <a:gd name="T10" fmla="*/ 33 w 65"/>
                <a:gd name="T11" fmla="*/ 46 h 208"/>
                <a:gd name="T12" fmla="*/ 26 w 65"/>
                <a:gd name="T13" fmla="*/ 48 h 208"/>
                <a:gd name="T14" fmla="*/ 22 w 65"/>
                <a:gd name="T15" fmla="*/ 50 h 208"/>
                <a:gd name="T16" fmla="*/ 17 w 65"/>
                <a:gd name="T17" fmla="*/ 55 h 208"/>
                <a:gd name="T18" fmla="*/ 14 w 65"/>
                <a:gd name="T19" fmla="*/ 61 h 208"/>
                <a:gd name="T20" fmla="*/ 14 w 65"/>
                <a:gd name="T21" fmla="*/ 71 h 208"/>
                <a:gd name="T22" fmla="*/ 17 w 65"/>
                <a:gd name="T23" fmla="*/ 76 h 208"/>
                <a:gd name="T24" fmla="*/ 22 w 65"/>
                <a:gd name="T25" fmla="*/ 81 h 208"/>
                <a:gd name="T26" fmla="*/ 26 w 65"/>
                <a:gd name="T27" fmla="*/ 84 h 208"/>
                <a:gd name="T28" fmla="*/ 33 w 65"/>
                <a:gd name="T29" fmla="*/ 85 h 208"/>
                <a:gd name="T30" fmla="*/ 39 w 65"/>
                <a:gd name="T31" fmla="*/ 84 h 208"/>
                <a:gd name="T32" fmla="*/ 45 w 65"/>
                <a:gd name="T33" fmla="*/ 81 h 208"/>
                <a:gd name="T34" fmla="*/ 49 w 65"/>
                <a:gd name="T35" fmla="*/ 76 h 208"/>
                <a:gd name="T36" fmla="*/ 52 w 65"/>
                <a:gd name="T37" fmla="*/ 71 h 208"/>
                <a:gd name="T38" fmla="*/ 52 w 65"/>
                <a:gd name="T39" fmla="*/ 61 h 208"/>
                <a:gd name="T40" fmla="*/ 49 w 65"/>
                <a:gd name="T41" fmla="*/ 55 h 208"/>
                <a:gd name="T42" fmla="*/ 45 w 65"/>
                <a:gd name="T43" fmla="*/ 50 h 208"/>
                <a:gd name="T44" fmla="*/ 39 w 65"/>
                <a:gd name="T45" fmla="*/ 48 h 208"/>
                <a:gd name="T46" fmla="*/ 33 w 65"/>
                <a:gd name="T47" fmla="*/ 46 h 208"/>
                <a:gd name="T48" fmla="*/ 30 w 65"/>
                <a:gd name="T49" fmla="*/ 14 h 208"/>
                <a:gd name="T50" fmla="*/ 26 w 65"/>
                <a:gd name="T51" fmla="*/ 20 h 208"/>
                <a:gd name="T52" fmla="*/ 33 w 65"/>
                <a:gd name="T53" fmla="*/ 33 h 208"/>
                <a:gd name="T54" fmla="*/ 39 w 65"/>
                <a:gd name="T55" fmla="*/ 20 h 208"/>
                <a:gd name="T56" fmla="*/ 36 w 65"/>
                <a:gd name="T57" fmla="*/ 14 h 208"/>
                <a:gd name="T58" fmla="*/ 33 w 65"/>
                <a:gd name="T59" fmla="*/ 0 h 208"/>
                <a:gd name="T60" fmla="*/ 45 w 65"/>
                <a:gd name="T61" fmla="*/ 4 h 208"/>
                <a:gd name="T62" fmla="*/ 52 w 65"/>
                <a:gd name="T63" fmla="*/ 14 h 208"/>
                <a:gd name="T64" fmla="*/ 52 w 65"/>
                <a:gd name="T65" fmla="*/ 39 h 208"/>
                <a:gd name="T66" fmla="*/ 65 w 65"/>
                <a:gd name="T67" fmla="*/ 65 h 208"/>
                <a:gd name="T68" fmla="*/ 52 w 65"/>
                <a:gd name="T69" fmla="*/ 91 h 208"/>
                <a:gd name="T70" fmla="*/ 52 w 65"/>
                <a:gd name="T71" fmla="*/ 195 h 208"/>
                <a:gd name="T72" fmla="*/ 45 w 65"/>
                <a:gd name="T73" fmla="*/ 205 h 208"/>
                <a:gd name="T74" fmla="*/ 33 w 65"/>
                <a:gd name="T75" fmla="*/ 208 h 208"/>
                <a:gd name="T76" fmla="*/ 22 w 65"/>
                <a:gd name="T77" fmla="*/ 205 h 208"/>
                <a:gd name="T78" fmla="*/ 14 w 65"/>
                <a:gd name="T79" fmla="*/ 195 h 208"/>
                <a:gd name="T80" fmla="*/ 13 w 65"/>
                <a:gd name="T81" fmla="*/ 91 h 208"/>
                <a:gd name="T82" fmla="*/ 0 w 65"/>
                <a:gd name="T83" fmla="*/ 65 h 208"/>
                <a:gd name="T84" fmla="*/ 13 w 65"/>
                <a:gd name="T85" fmla="*/ 39 h 208"/>
                <a:gd name="T86" fmla="*/ 14 w 65"/>
                <a:gd name="T87" fmla="*/ 14 h 208"/>
                <a:gd name="T88" fmla="*/ 22 w 65"/>
                <a:gd name="T89" fmla="*/ 4 h 208"/>
                <a:gd name="T90" fmla="*/ 33 w 65"/>
                <a:gd name="T9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208">
                  <a:moveTo>
                    <a:pt x="26" y="97"/>
                  </a:moveTo>
                  <a:lnTo>
                    <a:pt x="26" y="189"/>
                  </a:lnTo>
                  <a:lnTo>
                    <a:pt x="27" y="192"/>
                  </a:lnTo>
                  <a:lnTo>
                    <a:pt x="30" y="195"/>
                  </a:lnTo>
                  <a:lnTo>
                    <a:pt x="33" y="195"/>
                  </a:lnTo>
                  <a:lnTo>
                    <a:pt x="36" y="195"/>
                  </a:lnTo>
                  <a:lnTo>
                    <a:pt x="39" y="192"/>
                  </a:lnTo>
                  <a:lnTo>
                    <a:pt x="39" y="189"/>
                  </a:lnTo>
                  <a:lnTo>
                    <a:pt x="39" y="97"/>
                  </a:lnTo>
                  <a:lnTo>
                    <a:pt x="33" y="98"/>
                  </a:lnTo>
                  <a:lnTo>
                    <a:pt x="26" y="97"/>
                  </a:lnTo>
                  <a:close/>
                  <a:moveTo>
                    <a:pt x="33" y="46"/>
                  </a:moveTo>
                  <a:lnTo>
                    <a:pt x="30" y="46"/>
                  </a:lnTo>
                  <a:lnTo>
                    <a:pt x="26" y="48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14" y="59"/>
                  </a:lnTo>
                  <a:lnTo>
                    <a:pt x="14" y="61"/>
                  </a:lnTo>
                  <a:lnTo>
                    <a:pt x="13" y="65"/>
                  </a:lnTo>
                  <a:lnTo>
                    <a:pt x="14" y="71"/>
                  </a:lnTo>
                  <a:lnTo>
                    <a:pt x="14" y="72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6" y="84"/>
                  </a:lnTo>
                  <a:lnTo>
                    <a:pt x="30" y="85"/>
                  </a:lnTo>
                  <a:lnTo>
                    <a:pt x="33" y="85"/>
                  </a:lnTo>
                  <a:lnTo>
                    <a:pt x="36" y="85"/>
                  </a:lnTo>
                  <a:lnTo>
                    <a:pt x="39" y="84"/>
                  </a:lnTo>
                  <a:lnTo>
                    <a:pt x="45" y="81"/>
                  </a:lnTo>
                  <a:lnTo>
                    <a:pt x="45" y="81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65"/>
                  </a:lnTo>
                  <a:lnTo>
                    <a:pt x="52" y="61"/>
                  </a:lnTo>
                  <a:lnTo>
                    <a:pt x="52" y="59"/>
                  </a:lnTo>
                  <a:lnTo>
                    <a:pt x="49" y="55"/>
                  </a:lnTo>
                  <a:lnTo>
                    <a:pt x="49" y="53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39" y="48"/>
                  </a:lnTo>
                  <a:lnTo>
                    <a:pt x="36" y="46"/>
                  </a:lnTo>
                  <a:lnTo>
                    <a:pt x="33" y="46"/>
                  </a:lnTo>
                  <a:close/>
                  <a:moveTo>
                    <a:pt x="33" y="13"/>
                  </a:moveTo>
                  <a:lnTo>
                    <a:pt x="30" y="14"/>
                  </a:lnTo>
                  <a:lnTo>
                    <a:pt x="27" y="17"/>
                  </a:lnTo>
                  <a:lnTo>
                    <a:pt x="26" y="20"/>
                  </a:lnTo>
                  <a:lnTo>
                    <a:pt x="26" y="33"/>
                  </a:lnTo>
                  <a:lnTo>
                    <a:pt x="33" y="33"/>
                  </a:lnTo>
                  <a:lnTo>
                    <a:pt x="39" y="33"/>
                  </a:lnTo>
                  <a:lnTo>
                    <a:pt x="39" y="20"/>
                  </a:lnTo>
                  <a:lnTo>
                    <a:pt x="39" y="17"/>
                  </a:lnTo>
                  <a:lnTo>
                    <a:pt x="36" y="14"/>
                  </a:lnTo>
                  <a:lnTo>
                    <a:pt x="33" y="13"/>
                  </a:lnTo>
                  <a:close/>
                  <a:moveTo>
                    <a:pt x="33" y="0"/>
                  </a:moveTo>
                  <a:lnTo>
                    <a:pt x="39" y="1"/>
                  </a:lnTo>
                  <a:lnTo>
                    <a:pt x="45" y="4"/>
                  </a:lnTo>
                  <a:lnTo>
                    <a:pt x="49" y="9"/>
                  </a:lnTo>
                  <a:lnTo>
                    <a:pt x="52" y="14"/>
                  </a:lnTo>
                  <a:lnTo>
                    <a:pt x="52" y="20"/>
                  </a:lnTo>
                  <a:lnTo>
                    <a:pt x="52" y="39"/>
                  </a:lnTo>
                  <a:lnTo>
                    <a:pt x="62" y="50"/>
                  </a:lnTo>
                  <a:lnTo>
                    <a:pt x="65" y="65"/>
                  </a:lnTo>
                  <a:lnTo>
                    <a:pt x="62" y="81"/>
                  </a:lnTo>
                  <a:lnTo>
                    <a:pt x="52" y="91"/>
                  </a:lnTo>
                  <a:lnTo>
                    <a:pt x="52" y="189"/>
                  </a:lnTo>
                  <a:lnTo>
                    <a:pt x="52" y="195"/>
                  </a:lnTo>
                  <a:lnTo>
                    <a:pt x="49" y="201"/>
                  </a:lnTo>
                  <a:lnTo>
                    <a:pt x="45" y="205"/>
                  </a:lnTo>
                  <a:lnTo>
                    <a:pt x="39" y="208"/>
                  </a:lnTo>
                  <a:lnTo>
                    <a:pt x="33" y="208"/>
                  </a:lnTo>
                  <a:lnTo>
                    <a:pt x="27" y="208"/>
                  </a:lnTo>
                  <a:lnTo>
                    <a:pt x="22" y="205"/>
                  </a:lnTo>
                  <a:lnTo>
                    <a:pt x="17" y="201"/>
                  </a:lnTo>
                  <a:lnTo>
                    <a:pt x="14" y="195"/>
                  </a:lnTo>
                  <a:lnTo>
                    <a:pt x="13" y="189"/>
                  </a:lnTo>
                  <a:lnTo>
                    <a:pt x="13" y="91"/>
                  </a:lnTo>
                  <a:lnTo>
                    <a:pt x="4" y="81"/>
                  </a:lnTo>
                  <a:lnTo>
                    <a:pt x="0" y="65"/>
                  </a:lnTo>
                  <a:lnTo>
                    <a:pt x="4" y="50"/>
                  </a:lnTo>
                  <a:lnTo>
                    <a:pt x="13" y="39"/>
                  </a:lnTo>
                  <a:lnTo>
                    <a:pt x="13" y="20"/>
                  </a:lnTo>
                  <a:lnTo>
                    <a:pt x="14" y="14"/>
                  </a:lnTo>
                  <a:lnTo>
                    <a:pt x="17" y="9"/>
                  </a:lnTo>
                  <a:lnTo>
                    <a:pt x="22" y="4"/>
                  </a:lnTo>
                  <a:lnTo>
                    <a:pt x="27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41" name="Freeform 140"/>
            <p:cNvSpPr>
              <a:spLocks noEditPoints="1"/>
            </p:cNvSpPr>
            <p:nvPr/>
          </p:nvSpPr>
          <p:spPr bwMode="auto">
            <a:xfrm>
              <a:off x="5494338" y="2186626"/>
              <a:ext cx="103188" cy="330200"/>
            </a:xfrm>
            <a:custGeom>
              <a:avLst/>
              <a:gdLst>
                <a:gd name="T0" fmla="*/ 26 w 65"/>
                <a:gd name="T1" fmla="*/ 189 h 208"/>
                <a:gd name="T2" fmla="*/ 29 w 65"/>
                <a:gd name="T3" fmla="*/ 195 h 208"/>
                <a:gd name="T4" fmla="*/ 36 w 65"/>
                <a:gd name="T5" fmla="*/ 195 h 208"/>
                <a:gd name="T6" fmla="*/ 39 w 65"/>
                <a:gd name="T7" fmla="*/ 189 h 208"/>
                <a:gd name="T8" fmla="*/ 32 w 65"/>
                <a:gd name="T9" fmla="*/ 176 h 208"/>
                <a:gd name="T10" fmla="*/ 32 w 65"/>
                <a:gd name="T11" fmla="*/ 124 h 208"/>
                <a:gd name="T12" fmla="*/ 26 w 65"/>
                <a:gd name="T13" fmla="*/ 126 h 208"/>
                <a:gd name="T14" fmla="*/ 20 w 65"/>
                <a:gd name="T15" fmla="*/ 128 h 208"/>
                <a:gd name="T16" fmla="*/ 16 w 65"/>
                <a:gd name="T17" fmla="*/ 133 h 208"/>
                <a:gd name="T18" fmla="*/ 15 w 65"/>
                <a:gd name="T19" fmla="*/ 138 h 208"/>
                <a:gd name="T20" fmla="*/ 15 w 65"/>
                <a:gd name="T21" fmla="*/ 149 h 208"/>
                <a:gd name="T22" fmla="*/ 16 w 65"/>
                <a:gd name="T23" fmla="*/ 154 h 208"/>
                <a:gd name="T24" fmla="*/ 20 w 65"/>
                <a:gd name="T25" fmla="*/ 159 h 208"/>
                <a:gd name="T26" fmla="*/ 26 w 65"/>
                <a:gd name="T27" fmla="*/ 162 h 208"/>
                <a:gd name="T28" fmla="*/ 32 w 65"/>
                <a:gd name="T29" fmla="*/ 163 h 208"/>
                <a:gd name="T30" fmla="*/ 39 w 65"/>
                <a:gd name="T31" fmla="*/ 162 h 208"/>
                <a:gd name="T32" fmla="*/ 45 w 65"/>
                <a:gd name="T33" fmla="*/ 159 h 208"/>
                <a:gd name="T34" fmla="*/ 48 w 65"/>
                <a:gd name="T35" fmla="*/ 154 h 208"/>
                <a:gd name="T36" fmla="*/ 51 w 65"/>
                <a:gd name="T37" fmla="*/ 149 h 208"/>
                <a:gd name="T38" fmla="*/ 51 w 65"/>
                <a:gd name="T39" fmla="*/ 138 h 208"/>
                <a:gd name="T40" fmla="*/ 48 w 65"/>
                <a:gd name="T41" fmla="*/ 133 h 208"/>
                <a:gd name="T42" fmla="*/ 45 w 65"/>
                <a:gd name="T43" fmla="*/ 128 h 208"/>
                <a:gd name="T44" fmla="*/ 39 w 65"/>
                <a:gd name="T45" fmla="*/ 126 h 208"/>
                <a:gd name="T46" fmla="*/ 32 w 65"/>
                <a:gd name="T47" fmla="*/ 124 h 208"/>
                <a:gd name="T48" fmla="*/ 29 w 65"/>
                <a:gd name="T49" fmla="*/ 14 h 208"/>
                <a:gd name="T50" fmla="*/ 26 w 65"/>
                <a:gd name="T51" fmla="*/ 20 h 208"/>
                <a:gd name="T52" fmla="*/ 32 w 65"/>
                <a:gd name="T53" fmla="*/ 111 h 208"/>
                <a:gd name="T54" fmla="*/ 39 w 65"/>
                <a:gd name="T55" fmla="*/ 20 h 208"/>
                <a:gd name="T56" fmla="*/ 36 w 65"/>
                <a:gd name="T57" fmla="*/ 14 h 208"/>
                <a:gd name="T58" fmla="*/ 32 w 65"/>
                <a:gd name="T59" fmla="*/ 0 h 208"/>
                <a:gd name="T60" fmla="*/ 44 w 65"/>
                <a:gd name="T61" fmla="*/ 4 h 208"/>
                <a:gd name="T62" fmla="*/ 51 w 65"/>
                <a:gd name="T63" fmla="*/ 14 h 208"/>
                <a:gd name="T64" fmla="*/ 52 w 65"/>
                <a:gd name="T65" fmla="*/ 117 h 208"/>
                <a:gd name="T66" fmla="*/ 65 w 65"/>
                <a:gd name="T67" fmla="*/ 143 h 208"/>
                <a:gd name="T68" fmla="*/ 52 w 65"/>
                <a:gd name="T69" fmla="*/ 169 h 208"/>
                <a:gd name="T70" fmla="*/ 51 w 65"/>
                <a:gd name="T71" fmla="*/ 195 h 208"/>
                <a:gd name="T72" fmla="*/ 44 w 65"/>
                <a:gd name="T73" fmla="*/ 205 h 208"/>
                <a:gd name="T74" fmla="*/ 32 w 65"/>
                <a:gd name="T75" fmla="*/ 208 h 208"/>
                <a:gd name="T76" fmla="*/ 20 w 65"/>
                <a:gd name="T77" fmla="*/ 205 h 208"/>
                <a:gd name="T78" fmla="*/ 15 w 65"/>
                <a:gd name="T79" fmla="*/ 195 h 208"/>
                <a:gd name="T80" fmla="*/ 13 w 65"/>
                <a:gd name="T81" fmla="*/ 169 h 208"/>
                <a:gd name="T82" fmla="*/ 0 w 65"/>
                <a:gd name="T83" fmla="*/ 143 h 208"/>
                <a:gd name="T84" fmla="*/ 13 w 65"/>
                <a:gd name="T85" fmla="*/ 117 h 208"/>
                <a:gd name="T86" fmla="*/ 15 w 65"/>
                <a:gd name="T87" fmla="*/ 14 h 208"/>
                <a:gd name="T88" fmla="*/ 20 w 65"/>
                <a:gd name="T89" fmla="*/ 4 h 208"/>
                <a:gd name="T90" fmla="*/ 32 w 65"/>
                <a:gd name="T9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208">
                  <a:moveTo>
                    <a:pt x="26" y="175"/>
                  </a:moveTo>
                  <a:lnTo>
                    <a:pt x="26" y="189"/>
                  </a:lnTo>
                  <a:lnTo>
                    <a:pt x="28" y="192"/>
                  </a:lnTo>
                  <a:lnTo>
                    <a:pt x="29" y="195"/>
                  </a:lnTo>
                  <a:lnTo>
                    <a:pt x="32" y="195"/>
                  </a:lnTo>
                  <a:lnTo>
                    <a:pt x="36" y="195"/>
                  </a:lnTo>
                  <a:lnTo>
                    <a:pt x="38" y="192"/>
                  </a:lnTo>
                  <a:lnTo>
                    <a:pt x="39" y="189"/>
                  </a:lnTo>
                  <a:lnTo>
                    <a:pt x="39" y="175"/>
                  </a:lnTo>
                  <a:lnTo>
                    <a:pt x="32" y="176"/>
                  </a:lnTo>
                  <a:lnTo>
                    <a:pt x="26" y="175"/>
                  </a:lnTo>
                  <a:close/>
                  <a:moveTo>
                    <a:pt x="32" y="124"/>
                  </a:moveTo>
                  <a:lnTo>
                    <a:pt x="29" y="124"/>
                  </a:lnTo>
                  <a:lnTo>
                    <a:pt x="26" y="126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8" y="131"/>
                  </a:lnTo>
                  <a:lnTo>
                    <a:pt x="16" y="133"/>
                  </a:lnTo>
                  <a:lnTo>
                    <a:pt x="15" y="137"/>
                  </a:lnTo>
                  <a:lnTo>
                    <a:pt x="15" y="138"/>
                  </a:lnTo>
                  <a:lnTo>
                    <a:pt x="13" y="143"/>
                  </a:lnTo>
                  <a:lnTo>
                    <a:pt x="15" y="149"/>
                  </a:lnTo>
                  <a:lnTo>
                    <a:pt x="15" y="150"/>
                  </a:lnTo>
                  <a:lnTo>
                    <a:pt x="16" y="154"/>
                  </a:lnTo>
                  <a:lnTo>
                    <a:pt x="18" y="154"/>
                  </a:lnTo>
                  <a:lnTo>
                    <a:pt x="20" y="159"/>
                  </a:lnTo>
                  <a:lnTo>
                    <a:pt x="20" y="159"/>
                  </a:lnTo>
                  <a:lnTo>
                    <a:pt x="26" y="162"/>
                  </a:lnTo>
                  <a:lnTo>
                    <a:pt x="29" y="163"/>
                  </a:lnTo>
                  <a:lnTo>
                    <a:pt x="32" y="163"/>
                  </a:lnTo>
                  <a:lnTo>
                    <a:pt x="36" y="163"/>
                  </a:lnTo>
                  <a:lnTo>
                    <a:pt x="39" y="162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8" y="154"/>
                  </a:lnTo>
                  <a:lnTo>
                    <a:pt x="48" y="154"/>
                  </a:lnTo>
                  <a:lnTo>
                    <a:pt x="51" y="150"/>
                  </a:lnTo>
                  <a:lnTo>
                    <a:pt x="51" y="149"/>
                  </a:lnTo>
                  <a:lnTo>
                    <a:pt x="52" y="143"/>
                  </a:lnTo>
                  <a:lnTo>
                    <a:pt x="51" y="138"/>
                  </a:lnTo>
                  <a:lnTo>
                    <a:pt x="51" y="137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5" y="128"/>
                  </a:lnTo>
                  <a:lnTo>
                    <a:pt x="44" y="128"/>
                  </a:lnTo>
                  <a:lnTo>
                    <a:pt x="39" y="126"/>
                  </a:lnTo>
                  <a:lnTo>
                    <a:pt x="36" y="124"/>
                  </a:lnTo>
                  <a:lnTo>
                    <a:pt x="32" y="124"/>
                  </a:lnTo>
                  <a:close/>
                  <a:moveTo>
                    <a:pt x="32" y="13"/>
                  </a:moveTo>
                  <a:lnTo>
                    <a:pt x="29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6" y="111"/>
                  </a:lnTo>
                  <a:lnTo>
                    <a:pt x="32" y="111"/>
                  </a:lnTo>
                  <a:lnTo>
                    <a:pt x="39" y="111"/>
                  </a:lnTo>
                  <a:lnTo>
                    <a:pt x="39" y="20"/>
                  </a:lnTo>
                  <a:lnTo>
                    <a:pt x="38" y="17"/>
                  </a:lnTo>
                  <a:lnTo>
                    <a:pt x="36" y="14"/>
                  </a:lnTo>
                  <a:lnTo>
                    <a:pt x="32" y="13"/>
                  </a:lnTo>
                  <a:close/>
                  <a:moveTo>
                    <a:pt x="32" y="0"/>
                  </a:moveTo>
                  <a:lnTo>
                    <a:pt x="39" y="1"/>
                  </a:lnTo>
                  <a:lnTo>
                    <a:pt x="44" y="4"/>
                  </a:lnTo>
                  <a:lnTo>
                    <a:pt x="48" y="9"/>
                  </a:lnTo>
                  <a:lnTo>
                    <a:pt x="51" y="14"/>
                  </a:lnTo>
                  <a:lnTo>
                    <a:pt x="52" y="20"/>
                  </a:lnTo>
                  <a:lnTo>
                    <a:pt x="52" y="117"/>
                  </a:lnTo>
                  <a:lnTo>
                    <a:pt x="61" y="128"/>
                  </a:lnTo>
                  <a:lnTo>
                    <a:pt x="65" y="143"/>
                  </a:lnTo>
                  <a:lnTo>
                    <a:pt x="61" y="157"/>
                  </a:lnTo>
                  <a:lnTo>
                    <a:pt x="52" y="169"/>
                  </a:lnTo>
                  <a:lnTo>
                    <a:pt x="52" y="189"/>
                  </a:lnTo>
                  <a:lnTo>
                    <a:pt x="51" y="195"/>
                  </a:lnTo>
                  <a:lnTo>
                    <a:pt x="48" y="201"/>
                  </a:lnTo>
                  <a:lnTo>
                    <a:pt x="44" y="205"/>
                  </a:lnTo>
                  <a:lnTo>
                    <a:pt x="39" y="208"/>
                  </a:lnTo>
                  <a:lnTo>
                    <a:pt x="32" y="208"/>
                  </a:lnTo>
                  <a:lnTo>
                    <a:pt x="26" y="208"/>
                  </a:lnTo>
                  <a:lnTo>
                    <a:pt x="20" y="205"/>
                  </a:lnTo>
                  <a:lnTo>
                    <a:pt x="18" y="201"/>
                  </a:lnTo>
                  <a:lnTo>
                    <a:pt x="15" y="195"/>
                  </a:lnTo>
                  <a:lnTo>
                    <a:pt x="13" y="189"/>
                  </a:lnTo>
                  <a:lnTo>
                    <a:pt x="13" y="169"/>
                  </a:lnTo>
                  <a:lnTo>
                    <a:pt x="3" y="157"/>
                  </a:lnTo>
                  <a:lnTo>
                    <a:pt x="0" y="143"/>
                  </a:lnTo>
                  <a:lnTo>
                    <a:pt x="3" y="128"/>
                  </a:lnTo>
                  <a:lnTo>
                    <a:pt x="13" y="117"/>
                  </a:lnTo>
                  <a:lnTo>
                    <a:pt x="13" y="20"/>
                  </a:lnTo>
                  <a:lnTo>
                    <a:pt x="15" y="14"/>
                  </a:lnTo>
                  <a:lnTo>
                    <a:pt x="18" y="9"/>
                  </a:lnTo>
                  <a:lnTo>
                    <a:pt x="20" y="4"/>
                  </a:lnTo>
                  <a:lnTo>
                    <a:pt x="26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142" name="Freeform 141"/>
          <p:cNvSpPr>
            <a:spLocks noEditPoints="1"/>
          </p:cNvSpPr>
          <p:nvPr userDrawn="1"/>
        </p:nvSpPr>
        <p:spPr bwMode="auto">
          <a:xfrm>
            <a:off x="5116382" y="2915501"/>
            <a:ext cx="357717" cy="440267"/>
          </a:xfrm>
          <a:custGeom>
            <a:avLst/>
            <a:gdLst>
              <a:gd name="T0" fmla="*/ 189 w 208"/>
              <a:gd name="T1" fmla="*/ 37 h 208"/>
              <a:gd name="T2" fmla="*/ 104 w 208"/>
              <a:gd name="T3" fmla="*/ 170 h 208"/>
              <a:gd name="T4" fmla="*/ 108 w 208"/>
              <a:gd name="T5" fmla="*/ 170 h 208"/>
              <a:gd name="T6" fmla="*/ 163 w 208"/>
              <a:gd name="T7" fmla="*/ 193 h 208"/>
              <a:gd name="T8" fmla="*/ 189 w 208"/>
              <a:gd name="T9" fmla="*/ 37 h 208"/>
              <a:gd name="T10" fmla="*/ 170 w 208"/>
              <a:gd name="T11" fmla="*/ 35 h 208"/>
              <a:gd name="T12" fmla="*/ 20 w 208"/>
              <a:gd name="T13" fmla="*/ 136 h 208"/>
              <a:gd name="T14" fmla="*/ 59 w 208"/>
              <a:gd name="T15" fmla="*/ 151 h 208"/>
              <a:gd name="T16" fmla="*/ 61 w 208"/>
              <a:gd name="T17" fmla="*/ 151 h 208"/>
              <a:gd name="T18" fmla="*/ 170 w 208"/>
              <a:gd name="T19" fmla="*/ 35 h 208"/>
              <a:gd name="T20" fmla="*/ 189 w 208"/>
              <a:gd name="T21" fmla="*/ 24 h 208"/>
              <a:gd name="T22" fmla="*/ 67 w 208"/>
              <a:gd name="T23" fmla="*/ 157 h 208"/>
              <a:gd name="T24" fmla="*/ 67 w 208"/>
              <a:gd name="T25" fmla="*/ 157 h 208"/>
              <a:gd name="T26" fmla="*/ 84 w 208"/>
              <a:gd name="T27" fmla="*/ 189 h 208"/>
              <a:gd name="T28" fmla="*/ 189 w 208"/>
              <a:gd name="T29" fmla="*/ 24 h 208"/>
              <a:gd name="T30" fmla="*/ 201 w 208"/>
              <a:gd name="T31" fmla="*/ 0 h 208"/>
              <a:gd name="T32" fmla="*/ 202 w 208"/>
              <a:gd name="T33" fmla="*/ 1 h 208"/>
              <a:gd name="T34" fmla="*/ 205 w 208"/>
              <a:gd name="T35" fmla="*/ 1 h 208"/>
              <a:gd name="T36" fmla="*/ 206 w 208"/>
              <a:gd name="T37" fmla="*/ 3 h 208"/>
              <a:gd name="T38" fmla="*/ 206 w 208"/>
              <a:gd name="T39" fmla="*/ 6 h 208"/>
              <a:gd name="T40" fmla="*/ 208 w 208"/>
              <a:gd name="T41" fmla="*/ 9 h 208"/>
              <a:gd name="T42" fmla="*/ 175 w 208"/>
              <a:gd name="T43" fmla="*/ 203 h 208"/>
              <a:gd name="T44" fmla="*/ 173 w 208"/>
              <a:gd name="T45" fmla="*/ 205 h 208"/>
              <a:gd name="T46" fmla="*/ 172 w 208"/>
              <a:gd name="T47" fmla="*/ 208 h 208"/>
              <a:gd name="T48" fmla="*/ 169 w 208"/>
              <a:gd name="T49" fmla="*/ 208 h 208"/>
              <a:gd name="T50" fmla="*/ 166 w 208"/>
              <a:gd name="T51" fmla="*/ 208 h 208"/>
              <a:gd name="T52" fmla="*/ 103 w 208"/>
              <a:gd name="T53" fmla="*/ 183 h 208"/>
              <a:gd name="T54" fmla="*/ 90 w 208"/>
              <a:gd name="T55" fmla="*/ 205 h 208"/>
              <a:gd name="T56" fmla="*/ 87 w 208"/>
              <a:gd name="T57" fmla="*/ 208 h 208"/>
              <a:gd name="T58" fmla="*/ 84 w 208"/>
              <a:gd name="T59" fmla="*/ 208 h 208"/>
              <a:gd name="T60" fmla="*/ 84 w 208"/>
              <a:gd name="T61" fmla="*/ 208 h 208"/>
              <a:gd name="T62" fmla="*/ 81 w 208"/>
              <a:gd name="T63" fmla="*/ 208 h 208"/>
              <a:gd name="T64" fmla="*/ 78 w 208"/>
              <a:gd name="T65" fmla="*/ 205 h 208"/>
              <a:gd name="T66" fmla="*/ 55 w 208"/>
              <a:gd name="T67" fmla="*/ 163 h 208"/>
              <a:gd name="T68" fmla="*/ 5 w 208"/>
              <a:gd name="T69" fmla="*/ 143 h 208"/>
              <a:gd name="T70" fmla="*/ 2 w 208"/>
              <a:gd name="T71" fmla="*/ 141 h 208"/>
              <a:gd name="T72" fmla="*/ 0 w 208"/>
              <a:gd name="T73" fmla="*/ 137 h 208"/>
              <a:gd name="T74" fmla="*/ 0 w 208"/>
              <a:gd name="T75" fmla="*/ 134 h 208"/>
              <a:gd name="T76" fmla="*/ 3 w 208"/>
              <a:gd name="T77" fmla="*/ 131 h 208"/>
              <a:gd name="T78" fmla="*/ 198 w 208"/>
              <a:gd name="T79" fmla="*/ 1 h 208"/>
              <a:gd name="T80" fmla="*/ 199 w 208"/>
              <a:gd name="T81" fmla="*/ 1 h 208"/>
              <a:gd name="T82" fmla="*/ 201 w 208"/>
              <a:gd name="T8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8" h="208">
                <a:moveTo>
                  <a:pt x="189" y="37"/>
                </a:moveTo>
                <a:lnTo>
                  <a:pt x="104" y="170"/>
                </a:lnTo>
                <a:lnTo>
                  <a:pt x="108" y="170"/>
                </a:lnTo>
                <a:lnTo>
                  <a:pt x="163" y="193"/>
                </a:lnTo>
                <a:lnTo>
                  <a:pt x="189" y="37"/>
                </a:lnTo>
                <a:close/>
                <a:moveTo>
                  <a:pt x="170" y="35"/>
                </a:moveTo>
                <a:lnTo>
                  <a:pt x="20" y="136"/>
                </a:lnTo>
                <a:lnTo>
                  <a:pt x="59" y="151"/>
                </a:lnTo>
                <a:lnTo>
                  <a:pt x="61" y="151"/>
                </a:lnTo>
                <a:lnTo>
                  <a:pt x="170" y="35"/>
                </a:lnTo>
                <a:close/>
                <a:moveTo>
                  <a:pt x="189" y="24"/>
                </a:moveTo>
                <a:lnTo>
                  <a:pt x="67" y="157"/>
                </a:lnTo>
                <a:lnTo>
                  <a:pt x="67" y="157"/>
                </a:lnTo>
                <a:lnTo>
                  <a:pt x="84" y="189"/>
                </a:lnTo>
                <a:lnTo>
                  <a:pt x="189" y="24"/>
                </a:lnTo>
                <a:close/>
                <a:moveTo>
                  <a:pt x="201" y="0"/>
                </a:moveTo>
                <a:lnTo>
                  <a:pt x="202" y="1"/>
                </a:lnTo>
                <a:lnTo>
                  <a:pt x="205" y="1"/>
                </a:lnTo>
                <a:lnTo>
                  <a:pt x="206" y="3"/>
                </a:lnTo>
                <a:lnTo>
                  <a:pt x="206" y="6"/>
                </a:lnTo>
                <a:lnTo>
                  <a:pt x="208" y="9"/>
                </a:lnTo>
                <a:lnTo>
                  <a:pt x="175" y="203"/>
                </a:lnTo>
                <a:lnTo>
                  <a:pt x="173" y="205"/>
                </a:lnTo>
                <a:lnTo>
                  <a:pt x="172" y="208"/>
                </a:lnTo>
                <a:lnTo>
                  <a:pt x="169" y="208"/>
                </a:lnTo>
                <a:lnTo>
                  <a:pt x="166" y="208"/>
                </a:lnTo>
                <a:lnTo>
                  <a:pt x="103" y="183"/>
                </a:lnTo>
                <a:lnTo>
                  <a:pt x="90" y="205"/>
                </a:lnTo>
                <a:lnTo>
                  <a:pt x="87" y="208"/>
                </a:lnTo>
                <a:lnTo>
                  <a:pt x="84" y="208"/>
                </a:lnTo>
                <a:lnTo>
                  <a:pt x="84" y="208"/>
                </a:lnTo>
                <a:lnTo>
                  <a:pt x="81" y="208"/>
                </a:lnTo>
                <a:lnTo>
                  <a:pt x="78" y="205"/>
                </a:lnTo>
                <a:lnTo>
                  <a:pt x="55" y="163"/>
                </a:lnTo>
                <a:lnTo>
                  <a:pt x="5" y="143"/>
                </a:lnTo>
                <a:lnTo>
                  <a:pt x="2" y="141"/>
                </a:lnTo>
                <a:lnTo>
                  <a:pt x="0" y="137"/>
                </a:lnTo>
                <a:lnTo>
                  <a:pt x="0" y="134"/>
                </a:lnTo>
                <a:lnTo>
                  <a:pt x="3" y="131"/>
                </a:lnTo>
                <a:lnTo>
                  <a:pt x="198" y="1"/>
                </a:lnTo>
                <a:lnTo>
                  <a:pt x="199" y="1"/>
                </a:lnTo>
                <a:lnTo>
                  <a:pt x="20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143" name="Group 142"/>
          <p:cNvGrpSpPr/>
          <p:nvPr userDrawn="1"/>
        </p:nvGrpSpPr>
        <p:grpSpPr>
          <a:xfrm>
            <a:off x="8750302" y="2039201"/>
            <a:ext cx="245931" cy="440267"/>
            <a:chOff x="8077200" y="1529401"/>
            <a:chExt cx="227013" cy="330200"/>
          </a:xfrm>
        </p:grpSpPr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170863" y="1619888"/>
              <a:ext cx="20638" cy="20637"/>
            </a:xfrm>
            <a:custGeom>
              <a:avLst/>
              <a:gdLst>
                <a:gd name="T0" fmla="*/ 6 w 13"/>
                <a:gd name="T1" fmla="*/ 0 h 13"/>
                <a:gd name="T2" fmla="*/ 11 w 13"/>
                <a:gd name="T3" fmla="*/ 2 h 13"/>
                <a:gd name="T4" fmla="*/ 12 w 13"/>
                <a:gd name="T5" fmla="*/ 3 h 13"/>
                <a:gd name="T6" fmla="*/ 13 w 13"/>
                <a:gd name="T7" fmla="*/ 8 h 13"/>
                <a:gd name="T8" fmla="*/ 12 w 13"/>
                <a:gd name="T9" fmla="*/ 11 h 13"/>
                <a:gd name="T10" fmla="*/ 11 w 13"/>
                <a:gd name="T11" fmla="*/ 13 h 13"/>
                <a:gd name="T12" fmla="*/ 6 w 13"/>
                <a:gd name="T13" fmla="*/ 13 h 13"/>
                <a:gd name="T14" fmla="*/ 3 w 13"/>
                <a:gd name="T15" fmla="*/ 13 h 13"/>
                <a:gd name="T16" fmla="*/ 0 w 13"/>
                <a:gd name="T17" fmla="*/ 11 h 13"/>
                <a:gd name="T18" fmla="*/ 0 w 13"/>
                <a:gd name="T19" fmla="*/ 8 h 13"/>
                <a:gd name="T20" fmla="*/ 0 w 13"/>
                <a:gd name="T21" fmla="*/ 3 h 13"/>
                <a:gd name="T22" fmla="*/ 3 w 13"/>
                <a:gd name="T23" fmla="*/ 2 h 13"/>
                <a:gd name="T24" fmla="*/ 6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11" y="2"/>
                  </a:lnTo>
                  <a:lnTo>
                    <a:pt x="12" y="3"/>
                  </a:lnTo>
                  <a:lnTo>
                    <a:pt x="13" y="8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8170863" y="1743713"/>
              <a:ext cx="20638" cy="20637"/>
            </a:xfrm>
            <a:custGeom>
              <a:avLst/>
              <a:gdLst>
                <a:gd name="T0" fmla="*/ 6 w 13"/>
                <a:gd name="T1" fmla="*/ 0 h 13"/>
                <a:gd name="T2" fmla="*/ 11 w 13"/>
                <a:gd name="T3" fmla="*/ 2 h 13"/>
                <a:gd name="T4" fmla="*/ 12 w 13"/>
                <a:gd name="T5" fmla="*/ 3 h 13"/>
                <a:gd name="T6" fmla="*/ 13 w 13"/>
                <a:gd name="T7" fmla="*/ 8 h 13"/>
                <a:gd name="T8" fmla="*/ 12 w 13"/>
                <a:gd name="T9" fmla="*/ 11 h 13"/>
                <a:gd name="T10" fmla="*/ 11 w 13"/>
                <a:gd name="T11" fmla="*/ 12 h 13"/>
                <a:gd name="T12" fmla="*/ 6 w 13"/>
                <a:gd name="T13" fmla="*/ 13 h 13"/>
                <a:gd name="T14" fmla="*/ 3 w 13"/>
                <a:gd name="T15" fmla="*/ 12 h 13"/>
                <a:gd name="T16" fmla="*/ 0 w 13"/>
                <a:gd name="T17" fmla="*/ 11 h 13"/>
                <a:gd name="T18" fmla="*/ 0 w 13"/>
                <a:gd name="T19" fmla="*/ 8 h 13"/>
                <a:gd name="T20" fmla="*/ 0 w 13"/>
                <a:gd name="T21" fmla="*/ 3 h 13"/>
                <a:gd name="T22" fmla="*/ 3 w 13"/>
                <a:gd name="T23" fmla="*/ 2 h 13"/>
                <a:gd name="T24" fmla="*/ 6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11" y="2"/>
                  </a:lnTo>
                  <a:lnTo>
                    <a:pt x="12" y="3"/>
                  </a:lnTo>
                  <a:lnTo>
                    <a:pt x="13" y="8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6" y="13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110538" y="1681801"/>
              <a:ext cx="20638" cy="20637"/>
            </a:xfrm>
            <a:custGeom>
              <a:avLst/>
              <a:gdLst>
                <a:gd name="T0" fmla="*/ 5 w 13"/>
                <a:gd name="T1" fmla="*/ 0 h 13"/>
                <a:gd name="T2" fmla="*/ 10 w 13"/>
                <a:gd name="T3" fmla="*/ 2 h 13"/>
                <a:gd name="T4" fmla="*/ 11 w 13"/>
                <a:gd name="T5" fmla="*/ 3 h 13"/>
                <a:gd name="T6" fmla="*/ 13 w 13"/>
                <a:gd name="T7" fmla="*/ 8 h 13"/>
                <a:gd name="T8" fmla="*/ 11 w 13"/>
                <a:gd name="T9" fmla="*/ 11 h 13"/>
                <a:gd name="T10" fmla="*/ 10 w 13"/>
                <a:gd name="T11" fmla="*/ 12 h 13"/>
                <a:gd name="T12" fmla="*/ 5 w 13"/>
                <a:gd name="T13" fmla="*/ 13 h 13"/>
                <a:gd name="T14" fmla="*/ 2 w 13"/>
                <a:gd name="T15" fmla="*/ 12 h 13"/>
                <a:gd name="T16" fmla="*/ 0 w 13"/>
                <a:gd name="T17" fmla="*/ 11 h 13"/>
                <a:gd name="T18" fmla="*/ 0 w 13"/>
                <a:gd name="T19" fmla="*/ 8 h 13"/>
                <a:gd name="T20" fmla="*/ 0 w 13"/>
                <a:gd name="T21" fmla="*/ 3 h 13"/>
                <a:gd name="T22" fmla="*/ 2 w 13"/>
                <a:gd name="T23" fmla="*/ 2 h 13"/>
                <a:gd name="T24" fmla="*/ 5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5" y="0"/>
                  </a:moveTo>
                  <a:lnTo>
                    <a:pt x="10" y="2"/>
                  </a:lnTo>
                  <a:lnTo>
                    <a:pt x="11" y="3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8232775" y="1681801"/>
              <a:ext cx="20638" cy="20637"/>
            </a:xfrm>
            <a:custGeom>
              <a:avLst/>
              <a:gdLst>
                <a:gd name="T0" fmla="*/ 6 w 13"/>
                <a:gd name="T1" fmla="*/ 0 h 13"/>
                <a:gd name="T2" fmla="*/ 11 w 13"/>
                <a:gd name="T3" fmla="*/ 2 h 13"/>
                <a:gd name="T4" fmla="*/ 12 w 13"/>
                <a:gd name="T5" fmla="*/ 3 h 13"/>
                <a:gd name="T6" fmla="*/ 13 w 13"/>
                <a:gd name="T7" fmla="*/ 8 h 13"/>
                <a:gd name="T8" fmla="*/ 12 w 13"/>
                <a:gd name="T9" fmla="*/ 11 h 13"/>
                <a:gd name="T10" fmla="*/ 11 w 13"/>
                <a:gd name="T11" fmla="*/ 12 h 13"/>
                <a:gd name="T12" fmla="*/ 6 w 13"/>
                <a:gd name="T13" fmla="*/ 13 h 13"/>
                <a:gd name="T14" fmla="*/ 3 w 13"/>
                <a:gd name="T15" fmla="*/ 12 h 13"/>
                <a:gd name="T16" fmla="*/ 0 w 13"/>
                <a:gd name="T17" fmla="*/ 11 h 13"/>
                <a:gd name="T18" fmla="*/ 0 w 13"/>
                <a:gd name="T19" fmla="*/ 8 h 13"/>
                <a:gd name="T20" fmla="*/ 0 w 13"/>
                <a:gd name="T21" fmla="*/ 3 h 13"/>
                <a:gd name="T22" fmla="*/ 3 w 13"/>
                <a:gd name="T23" fmla="*/ 2 h 13"/>
                <a:gd name="T24" fmla="*/ 6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11" y="2"/>
                  </a:lnTo>
                  <a:lnTo>
                    <a:pt x="12" y="3"/>
                  </a:lnTo>
                  <a:lnTo>
                    <a:pt x="13" y="8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6" y="13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8128000" y="1726251"/>
              <a:ext cx="20638" cy="20637"/>
            </a:xfrm>
            <a:custGeom>
              <a:avLst/>
              <a:gdLst>
                <a:gd name="T0" fmla="*/ 4 w 13"/>
                <a:gd name="T1" fmla="*/ 0 h 13"/>
                <a:gd name="T2" fmla="*/ 7 w 13"/>
                <a:gd name="T3" fmla="*/ 0 h 13"/>
                <a:gd name="T4" fmla="*/ 10 w 13"/>
                <a:gd name="T5" fmla="*/ 1 h 13"/>
                <a:gd name="T6" fmla="*/ 13 w 13"/>
                <a:gd name="T7" fmla="*/ 6 h 13"/>
                <a:gd name="T8" fmla="*/ 13 w 13"/>
                <a:gd name="T9" fmla="*/ 9 h 13"/>
                <a:gd name="T10" fmla="*/ 10 w 13"/>
                <a:gd name="T11" fmla="*/ 11 h 13"/>
                <a:gd name="T12" fmla="*/ 7 w 13"/>
                <a:gd name="T13" fmla="*/ 13 h 13"/>
                <a:gd name="T14" fmla="*/ 4 w 13"/>
                <a:gd name="T15" fmla="*/ 13 h 13"/>
                <a:gd name="T16" fmla="*/ 2 w 13"/>
                <a:gd name="T17" fmla="*/ 11 h 13"/>
                <a:gd name="T18" fmla="*/ 0 w 13"/>
                <a:gd name="T19" fmla="*/ 9 h 13"/>
                <a:gd name="T20" fmla="*/ 0 w 13"/>
                <a:gd name="T21" fmla="*/ 6 h 13"/>
                <a:gd name="T22" fmla="*/ 2 w 13"/>
                <a:gd name="T23" fmla="*/ 1 h 13"/>
                <a:gd name="T24" fmla="*/ 4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4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0" y="11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8128000" y="1638938"/>
              <a:ext cx="20638" cy="20637"/>
            </a:xfrm>
            <a:custGeom>
              <a:avLst/>
              <a:gdLst>
                <a:gd name="T0" fmla="*/ 4 w 13"/>
                <a:gd name="T1" fmla="*/ 0 h 13"/>
                <a:gd name="T2" fmla="*/ 7 w 13"/>
                <a:gd name="T3" fmla="*/ 0 h 13"/>
                <a:gd name="T4" fmla="*/ 10 w 13"/>
                <a:gd name="T5" fmla="*/ 1 h 13"/>
                <a:gd name="T6" fmla="*/ 13 w 13"/>
                <a:gd name="T7" fmla="*/ 4 h 13"/>
                <a:gd name="T8" fmla="*/ 13 w 13"/>
                <a:gd name="T9" fmla="*/ 9 h 13"/>
                <a:gd name="T10" fmla="*/ 10 w 13"/>
                <a:gd name="T11" fmla="*/ 12 h 13"/>
                <a:gd name="T12" fmla="*/ 7 w 13"/>
                <a:gd name="T13" fmla="*/ 13 h 13"/>
                <a:gd name="T14" fmla="*/ 4 w 13"/>
                <a:gd name="T15" fmla="*/ 13 h 13"/>
                <a:gd name="T16" fmla="*/ 2 w 13"/>
                <a:gd name="T17" fmla="*/ 12 h 13"/>
                <a:gd name="T18" fmla="*/ 0 w 13"/>
                <a:gd name="T19" fmla="*/ 9 h 13"/>
                <a:gd name="T20" fmla="*/ 0 w 13"/>
                <a:gd name="T21" fmla="*/ 4 h 13"/>
                <a:gd name="T22" fmla="*/ 2 w 13"/>
                <a:gd name="T23" fmla="*/ 1 h 13"/>
                <a:gd name="T24" fmla="*/ 4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4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3" y="4"/>
                  </a:lnTo>
                  <a:lnTo>
                    <a:pt x="13" y="9"/>
                  </a:lnTo>
                  <a:lnTo>
                    <a:pt x="10" y="12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8215313" y="1726251"/>
              <a:ext cx="20638" cy="20637"/>
            </a:xfrm>
            <a:custGeom>
              <a:avLst/>
              <a:gdLst>
                <a:gd name="T0" fmla="*/ 4 w 13"/>
                <a:gd name="T1" fmla="*/ 0 h 13"/>
                <a:gd name="T2" fmla="*/ 9 w 13"/>
                <a:gd name="T3" fmla="*/ 0 h 13"/>
                <a:gd name="T4" fmla="*/ 11 w 13"/>
                <a:gd name="T5" fmla="*/ 1 h 13"/>
                <a:gd name="T6" fmla="*/ 13 w 13"/>
                <a:gd name="T7" fmla="*/ 6 h 13"/>
                <a:gd name="T8" fmla="*/ 13 w 13"/>
                <a:gd name="T9" fmla="*/ 9 h 13"/>
                <a:gd name="T10" fmla="*/ 11 w 13"/>
                <a:gd name="T11" fmla="*/ 11 h 13"/>
                <a:gd name="T12" fmla="*/ 9 w 13"/>
                <a:gd name="T13" fmla="*/ 13 h 13"/>
                <a:gd name="T14" fmla="*/ 4 w 13"/>
                <a:gd name="T15" fmla="*/ 13 h 13"/>
                <a:gd name="T16" fmla="*/ 1 w 13"/>
                <a:gd name="T17" fmla="*/ 11 h 13"/>
                <a:gd name="T18" fmla="*/ 0 w 13"/>
                <a:gd name="T19" fmla="*/ 9 h 13"/>
                <a:gd name="T20" fmla="*/ 0 w 13"/>
                <a:gd name="T21" fmla="*/ 6 h 13"/>
                <a:gd name="T22" fmla="*/ 1 w 13"/>
                <a:gd name="T23" fmla="*/ 1 h 13"/>
                <a:gd name="T24" fmla="*/ 4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4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51" name="Freeform 150"/>
            <p:cNvSpPr>
              <a:spLocks noEditPoints="1"/>
            </p:cNvSpPr>
            <p:nvPr/>
          </p:nvSpPr>
          <p:spPr bwMode="auto">
            <a:xfrm>
              <a:off x="8077200" y="1529401"/>
              <a:ext cx="227013" cy="330200"/>
            </a:xfrm>
            <a:custGeom>
              <a:avLst/>
              <a:gdLst>
                <a:gd name="T0" fmla="*/ 39 w 143"/>
                <a:gd name="T1" fmla="*/ 195 h 208"/>
                <a:gd name="T2" fmla="*/ 98 w 143"/>
                <a:gd name="T3" fmla="*/ 159 h 208"/>
                <a:gd name="T4" fmla="*/ 65 w 143"/>
                <a:gd name="T5" fmla="*/ 169 h 208"/>
                <a:gd name="T6" fmla="*/ 34 w 143"/>
                <a:gd name="T7" fmla="*/ 159 h 208"/>
                <a:gd name="T8" fmla="*/ 45 w 143"/>
                <a:gd name="T9" fmla="*/ 55 h 208"/>
                <a:gd name="T10" fmla="*/ 18 w 143"/>
                <a:gd name="T11" fmla="*/ 83 h 208"/>
                <a:gd name="T12" fmla="*/ 18 w 143"/>
                <a:gd name="T13" fmla="*/ 124 h 208"/>
                <a:gd name="T14" fmla="*/ 45 w 143"/>
                <a:gd name="T15" fmla="*/ 151 h 208"/>
                <a:gd name="T16" fmla="*/ 85 w 143"/>
                <a:gd name="T17" fmla="*/ 151 h 208"/>
                <a:gd name="T18" fmla="*/ 113 w 143"/>
                <a:gd name="T19" fmla="*/ 124 h 208"/>
                <a:gd name="T20" fmla="*/ 113 w 143"/>
                <a:gd name="T21" fmla="*/ 83 h 208"/>
                <a:gd name="T22" fmla="*/ 85 w 143"/>
                <a:gd name="T23" fmla="*/ 55 h 208"/>
                <a:gd name="T24" fmla="*/ 41 w 143"/>
                <a:gd name="T25" fmla="*/ 13 h 208"/>
                <a:gd name="T26" fmla="*/ 49 w 143"/>
                <a:gd name="T27" fmla="*/ 40 h 208"/>
                <a:gd name="T28" fmla="*/ 84 w 143"/>
                <a:gd name="T29" fmla="*/ 40 h 208"/>
                <a:gd name="T30" fmla="*/ 93 w 143"/>
                <a:gd name="T31" fmla="*/ 13 h 208"/>
                <a:gd name="T32" fmla="*/ 41 w 143"/>
                <a:gd name="T33" fmla="*/ 0 h 208"/>
                <a:gd name="T34" fmla="*/ 97 w 143"/>
                <a:gd name="T35" fmla="*/ 0 h 208"/>
                <a:gd name="T36" fmla="*/ 104 w 143"/>
                <a:gd name="T37" fmla="*/ 6 h 208"/>
                <a:gd name="T38" fmla="*/ 114 w 143"/>
                <a:gd name="T39" fmla="*/ 60 h 208"/>
                <a:gd name="T40" fmla="*/ 129 w 143"/>
                <a:gd name="T41" fmla="*/ 91 h 208"/>
                <a:gd name="T42" fmla="*/ 136 w 143"/>
                <a:gd name="T43" fmla="*/ 91 h 208"/>
                <a:gd name="T44" fmla="*/ 143 w 143"/>
                <a:gd name="T45" fmla="*/ 98 h 208"/>
                <a:gd name="T46" fmla="*/ 143 w 143"/>
                <a:gd name="T47" fmla="*/ 108 h 208"/>
                <a:gd name="T48" fmla="*/ 136 w 143"/>
                <a:gd name="T49" fmla="*/ 115 h 208"/>
                <a:gd name="T50" fmla="*/ 129 w 143"/>
                <a:gd name="T51" fmla="*/ 115 h 208"/>
                <a:gd name="T52" fmla="*/ 114 w 143"/>
                <a:gd name="T53" fmla="*/ 147 h 208"/>
                <a:gd name="T54" fmla="*/ 103 w 143"/>
                <a:gd name="T55" fmla="*/ 200 h 208"/>
                <a:gd name="T56" fmla="*/ 96 w 143"/>
                <a:gd name="T57" fmla="*/ 206 h 208"/>
                <a:gd name="T58" fmla="*/ 39 w 143"/>
                <a:gd name="T59" fmla="*/ 208 h 208"/>
                <a:gd name="T60" fmla="*/ 32 w 143"/>
                <a:gd name="T61" fmla="*/ 203 h 208"/>
                <a:gd name="T62" fmla="*/ 28 w 143"/>
                <a:gd name="T63" fmla="*/ 196 h 208"/>
                <a:gd name="T64" fmla="*/ 9 w 143"/>
                <a:gd name="T65" fmla="*/ 134 h 208"/>
                <a:gd name="T66" fmla="*/ 0 w 143"/>
                <a:gd name="T67" fmla="*/ 104 h 208"/>
                <a:gd name="T68" fmla="*/ 9 w 143"/>
                <a:gd name="T69" fmla="*/ 72 h 208"/>
                <a:gd name="T70" fmla="*/ 28 w 143"/>
                <a:gd name="T71" fmla="*/ 10 h 208"/>
                <a:gd name="T72" fmla="*/ 32 w 143"/>
                <a:gd name="T73" fmla="*/ 3 h 208"/>
                <a:gd name="T74" fmla="*/ 41 w 143"/>
                <a:gd name="T7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" h="208">
                  <a:moveTo>
                    <a:pt x="34" y="159"/>
                  </a:moveTo>
                  <a:lnTo>
                    <a:pt x="39" y="195"/>
                  </a:lnTo>
                  <a:lnTo>
                    <a:pt x="91" y="195"/>
                  </a:lnTo>
                  <a:lnTo>
                    <a:pt x="98" y="159"/>
                  </a:lnTo>
                  <a:lnTo>
                    <a:pt x="83" y="166"/>
                  </a:lnTo>
                  <a:lnTo>
                    <a:pt x="65" y="169"/>
                  </a:lnTo>
                  <a:lnTo>
                    <a:pt x="49" y="166"/>
                  </a:lnTo>
                  <a:lnTo>
                    <a:pt x="34" y="159"/>
                  </a:lnTo>
                  <a:close/>
                  <a:moveTo>
                    <a:pt x="65" y="52"/>
                  </a:moveTo>
                  <a:lnTo>
                    <a:pt x="45" y="55"/>
                  </a:lnTo>
                  <a:lnTo>
                    <a:pt x="29" y="66"/>
                  </a:lnTo>
                  <a:lnTo>
                    <a:pt x="18" y="83"/>
                  </a:lnTo>
                  <a:lnTo>
                    <a:pt x="13" y="104"/>
                  </a:lnTo>
                  <a:lnTo>
                    <a:pt x="18" y="124"/>
                  </a:lnTo>
                  <a:lnTo>
                    <a:pt x="29" y="140"/>
                  </a:lnTo>
                  <a:lnTo>
                    <a:pt x="45" y="151"/>
                  </a:lnTo>
                  <a:lnTo>
                    <a:pt x="65" y="156"/>
                  </a:lnTo>
                  <a:lnTo>
                    <a:pt x="85" y="151"/>
                  </a:lnTo>
                  <a:lnTo>
                    <a:pt x="103" y="140"/>
                  </a:lnTo>
                  <a:lnTo>
                    <a:pt x="113" y="124"/>
                  </a:lnTo>
                  <a:lnTo>
                    <a:pt x="117" y="104"/>
                  </a:lnTo>
                  <a:lnTo>
                    <a:pt x="113" y="83"/>
                  </a:lnTo>
                  <a:lnTo>
                    <a:pt x="103" y="66"/>
                  </a:lnTo>
                  <a:lnTo>
                    <a:pt x="85" y="55"/>
                  </a:lnTo>
                  <a:lnTo>
                    <a:pt x="65" y="52"/>
                  </a:lnTo>
                  <a:close/>
                  <a:moveTo>
                    <a:pt x="41" y="13"/>
                  </a:moveTo>
                  <a:lnTo>
                    <a:pt x="34" y="47"/>
                  </a:lnTo>
                  <a:lnTo>
                    <a:pt x="49" y="40"/>
                  </a:lnTo>
                  <a:lnTo>
                    <a:pt x="67" y="39"/>
                  </a:lnTo>
                  <a:lnTo>
                    <a:pt x="84" y="40"/>
                  </a:lnTo>
                  <a:lnTo>
                    <a:pt x="98" y="47"/>
                  </a:lnTo>
                  <a:lnTo>
                    <a:pt x="93" y="13"/>
                  </a:lnTo>
                  <a:lnTo>
                    <a:pt x="41" y="13"/>
                  </a:lnTo>
                  <a:close/>
                  <a:moveTo>
                    <a:pt x="41" y="0"/>
                  </a:moveTo>
                  <a:lnTo>
                    <a:pt x="93" y="0"/>
                  </a:lnTo>
                  <a:lnTo>
                    <a:pt x="97" y="0"/>
                  </a:lnTo>
                  <a:lnTo>
                    <a:pt x="101" y="3"/>
                  </a:lnTo>
                  <a:lnTo>
                    <a:pt x="104" y="6"/>
                  </a:lnTo>
                  <a:lnTo>
                    <a:pt x="106" y="10"/>
                  </a:lnTo>
                  <a:lnTo>
                    <a:pt x="114" y="60"/>
                  </a:lnTo>
                  <a:lnTo>
                    <a:pt x="124" y="75"/>
                  </a:lnTo>
                  <a:lnTo>
                    <a:pt x="129" y="91"/>
                  </a:lnTo>
                  <a:lnTo>
                    <a:pt x="130" y="91"/>
                  </a:lnTo>
                  <a:lnTo>
                    <a:pt x="136" y="91"/>
                  </a:lnTo>
                  <a:lnTo>
                    <a:pt x="140" y="94"/>
                  </a:lnTo>
                  <a:lnTo>
                    <a:pt x="143" y="98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0" y="112"/>
                  </a:lnTo>
                  <a:lnTo>
                    <a:pt x="136" y="115"/>
                  </a:lnTo>
                  <a:lnTo>
                    <a:pt x="130" y="117"/>
                  </a:lnTo>
                  <a:lnTo>
                    <a:pt x="129" y="115"/>
                  </a:lnTo>
                  <a:lnTo>
                    <a:pt x="123" y="133"/>
                  </a:lnTo>
                  <a:lnTo>
                    <a:pt x="114" y="147"/>
                  </a:lnTo>
                  <a:lnTo>
                    <a:pt x="104" y="196"/>
                  </a:lnTo>
                  <a:lnTo>
                    <a:pt x="103" y="200"/>
                  </a:lnTo>
                  <a:lnTo>
                    <a:pt x="100" y="203"/>
                  </a:lnTo>
                  <a:lnTo>
                    <a:pt x="96" y="206"/>
                  </a:lnTo>
                  <a:lnTo>
                    <a:pt x="91" y="208"/>
                  </a:lnTo>
                  <a:lnTo>
                    <a:pt x="39" y="208"/>
                  </a:lnTo>
                  <a:lnTo>
                    <a:pt x="35" y="206"/>
                  </a:lnTo>
                  <a:lnTo>
                    <a:pt x="32" y="203"/>
                  </a:lnTo>
                  <a:lnTo>
                    <a:pt x="29" y="200"/>
                  </a:lnTo>
                  <a:lnTo>
                    <a:pt x="28" y="196"/>
                  </a:lnTo>
                  <a:lnTo>
                    <a:pt x="18" y="147"/>
                  </a:lnTo>
                  <a:lnTo>
                    <a:pt x="9" y="134"/>
                  </a:lnTo>
                  <a:lnTo>
                    <a:pt x="3" y="120"/>
                  </a:lnTo>
                  <a:lnTo>
                    <a:pt x="0" y="104"/>
                  </a:lnTo>
                  <a:lnTo>
                    <a:pt x="3" y="86"/>
                  </a:lnTo>
                  <a:lnTo>
                    <a:pt x="9" y="72"/>
                  </a:lnTo>
                  <a:lnTo>
                    <a:pt x="19" y="59"/>
                  </a:lnTo>
                  <a:lnTo>
                    <a:pt x="28" y="10"/>
                  </a:lnTo>
                  <a:lnTo>
                    <a:pt x="29" y="6"/>
                  </a:lnTo>
                  <a:lnTo>
                    <a:pt x="32" y="3"/>
                  </a:lnTo>
                  <a:lnTo>
                    <a:pt x="36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8170863" y="1640526"/>
              <a:ext cx="61913" cy="61912"/>
            </a:xfrm>
            <a:custGeom>
              <a:avLst/>
              <a:gdLst>
                <a:gd name="T0" fmla="*/ 38 w 39"/>
                <a:gd name="T1" fmla="*/ 0 h 39"/>
                <a:gd name="T2" fmla="*/ 39 w 39"/>
                <a:gd name="T3" fmla="*/ 0 h 39"/>
                <a:gd name="T4" fmla="*/ 39 w 39"/>
                <a:gd name="T5" fmla="*/ 2 h 39"/>
                <a:gd name="T6" fmla="*/ 39 w 39"/>
                <a:gd name="T7" fmla="*/ 3 h 39"/>
                <a:gd name="T8" fmla="*/ 24 w 39"/>
                <a:gd name="T9" fmla="*/ 24 h 39"/>
                <a:gd name="T10" fmla="*/ 11 w 39"/>
                <a:gd name="T11" fmla="*/ 38 h 39"/>
                <a:gd name="T12" fmla="*/ 9 w 39"/>
                <a:gd name="T13" fmla="*/ 39 h 39"/>
                <a:gd name="T14" fmla="*/ 6 w 39"/>
                <a:gd name="T15" fmla="*/ 39 h 39"/>
                <a:gd name="T16" fmla="*/ 5 w 39"/>
                <a:gd name="T17" fmla="*/ 39 h 39"/>
                <a:gd name="T18" fmla="*/ 2 w 39"/>
                <a:gd name="T19" fmla="*/ 38 h 39"/>
                <a:gd name="T20" fmla="*/ 0 w 39"/>
                <a:gd name="T21" fmla="*/ 35 h 39"/>
                <a:gd name="T22" fmla="*/ 0 w 39"/>
                <a:gd name="T23" fmla="*/ 34 h 39"/>
                <a:gd name="T24" fmla="*/ 0 w 39"/>
                <a:gd name="T25" fmla="*/ 31 h 39"/>
                <a:gd name="T26" fmla="*/ 2 w 39"/>
                <a:gd name="T27" fmla="*/ 28 h 39"/>
                <a:gd name="T28" fmla="*/ 37 w 39"/>
                <a:gd name="T29" fmla="*/ 0 h 39"/>
                <a:gd name="T30" fmla="*/ 38 w 39"/>
                <a:gd name="T3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39">
                  <a:moveTo>
                    <a:pt x="38" y="0"/>
                  </a:moveTo>
                  <a:lnTo>
                    <a:pt x="39" y="0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24" y="24"/>
                  </a:lnTo>
                  <a:lnTo>
                    <a:pt x="11" y="38"/>
                  </a:lnTo>
                  <a:lnTo>
                    <a:pt x="9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2" y="38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2" y="28"/>
                  </a:lnTo>
                  <a:lnTo>
                    <a:pt x="37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153" name="Group 152"/>
          <p:cNvGrpSpPr/>
          <p:nvPr userDrawn="1"/>
        </p:nvGrpSpPr>
        <p:grpSpPr>
          <a:xfrm>
            <a:off x="7971236" y="2039203"/>
            <a:ext cx="357717" cy="412749"/>
            <a:chOff x="7358063" y="1529401"/>
            <a:chExt cx="330200" cy="309562"/>
          </a:xfrm>
        </p:grpSpPr>
        <p:sp>
          <p:nvSpPr>
            <p:cNvPr id="154" name="Freeform 153"/>
            <p:cNvSpPr>
              <a:spLocks noEditPoints="1"/>
            </p:cNvSpPr>
            <p:nvPr/>
          </p:nvSpPr>
          <p:spPr bwMode="auto">
            <a:xfrm>
              <a:off x="7358063" y="1529401"/>
              <a:ext cx="330200" cy="309562"/>
            </a:xfrm>
            <a:custGeom>
              <a:avLst/>
              <a:gdLst>
                <a:gd name="T0" fmla="*/ 156 w 208"/>
                <a:gd name="T1" fmla="*/ 13 h 195"/>
                <a:gd name="T2" fmla="*/ 156 w 208"/>
                <a:gd name="T3" fmla="*/ 39 h 195"/>
                <a:gd name="T4" fmla="*/ 156 w 208"/>
                <a:gd name="T5" fmla="*/ 39 h 195"/>
                <a:gd name="T6" fmla="*/ 156 w 208"/>
                <a:gd name="T7" fmla="*/ 43 h 195"/>
                <a:gd name="T8" fmla="*/ 159 w 208"/>
                <a:gd name="T9" fmla="*/ 47 h 195"/>
                <a:gd name="T10" fmla="*/ 163 w 208"/>
                <a:gd name="T11" fmla="*/ 50 h 195"/>
                <a:gd name="T12" fmla="*/ 169 w 208"/>
                <a:gd name="T13" fmla="*/ 52 h 195"/>
                <a:gd name="T14" fmla="*/ 195 w 208"/>
                <a:gd name="T15" fmla="*/ 52 h 195"/>
                <a:gd name="T16" fmla="*/ 156 w 208"/>
                <a:gd name="T17" fmla="*/ 13 h 195"/>
                <a:gd name="T18" fmla="*/ 19 w 208"/>
                <a:gd name="T19" fmla="*/ 13 h 195"/>
                <a:gd name="T20" fmla="*/ 16 w 208"/>
                <a:gd name="T21" fmla="*/ 13 h 195"/>
                <a:gd name="T22" fmla="*/ 13 w 208"/>
                <a:gd name="T23" fmla="*/ 16 h 195"/>
                <a:gd name="T24" fmla="*/ 13 w 208"/>
                <a:gd name="T25" fmla="*/ 19 h 195"/>
                <a:gd name="T26" fmla="*/ 13 w 208"/>
                <a:gd name="T27" fmla="*/ 174 h 195"/>
                <a:gd name="T28" fmla="*/ 13 w 208"/>
                <a:gd name="T29" fmla="*/ 177 h 195"/>
                <a:gd name="T30" fmla="*/ 16 w 208"/>
                <a:gd name="T31" fmla="*/ 180 h 195"/>
                <a:gd name="T32" fmla="*/ 19 w 208"/>
                <a:gd name="T33" fmla="*/ 182 h 195"/>
                <a:gd name="T34" fmla="*/ 188 w 208"/>
                <a:gd name="T35" fmla="*/ 182 h 195"/>
                <a:gd name="T36" fmla="*/ 191 w 208"/>
                <a:gd name="T37" fmla="*/ 180 h 195"/>
                <a:gd name="T38" fmla="*/ 194 w 208"/>
                <a:gd name="T39" fmla="*/ 177 h 195"/>
                <a:gd name="T40" fmla="*/ 195 w 208"/>
                <a:gd name="T41" fmla="*/ 174 h 195"/>
                <a:gd name="T42" fmla="*/ 195 w 208"/>
                <a:gd name="T43" fmla="*/ 57 h 195"/>
                <a:gd name="T44" fmla="*/ 169 w 208"/>
                <a:gd name="T45" fmla="*/ 57 h 195"/>
                <a:gd name="T46" fmla="*/ 162 w 208"/>
                <a:gd name="T47" fmla="*/ 56 h 195"/>
                <a:gd name="T48" fmla="*/ 158 w 208"/>
                <a:gd name="T49" fmla="*/ 55 h 195"/>
                <a:gd name="T50" fmla="*/ 153 w 208"/>
                <a:gd name="T51" fmla="*/ 50 h 195"/>
                <a:gd name="T52" fmla="*/ 150 w 208"/>
                <a:gd name="T53" fmla="*/ 45 h 195"/>
                <a:gd name="T54" fmla="*/ 149 w 208"/>
                <a:gd name="T55" fmla="*/ 39 h 195"/>
                <a:gd name="T56" fmla="*/ 149 w 208"/>
                <a:gd name="T57" fmla="*/ 39 h 195"/>
                <a:gd name="T58" fmla="*/ 149 w 208"/>
                <a:gd name="T59" fmla="*/ 13 h 195"/>
                <a:gd name="T60" fmla="*/ 19 w 208"/>
                <a:gd name="T61" fmla="*/ 13 h 195"/>
                <a:gd name="T62" fmla="*/ 19 w 208"/>
                <a:gd name="T63" fmla="*/ 0 h 195"/>
                <a:gd name="T64" fmla="*/ 156 w 208"/>
                <a:gd name="T65" fmla="*/ 0 h 195"/>
                <a:gd name="T66" fmla="*/ 159 w 208"/>
                <a:gd name="T67" fmla="*/ 0 h 195"/>
                <a:gd name="T68" fmla="*/ 162 w 208"/>
                <a:gd name="T69" fmla="*/ 1 h 195"/>
                <a:gd name="T70" fmla="*/ 165 w 208"/>
                <a:gd name="T71" fmla="*/ 3 h 195"/>
                <a:gd name="T72" fmla="*/ 204 w 208"/>
                <a:gd name="T73" fmla="*/ 42 h 195"/>
                <a:gd name="T74" fmla="*/ 205 w 208"/>
                <a:gd name="T75" fmla="*/ 45 h 195"/>
                <a:gd name="T76" fmla="*/ 207 w 208"/>
                <a:gd name="T77" fmla="*/ 47 h 195"/>
                <a:gd name="T78" fmla="*/ 208 w 208"/>
                <a:gd name="T79" fmla="*/ 52 h 195"/>
                <a:gd name="T80" fmla="*/ 208 w 208"/>
                <a:gd name="T81" fmla="*/ 174 h 195"/>
                <a:gd name="T82" fmla="*/ 207 w 208"/>
                <a:gd name="T83" fmla="*/ 180 h 195"/>
                <a:gd name="T84" fmla="*/ 204 w 208"/>
                <a:gd name="T85" fmla="*/ 186 h 195"/>
                <a:gd name="T86" fmla="*/ 199 w 208"/>
                <a:gd name="T87" fmla="*/ 190 h 195"/>
                <a:gd name="T88" fmla="*/ 194 w 208"/>
                <a:gd name="T89" fmla="*/ 193 h 195"/>
                <a:gd name="T90" fmla="*/ 188 w 208"/>
                <a:gd name="T91" fmla="*/ 195 h 195"/>
                <a:gd name="T92" fmla="*/ 19 w 208"/>
                <a:gd name="T93" fmla="*/ 195 h 195"/>
                <a:gd name="T94" fmla="*/ 13 w 208"/>
                <a:gd name="T95" fmla="*/ 193 h 195"/>
                <a:gd name="T96" fmla="*/ 8 w 208"/>
                <a:gd name="T97" fmla="*/ 190 h 195"/>
                <a:gd name="T98" fmla="*/ 3 w 208"/>
                <a:gd name="T99" fmla="*/ 186 h 195"/>
                <a:gd name="T100" fmla="*/ 0 w 208"/>
                <a:gd name="T101" fmla="*/ 180 h 195"/>
                <a:gd name="T102" fmla="*/ 0 w 208"/>
                <a:gd name="T103" fmla="*/ 174 h 195"/>
                <a:gd name="T104" fmla="*/ 0 w 208"/>
                <a:gd name="T105" fmla="*/ 19 h 195"/>
                <a:gd name="T106" fmla="*/ 0 w 208"/>
                <a:gd name="T107" fmla="*/ 13 h 195"/>
                <a:gd name="T108" fmla="*/ 3 w 208"/>
                <a:gd name="T109" fmla="*/ 7 h 195"/>
                <a:gd name="T110" fmla="*/ 8 w 208"/>
                <a:gd name="T111" fmla="*/ 3 h 195"/>
                <a:gd name="T112" fmla="*/ 13 w 208"/>
                <a:gd name="T113" fmla="*/ 0 h 195"/>
                <a:gd name="T114" fmla="*/ 19 w 208"/>
                <a:gd name="T11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8" h="195">
                  <a:moveTo>
                    <a:pt x="156" y="13"/>
                  </a:moveTo>
                  <a:lnTo>
                    <a:pt x="156" y="39"/>
                  </a:lnTo>
                  <a:lnTo>
                    <a:pt x="156" y="39"/>
                  </a:lnTo>
                  <a:lnTo>
                    <a:pt x="156" y="43"/>
                  </a:lnTo>
                  <a:lnTo>
                    <a:pt x="159" y="47"/>
                  </a:lnTo>
                  <a:lnTo>
                    <a:pt x="163" y="50"/>
                  </a:lnTo>
                  <a:lnTo>
                    <a:pt x="169" y="52"/>
                  </a:lnTo>
                  <a:lnTo>
                    <a:pt x="195" y="52"/>
                  </a:lnTo>
                  <a:lnTo>
                    <a:pt x="156" y="13"/>
                  </a:lnTo>
                  <a:close/>
                  <a:moveTo>
                    <a:pt x="19" y="13"/>
                  </a:moveTo>
                  <a:lnTo>
                    <a:pt x="16" y="13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174"/>
                  </a:lnTo>
                  <a:lnTo>
                    <a:pt x="13" y="177"/>
                  </a:lnTo>
                  <a:lnTo>
                    <a:pt x="16" y="180"/>
                  </a:lnTo>
                  <a:lnTo>
                    <a:pt x="19" y="182"/>
                  </a:lnTo>
                  <a:lnTo>
                    <a:pt x="188" y="182"/>
                  </a:lnTo>
                  <a:lnTo>
                    <a:pt x="191" y="180"/>
                  </a:lnTo>
                  <a:lnTo>
                    <a:pt x="194" y="177"/>
                  </a:lnTo>
                  <a:lnTo>
                    <a:pt x="195" y="174"/>
                  </a:lnTo>
                  <a:lnTo>
                    <a:pt x="195" y="57"/>
                  </a:lnTo>
                  <a:lnTo>
                    <a:pt x="169" y="57"/>
                  </a:lnTo>
                  <a:lnTo>
                    <a:pt x="162" y="56"/>
                  </a:lnTo>
                  <a:lnTo>
                    <a:pt x="158" y="55"/>
                  </a:lnTo>
                  <a:lnTo>
                    <a:pt x="153" y="50"/>
                  </a:lnTo>
                  <a:lnTo>
                    <a:pt x="150" y="45"/>
                  </a:lnTo>
                  <a:lnTo>
                    <a:pt x="149" y="39"/>
                  </a:lnTo>
                  <a:lnTo>
                    <a:pt x="149" y="39"/>
                  </a:lnTo>
                  <a:lnTo>
                    <a:pt x="149" y="13"/>
                  </a:lnTo>
                  <a:lnTo>
                    <a:pt x="19" y="13"/>
                  </a:lnTo>
                  <a:close/>
                  <a:moveTo>
                    <a:pt x="19" y="0"/>
                  </a:moveTo>
                  <a:lnTo>
                    <a:pt x="156" y="0"/>
                  </a:lnTo>
                  <a:lnTo>
                    <a:pt x="159" y="0"/>
                  </a:lnTo>
                  <a:lnTo>
                    <a:pt x="162" y="1"/>
                  </a:lnTo>
                  <a:lnTo>
                    <a:pt x="165" y="3"/>
                  </a:lnTo>
                  <a:lnTo>
                    <a:pt x="204" y="42"/>
                  </a:lnTo>
                  <a:lnTo>
                    <a:pt x="205" y="45"/>
                  </a:lnTo>
                  <a:lnTo>
                    <a:pt x="207" y="47"/>
                  </a:lnTo>
                  <a:lnTo>
                    <a:pt x="208" y="52"/>
                  </a:lnTo>
                  <a:lnTo>
                    <a:pt x="208" y="174"/>
                  </a:lnTo>
                  <a:lnTo>
                    <a:pt x="207" y="180"/>
                  </a:lnTo>
                  <a:lnTo>
                    <a:pt x="204" y="186"/>
                  </a:lnTo>
                  <a:lnTo>
                    <a:pt x="199" y="190"/>
                  </a:lnTo>
                  <a:lnTo>
                    <a:pt x="194" y="193"/>
                  </a:lnTo>
                  <a:lnTo>
                    <a:pt x="188" y="195"/>
                  </a:lnTo>
                  <a:lnTo>
                    <a:pt x="19" y="195"/>
                  </a:lnTo>
                  <a:lnTo>
                    <a:pt x="13" y="193"/>
                  </a:lnTo>
                  <a:lnTo>
                    <a:pt x="8" y="190"/>
                  </a:lnTo>
                  <a:lnTo>
                    <a:pt x="3" y="186"/>
                  </a:lnTo>
                  <a:lnTo>
                    <a:pt x="0" y="180"/>
                  </a:lnTo>
                  <a:lnTo>
                    <a:pt x="0" y="17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7512050" y="1591313"/>
              <a:ext cx="61913" cy="9525"/>
            </a:xfrm>
            <a:custGeom>
              <a:avLst/>
              <a:gdLst>
                <a:gd name="T0" fmla="*/ 3 w 39"/>
                <a:gd name="T1" fmla="*/ 0 h 6"/>
                <a:gd name="T2" fmla="*/ 36 w 39"/>
                <a:gd name="T3" fmla="*/ 0 h 6"/>
                <a:gd name="T4" fmla="*/ 38 w 39"/>
                <a:gd name="T5" fmla="*/ 0 h 6"/>
                <a:gd name="T6" fmla="*/ 39 w 39"/>
                <a:gd name="T7" fmla="*/ 3 h 6"/>
                <a:gd name="T8" fmla="*/ 38 w 39"/>
                <a:gd name="T9" fmla="*/ 4 h 6"/>
                <a:gd name="T10" fmla="*/ 36 w 39"/>
                <a:gd name="T11" fmla="*/ 6 h 6"/>
                <a:gd name="T12" fmla="*/ 3 w 39"/>
                <a:gd name="T13" fmla="*/ 6 h 6"/>
                <a:gd name="T14" fmla="*/ 2 w 39"/>
                <a:gd name="T15" fmla="*/ 4 h 6"/>
                <a:gd name="T16" fmla="*/ 0 w 39"/>
                <a:gd name="T17" fmla="*/ 3 h 6"/>
                <a:gd name="T18" fmla="*/ 2 w 39"/>
                <a:gd name="T19" fmla="*/ 0 h 6"/>
                <a:gd name="T20" fmla="*/ 3 w 3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">
                  <a:moveTo>
                    <a:pt x="3" y="0"/>
                  </a:moveTo>
                  <a:lnTo>
                    <a:pt x="36" y="0"/>
                  </a:lnTo>
                  <a:lnTo>
                    <a:pt x="38" y="0"/>
                  </a:lnTo>
                  <a:lnTo>
                    <a:pt x="39" y="3"/>
                  </a:lnTo>
                  <a:lnTo>
                    <a:pt x="38" y="4"/>
                  </a:lnTo>
                  <a:lnTo>
                    <a:pt x="36" y="6"/>
                  </a:lnTo>
                  <a:lnTo>
                    <a:pt x="3" y="6"/>
                  </a:lnTo>
                  <a:lnTo>
                    <a:pt x="2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7512050" y="1619888"/>
              <a:ext cx="61913" cy="12700"/>
            </a:xfrm>
            <a:custGeom>
              <a:avLst/>
              <a:gdLst>
                <a:gd name="T0" fmla="*/ 3 w 39"/>
                <a:gd name="T1" fmla="*/ 0 h 8"/>
                <a:gd name="T2" fmla="*/ 36 w 39"/>
                <a:gd name="T3" fmla="*/ 0 h 8"/>
                <a:gd name="T4" fmla="*/ 38 w 39"/>
                <a:gd name="T5" fmla="*/ 2 h 8"/>
                <a:gd name="T6" fmla="*/ 39 w 39"/>
                <a:gd name="T7" fmla="*/ 3 h 8"/>
                <a:gd name="T8" fmla="*/ 38 w 39"/>
                <a:gd name="T9" fmla="*/ 6 h 8"/>
                <a:gd name="T10" fmla="*/ 36 w 39"/>
                <a:gd name="T11" fmla="*/ 8 h 8"/>
                <a:gd name="T12" fmla="*/ 3 w 39"/>
                <a:gd name="T13" fmla="*/ 8 h 8"/>
                <a:gd name="T14" fmla="*/ 2 w 39"/>
                <a:gd name="T15" fmla="*/ 6 h 8"/>
                <a:gd name="T16" fmla="*/ 0 w 39"/>
                <a:gd name="T17" fmla="*/ 3 h 8"/>
                <a:gd name="T18" fmla="*/ 2 w 39"/>
                <a:gd name="T19" fmla="*/ 2 h 8"/>
                <a:gd name="T20" fmla="*/ 3 w 39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8">
                  <a:moveTo>
                    <a:pt x="3" y="0"/>
                  </a:moveTo>
                  <a:lnTo>
                    <a:pt x="36" y="0"/>
                  </a:lnTo>
                  <a:lnTo>
                    <a:pt x="38" y="2"/>
                  </a:lnTo>
                  <a:lnTo>
                    <a:pt x="39" y="3"/>
                  </a:lnTo>
                  <a:lnTo>
                    <a:pt x="38" y="6"/>
                  </a:lnTo>
                  <a:lnTo>
                    <a:pt x="36" y="8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7512050" y="1653226"/>
              <a:ext cx="134938" cy="7937"/>
            </a:xfrm>
            <a:custGeom>
              <a:avLst/>
              <a:gdLst>
                <a:gd name="T0" fmla="*/ 3 w 85"/>
                <a:gd name="T1" fmla="*/ 0 h 5"/>
                <a:gd name="T2" fmla="*/ 81 w 85"/>
                <a:gd name="T3" fmla="*/ 0 h 5"/>
                <a:gd name="T4" fmla="*/ 84 w 85"/>
                <a:gd name="T5" fmla="*/ 0 h 5"/>
                <a:gd name="T6" fmla="*/ 85 w 85"/>
                <a:gd name="T7" fmla="*/ 3 h 5"/>
                <a:gd name="T8" fmla="*/ 84 w 85"/>
                <a:gd name="T9" fmla="*/ 4 h 5"/>
                <a:gd name="T10" fmla="*/ 81 w 85"/>
                <a:gd name="T11" fmla="*/ 5 h 5"/>
                <a:gd name="T12" fmla="*/ 3 w 85"/>
                <a:gd name="T13" fmla="*/ 5 h 5"/>
                <a:gd name="T14" fmla="*/ 2 w 85"/>
                <a:gd name="T15" fmla="*/ 4 h 5"/>
                <a:gd name="T16" fmla="*/ 0 w 85"/>
                <a:gd name="T17" fmla="*/ 3 h 5"/>
                <a:gd name="T18" fmla="*/ 2 w 85"/>
                <a:gd name="T19" fmla="*/ 0 h 5"/>
                <a:gd name="T20" fmla="*/ 3 w 85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5">
                  <a:moveTo>
                    <a:pt x="3" y="0"/>
                  </a:moveTo>
                  <a:lnTo>
                    <a:pt x="81" y="0"/>
                  </a:lnTo>
                  <a:lnTo>
                    <a:pt x="84" y="0"/>
                  </a:lnTo>
                  <a:lnTo>
                    <a:pt x="85" y="3"/>
                  </a:lnTo>
                  <a:lnTo>
                    <a:pt x="84" y="4"/>
                  </a:lnTo>
                  <a:lnTo>
                    <a:pt x="81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7399338" y="1715138"/>
              <a:ext cx="247650" cy="7937"/>
            </a:xfrm>
            <a:custGeom>
              <a:avLst/>
              <a:gdLst>
                <a:gd name="T0" fmla="*/ 3 w 156"/>
                <a:gd name="T1" fmla="*/ 0 h 5"/>
                <a:gd name="T2" fmla="*/ 152 w 156"/>
                <a:gd name="T3" fmla="*/ 0 h 5"/>
                <a:gd name="T4" fmla="*/ 155 w 156"/>
                <a:gd name="T5" fmla="*/ 0 h 5"/>
                <a:gd name="T6" fmla="*/ 156 w 156"/>
                <a:gd name="T7" fmla="*/ 3 h 5"/>
                <a:gd name="T8" fmla="*/ 155 w 156"/>
                <a:gd name="T9" fmla="*/ 4 h 5"/>
                <a:gd name="T10" fmla="*/ 152 w 156"/>
                <a:gd name="T11" fmla="*/ 5 h 5"/>
                <a:gd name="T12" fmla="*/ 3 w 156"/>
                <a:gd name="T13" fmla="*/ 5 h 5"/>
                <a:gd name="T14" fmla="*/ 0 w 156"/>
                <a:gd name="T15" fmla="*/ 4 h 5"/>
                <a:gd name="T16" fmla="*/ 0 w 156"/>
                <a:gd name="T17" fmla="*/ 3 h 5"/>
                <a:gd name="T18" fmla="*/ 0 w 156"/>
                <a:gd name="T19" fmla="*/ 0 h 5"/>
                <a:gd name="T20" fmla="*/ 3 w 15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5">
                  <a:moveTo>
                    <a:pt x="3" y="0"/>
                  </a:moveTo>
                  <a:lnTo>
                    <a:pt x="152" y="0"/>
                  </a:lnTo>
                  <a:lnTo>
                    <a:pt x="155" y="0"/>
                  </a:lnTo>
                  <a:lnTo>
                    <a:pt x="156" y="3"/>
                  </a:lnTo>
                  <a:lnTo>
                    <a:pt x="155" y="4"/>
                  </a:lnTo>
                  <a:lnTo>
                    <a:pt x="152" y="5"/>
                  </a:lnTo>
                  <a:lnTo>
                    <a:pt x="3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7399338" y="1743713"/>
              <a:ext cx="247650" cy="12700"/>
            </a:xfrm>
            <a:custGeom>
              <a:avLst/>
              <a:gdLst>
                <a:gd name="T0" fmla="*/ 3 w 156"/>
                <a:gd name="T1" fmla="*/ 0 h 8"/>
                <a:gd name="T2" fmla="*/ 152 w 156"/>
                <a:gd name="T3" fmla="*/ 0 h 8"/>
                <a:gd name="T4" fmla="*/ 155 w 156"/>
                <a:gd name="T5" fmla="*/ 2 h 8"/>
                <a:gd name="T6" fmla="*/ 156 w 156"/>
                <a:gd name="T7" fmla="*/ 3 h 8"/>
                <a:gd name="T8" fmla="*/ 155 w 156"/>
                <a:gd name="T9" fmla="*/ 6 h 8"/>
                <a:gd name="T10" fmla="*/ 152 w 156"/>
                <a:gd name="T11" fmla="*/ 8 h 8"/>
                <a:gd name="T12" fmla="*/ 3 w 156"/>
                <a:gd name="T13" fmla="*/ 8 h 8"/>
                <a:gd name="T14" fmla="*/ 0 w 156"/>
                <a:gd name="T15" fmla="*/ 6 h 8"/>
                <a:gd name="T16" fmla="*/ 0 w 156"/>
                <a:gd name="T17" fmla="*/ 3 h 8"/>
                <a:gd name="T18" fmla="*/ 0 w 156"/>
                <a:gd name="T19" fmla="*/ 2 h 8"/>
                <a:gd name="T20" fmla="*/ 3 w 15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8">
                  <a:moveTo>
                    <a:pt x="3" y="0"/>
                  </a:moveTo>
                  <a:lnTo>
                    <a:pt x="152" y="0"/>
                  </a:lnTo>
                  <a:lnTo>
                    <a:pt x="155" y="2"/>
                  </a:lnTo>
                  <a:lnTo>
                    <a:pt x="156" y="3"/>
                  </a:lnTo>
                  <a:lnTo>
                    <a:pt x="155" y="6"/>
                  </a:lnTo>
                  <a:lnTo>
                    <a:pt x="152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7399338" y="1777051"/>
              <a:ext cx="247650" cy="7937"/>
            </a:xfrm>
            <a:custGeom>
              <a:avLst/>
              <a:gdLst>
                <a:gd name="T0" fmla="*/ 3 w 156"/>
                <a:gd name="T1" fmla="*/ 0 h 5"/>
                <a:gd name="T2" fmla="*/ 152 w 156"/>
                <a:gd name="T3" fmla="*/ 0 h 5"/>
                <a:gd name="T4" fmla="*/ 155 w 156"/>
                <a:gd name="T5" fmla="*/ 0 h 5"/>
                <a:gd name="T6" fmla="*/ 156 w 156"/>
                <a:gd name="T7" fmla="*/ 3 h 5"/>
                <a:gd name="T8" fmla="*/ 155 w 156"/>
                <a:gd name="T9" fmla="*/ 4 h 5"/>
                <a:gd name="T10" fmla="*/ 152 w 156"/>
                <a:gd name="T11" fmla="*/ 5 h 5"/>
                <a:gd name="T12" fmla="*/ 3 w 156"/>
                <a:gd name="T13" fmla="*/ 5 h 5"/>
                <a:gd name="T14" fmla="*/ 0 w 156"/>
                <a:gd name="T15" fmla="*/ 4 h 5"/>
                <a:gd name="T16" fmla="*/ 0 w 156"/>
                <a:gd name="T17" fmla="*/ 3 h 5"/>
                <a:gd name="T18" fmla="*/ 0 w 156"/>
                <a:gd name="T19" fmla="*/ 0 h 5"/>
                <a:gd name="T20" fmla="*/ 3 w 15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5">
                  <a:moveTo>
                    <a:pt x="3" y="0"/>
                  </a:moveTo>
                  <a:lnTo>
                    <a:pt x="152" y="0"/>
                  </a:lnTo>
                  <a:lnTo>
                    <a:pt x="155" y="0"/>
                  </a:lnTo>
                  <a:lnTo>
                    <a:pt x="156" y="3"/>
                  </a:lnTo>
                  <a:lnTo>
                    <a:pt x="155" y="4"/>
                  </a:lnTo>
                  <a:lnTo>
                    <a:pt x="152" y="5"/>
                  </a:lnTo>
                  <a:lnTo>
                    <a:pt x="3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7399338" y="1681801"/>
              <a:ext cx="247650" cy="12700"/>
            </a:xfrm>
            <a:custGeom>
              <a:avLst/>
              <a:gdLst>
                <a:gd name="T0" fmla="*/ 3 w 156"/>
                <a:gd name="T1" fmla="*/ 0 h 8"/>
                <a:gd name="T2" fmla="*/ 152 w 156"/>
                <a:gd name="T3" fmla="*/ 0 h 8"/>
                <a:gd name="T4" fmla="*/ 155 w 156"/>
                <a:gd name="T5" fmla="*/ 2 h 8"/>
                <a:gd name="T6" fmla="*/ 156 w 156"/>
                <a:gd name="T7" fmla="*/ 3 h 8"/>
                <a:gd name="T8" fmla="*/ 155 w 156"/>
                <a:gd name="T9" fmla="*/ 6 h 8"/>
                <a:gd name="T10" fmla="*/ 152 w 156"/>
                <a:gd name="T11" fmla="*/ 8 h 8"/>
                <a:gd name="T12" fmla="*/ 3 w 156"/>
                <a:gd name="T13" fmla="*/ 8 h 8"/>
                <a:gd name="T14" fmla="*/ 0 w 156"/>
                <a:gd name="T15" fmla="*/ 6 h 8"/>
                <a:gd name="T16" fmla="*/ 0 w 156"/>
                <a:gd name="T17" fmla="*/ 3 h 8"/>
                <a:gd name="T18" fmla="*/ 0 w 156"/>
                <a:gd name="T19" fmla="*/ 2 h 8"/>
                <a:gd name="T20" fmla="*/ 3 w 156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8">
                  <a:moveTo>
                    <a:pt x="3" y="0"/>
                  </a:moveTo>
                  <a:lnTo>
                    <a:pt x="152" y="0"/>
                  </a:lnTo>
                  <a:lnTo>
                    <a:pt x="155" y="2"/>
                  </a:lnTo>
                  <a:lnTo>
                    <a:pt x="156" y="3"/>
                  </a:lnTo>
                  <a:lnTo>
                    <a:pt x="155" y="6"/>
                  </a:lnTo>
                  <a:lnTo>
                    <a:pt x="152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7399338" y="1580201"/>
              <a:ext cx="92075" cy="80962"/>
            </a:xfrm>
            <a:custGeom>
              <a:avLst/>
              <a:gdLst>
                <a:gd name="T0" fmla="*/ 13 w 58"/>
                <a:gd name="T1" fmla="*/ 13 h 51"/>
                <a:gd name="T2" fmla="*/ 13 w 58"/>
                <a:gd name="T3" fmla="*/ 38 h 51"/>
                <a:gd name="T4" fmla="*/ 45 w 58"/>
                <a:gd name="T5" fmla="*/ 38 h 51"/>
                <a:gd name="T6" fmla="*/ 45 w 58"/>
                <a:gd name="T7" fmla="*/ 13 h 51"/>
                <a:gd name="T8" fmla="*/ 13 w 58"/>
                <a:gd name="T9" fmla="*/ 13 h 51"/>
                <a:gd name="T10" fmla="*/ 6 w 58"/>
                <a:gd name="T11" fmla="*/ 0 h 51"/>
                <a:gd name="T12" fmla="*/ 52 w 58"/>
                <a:gd name="T13" fmla="*/ 0 h 51"/>
                <a:gd name="T14" fmla="*/ 55 w 58"/>
                <a:gd name="T15" fmla="*/ 1 h 51"/>
                <a:gd name="T16" fmla="*/ 58 w 58"/>
                <a:gd name="T17" fmla="*/ 2 h 51"/>
                <a:gd name="T18" fmla="*/ 58 w 58"/>
                <a:gd name="T19" fmla="*/ 7 h 51"/>
                <a:gd name="T20" fmla="*/ 58 w 58"/>
                <a:gd name="T21" fmla="*/ 46 h 51"/>
                <a:gd name="T22" fmla="*/ 58 w 58"/>
                <a:gd name="T23" fmla="*/ 49 h 51"/>
                <a:gd name="T24" fmla="*/ 55 w 58"/>
                <a:gd name="T25" fmla="*/ 51 h 51"/>
                <a:gd name="T26" fmla="*/ 52 w 58"/>
                <a:gd name="T27" fmla="*/ 51 h 51"/>
                <a:gd name="T28" fmla="*/ 6 w 58"/>
                <a:gd name="T29" fmla="*/ 51 h 51"/>
                <a:gd name="T30" fmla="*/ 3 w 58"/>
                <a:gd name="T31" fmla="*/ 51 h 51"/>
                <a:gd name="T32" fmla="*/ 0 w 58"/>
                <a:gd name="T33" fmla="*/ 49 h 51"/>
                <a:gd name="T34" fmla="*/ 0 w 58"/>
                <a:gd name="T35" fmla="*/ 46 h 51"/>
                <a:gd name="T36" fmla="*/ 0 w 58"/>
                <a:gd name="T37" fmla="*/ 7 h 51"/>
                <a:gd name="T38" fmla="*/ 0 w 58"/>
                <a:gd name="T39" fmla="*/ 2 h 51"/>
                <a:gd name="T40" fmla="*/ 3 w 58"/>
                <a:gd name="T41" fmla="*/ 1 h 51"/>
                <a:gd name="T42" fmla="*/ 6 w 58"/>
                <a:gd name="T4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1">
                  <a:moveTo>
                    <a:pt x="13" y="13"/>
                  </a:moveTo>
                  <a:lnTo>
                    <a:pt x="13" y="38"/>
                  </a:lnTo>
                  <a:lnTo>
                    <a:pt x="45" y="38"/>
                  </a:lnTo>
                  <a:lnTo>
                    <a:pt x="45" y="13"/>
                  </a:lnTo>
                  <a:lnTo>
                    <a:pt x="13" y="13"/>
                  </a:lnTo>
                  <a:close/>
                  <a:moveTo>
                    <a:pt x="6" y="0"/>
                  </a:moveTo>
                  <a:lnTo>
                    <a:pt x="52" y="0"/>
                  </a:lnTo>
                  <a:lnTo>
                    <a:pt x="55" y="1"/>
                  </a:lnTo>
                  <a:lnTo>
                    <a:pt x="58" y="2"/>
                  </a:lnTo>
                  <a:lnTo>
                    <a:pt x="58" y="7"/>
                  </a:lnTo>
                  <a:lnTo>
                    <a:pt x="58" y="46"/>
                  </a:lnTo>
                  <a:lnTo>
                    <a:pt x="58" y="49"/>
                  </a:lnTo>
                  <a:lnTo>
                    <a:pt x="55" y="51"/>
                  </a:lnTo>
                  <a:lnTo>
                    <a:pt x="52" y="51"/>
                  </a:lnTo>
                  <a:lnTo>
                    <a:pt x="6" y="51"/>
                  </a:lnTo>
                  <a:lnTo>
                    <a:pt x="3" y="51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0" y="7"/>
                  </a:lnTo>
                  <a:lnTo>
                    <a:pt x="0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163" name="Group 162"/>
          <p:cNvGrpSpPr/>
          <p:nvPr userDrawn="1"/>
        </p:nvGrpSpPr>
        <p:grpSpPr>
          <a:xfrm>
            <a:off x="7267840" y="2039201"/>
            <a:ext cx="335360" cy="440267"/>
            <a:chOff x="6708775" y="1529401"/>
            <a:chExt cx="309563" cy="330200"/>
          </a:xfrm>
        </p:grpSpPr>
        <p:sp>
          <p:nvSpPr>
            <p:cNvPr id="164" name="Freeform 163"/>
            <p:cNvSpPr>
              <a:spLocks noEditPoints="1"/>
            </p:cNvSpPr>
            <p:nvPr/>
          </p:nvSpPr>
          <p:spPr bwMode="auto">
            <a:xfrm>
              <a:off x="6708775" y="1529401"/>
              <a:ext cx="309563" cy="330200"/>
            </a:xfrm>
            <a:custGeom>
              <a:avLst/>
              <a:gdLst>
                <a:gd name="T0" fmla="*/ 26 w 195"/>
                <a:gd name="T1" fmla="*/ 13 h 208"/>
                <a:gd name="T2" fmla="*/ 21 w 195"/>
                <a:gd name="T3" fmla="*/ 13 h 208"/>
                <a:gd name="T4" fmla="*/ 17 w 195"/>
                <a:gd name="T5" fmla="*/ 16 h 208"/>
                <a:gd name="T6" fmla="*/ 14 w 195"/>
                <a:gd name="T7" fmla="*/ 20 h 208"/>
                <a:gd name="T8" fmla="*/ 13 w 195"/>
                <a:gd name="T9" fmla="*/ 26 h 208"/>
                <a:gd name="T10" fmla="*/ 13 w 195"/>
                <a:gd name="T11" fmla="*/ 182 h 208"/>
                <a:gd name="T12" fmla="*/ 14 w 195"/>
                <a:gd name="T13" fmla="*/ 186 h 208"/>
                <a:gd name="T14" fmla="*/ 17 w 195"/>
                <a:gd name="T15" fmla="*/ 190 h 208"/>
                <a:gd name="T16" fmla="*/ 21 w 195"/>
                <a:gd name="T17" fmla="*/ 193 h 208"/>
                <a:gd name="T18" fmla="*/ 26 w 195"/>
                <a:gd name="T19" fmla="*/ 195 h 208"/>
                <a:gd name="T20" fmla="*/ 169 w 195"/>
                <a:gd name="T21" fmla="*/ 195 h 208"/>
                <a:gd name="T22" fmla="*/ 174 w 195"/>
                <a:gd name="T23" fmla="*/ 193 h 208"/>
                <a:gd name="T24" fmla="*/ 179 w 195"/>
                <a:gd name="T25" fmla="*/ 190 h 208"/>
                <a:gd name="T26" fmla="*/ 182 w 195"/>
                <a:gd name="T27" fmla="*/ 186 h 208"/>
                <a:gd name="T28" fmla="*/ 182 w 195"/>
                <a:gd name="T29" fmla="*/ 182 h 208"/>
                <a:gd name="T30" fmla="*/ 182 w 195"/>
                <a:gd name="T31" fmla="*/ 26 h 208"/>
                <a:gd name="T32" fmla="*/ 182 w 195"/>
                <a:gd name="T33" fmla="*/ 20 h 208"/>
                <a:gd name="T34" fmla="*/ 179 w 195"/>
                <a:gd name="T35" fmla="*/ 16 h 208"/>
                <a:gd name="T36" fmla="*/ 174 w 195"/>
                <a:gd name="T37" fmla="*/ 13 h 208"/>
                <a:gd name="T38" fmla="*/ 169 w 195"/>
                <a:gd name="T39" fmla="*/ 13 h 208"/>
                <a:gd name="T40" fmla="*/ 26 w 195"/>
                <a:gd name="T41" fmla="*/ 13 h 208"/>
                <a:gd name="T42" fmla="*/ 26 w 195"/>
                <a:gd name="T43" fmla="*/ 0 h 208"/>
                <a:gd name="T44" fmla="*/ 169 w 195"/>
                <a:gd name="T45" fmla="*/ 0 h 208"/>
                <a:gd name="T46" fmla="*/ 182 w 195"/>
                <a:gd name="T47" fmla="*/ 3 h 208"/>
                <a:gd name="T48" fmla="*/ 192 w 195"/>
                <a:gd name="T49" fmla="*/ 13 h 208"/>
                <a:gd name="T50" fmla="*/ 195 w 195"/>
                <a:gd name="T51" fmla="*/ 26 h 208"/>
                <a:gd name="T52" fmla="*/ 195 w 195"/>
                <a:gd name="T53" fmla="*/ 182 h 208"/>
                <a:gd name="T54" fmla="*/ 192 w 195"/>
                <a:gd name="T55" fmla="*/ 195 h 208"/>
                <a:gd name="T56" fmla="*/ 182 w 195"/>
                <a:gd name="T57" fmla="*/ 203 h 208"/>
                <a:gd name="T58" fmla="*/ 169 w 195"/>
                <a:gd name="T59" fmla="*/ 208 h 208"/>
                <a:gd name="T60" fmla="*/ 26 w 195"/>
                <a:gd name="T61" fmla="*/ 208 h 208"/>
                <a:gd name="T62" fmla="*/ 13 w 195"/>
                <a:gd name="T63" fmla="*/ 203 h 208"/>
                <a:gd name="T64" fmla="*/ 4 w 195"/>
                <a:gd name="T65" fmla="*/ 195 h 208"/>
                <a:gd name="T66" fmla="*/ 0 w 195"/>
                <a:gd name="T67" fmla="*/ 182 h 208"/>
                <a:gd name="T68" fmla="*/ 0 w 195"/>
                <a:gd name="T69" fmla="*/ 26 h 208"/>
                <a:gd name="T70" fmla="*/ 4 w 195"/>
                <a:gd name="T71" fmla="*/ 13 h 208"/>
                <a:gd name="T72" fmla="*/ 13 w 195"/>
                <a:gd name="T73" fmla="*/ 3 h 208"/>
                <a:gd name="T74" fmla="*/ 26 w 195"/>
                <a:gd name="T7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5" h="208">
                  <a:moveTo>
                    <a:pt x="26" y="13"/>
                  </a:moveTo>
                  <a:lnTo>
                    <a:pt x="21" y="13"/>
                  </a:lnTo>
                  <a:lnTo>
                    <a:pt x="17" y="16"/>
                  </a:lnTo>
                  <a:lnTo>
                    <a:pt x="14" y="20"/>
                  </a:lnTo>
                  <a:lnTo>
                    <a:pt x="13" y="26"/>
                  </a:lnTo>
                  <a:lnTo>
                    <a:pt x="13" y="182"/>
                  </a:lnTo>
                  <a:lnTo>
                    <a:pt x="14" y="186"/>
                  </a:lnTo>
                  <a:lnTo>
                    <a:pt x="17" y="190"/>
                  </a:lnTo>
                  <a:lnTo>
                    <a:pt x="21" y="193"/>
                  </a:lnTo>
                  <a:lnTo>
                    <a:pt x="26" y="195"/>
                  </a:lnTo>
                  <a:lnTo>
                    <a:pt x="169" y="195"/>
                  </a:lnTo>
                  <a:lnTo>
                    <a:pt x="174" y="193"/>
                  </a:lnTo>
                  <a:lnTo>
                    <a:pt x="179" y="190"/>
                  </a:lnTo>
                  <a:lnTo>
                    <a:pt x="182" y="186"/>
                  </a:lnTo>
                  <a:lnTo>
                    <a:pt x="182" y="182"/>
                  </a:lnTo>
                  <a:lnTo>
                    <a:pt x="182" y="26"/>
                  </a:lnTo>
                  <a:lnTo>
                    <a:pt x="182" y="20"/>
                  </a:lnTo>
                  <a:lnTo>
                    <a:pt x="179" y="16"/>
                  </a:lnTo>
                  <a:lnTo>
                    <a:pt x="174" y="13"/>
                  </a:lnTo>
                  <a:lnTo>
                    <a:pt x="169" y="13"/>
                  </a:lnTo>
                  <a:lnTo>
                    <a:pt x="26" y="13"/>
                  </a:lnTo>
                  <a:close/>
                  <a:moveTo>
                    <a:pt x="26" y="0"/>
                  </a:moveTo>
                  <a:lnTo>
                    <a:pt x="169" y="0"/>
                  </a:lnTo>
                  <a:lnTo>
                    <a:pt x="182" y="3"/>
                  </a:lnTo>
                  <a:lnTo>
                    <a:pt x="192" y="13"/>
                  </a:lnTo>
                  <a:lnTo>
                    <a:pt x="195" y="26"/>
                  </a:lnTo>
                  <a:lnTo>
                    <a:pt x="195" y="182"/>
                  </a:lnTo>
                  <a:lnTo>
                    <a:pt x="192" y="195"/>
                  </a:lnTo>
                  <a:lnTo>
                    <a:pt x="182" y="203"/>
                  </a:lnTo>
                  <a:lnTo>
                    <a:pt x="169" y="208"/>
                  </a:lnTo>
                  <a:lnTo>
                    <a:pt x="26" y="208"/>
                  </a:lnTo>
                  <a:lnTo>
                    <a:pt x="13" y="203"/>
                  </a:lnTo>
                  <a:lnTo>
                    <a:pt x="4" y="195"/>
                  </a:lnTo>
                  <a:lnTo>
                    <a:pt x="0" y="182"/>
                  </a:lnTo>
                  <a:lnTo>
                    <a:pt x="0" y="26"/>
                  </a:lnTo>
                  <a:lnTo>
                    <a:pt x="4" y="13"/>
                  </a:lnTo>
                  <a:lnTo>
                    <a:pt x="13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65" name="Freeform 164"/>
            <p:cNvSpPr>
              <a:spLocks noEditPoints="1"/>
            </p:cNvSpPr>
            <p:nvPr/>
          </p:nvSpPr>
          <p:spPr bwMode="auto">
            <a:xfrm>
              <a:off x="6750050" y="1570676"/>
              <a:ext cx="227013" cy="206375"/>
            </a:xfrm>
            <a:custGeom>
              <a:avLst/>
              <a:gdLst>
                <a:gd name="T0" fmla="*/ 111 w 143"/>
                <a:gd name="T1" fmla="*/ 78 h 130"/>
                <a:gd name="T2" fmla="*/ 94 w 143"/>
                <a:gd name="T3" fmla="*/ 96 h 130"/>
                <a:gd name="T4" fmla="*/ 115 w 143"/>
                <a:gd name="T5" fmla="*/ 122 h 130"/>
                <a:gd name="T6" fmla="*/ 137 w 143"/>
                <a:gd name="T7" fmla="*/ 122 h 130"/>
                <a:gd name="T8" fmla="*/ 137 w 143"/>
                <a:gd name="T9" fmla="*/ 105 h 130"/>
                <a:gd name="T10" fmla="*/ 111 w 143"/>
                <a:gd name="T11" fmla="*/ 78 h 130"/>
                <a:gd name="T12" fmla="*/ 33 w 143"/>
                <a:gd name="T13" fmla="*/ 39 h 130"/>
                <a:gd name="T14" fmla="*/ 7 w 143"/>
                <a:gd name="T15" fmla="*/ 68 h 130"/>
                <a:gd name="T16" fmla="*/ 7 w 143"/>
                <a:gd name="T17" fmla="*/ 122 h 130"/>
                <a:gd name="T18" fmla="*/ 106 w 143"/>
                <a:gd name="T19" fmla="*/ 122 h 130"/>
                <a:gd name="T20" fmla="*/ 89 w 143"/>
                <a:gd name="T21" fmla="*/ 102 h 130"/>
                <a:gd name="T22" fmla="*/ 85 w 143"/>
                <a:gd name="T23" fmla="*/ 98 h 130"/>
                <a:gd name="T24" fmla="*/ 33 w 143"/>
                <a:gd name="T25" fmla="*/ 39 h 130"/>
                <a:gd name="T26" fmla="*/ 7 w 143"/>
                <a:gd name="T27" fmla="*/ 6 h 130"/>
                <a:gd name="T28" fmla="*/ 7 w 143"/>
                <a:gd name="T29" fmla="*/ 59 h 130"/>
                <a:gd name="T30" fmla="*/ 29 w 143"/>
                <a:gd name="T31" fmla="*/ 34 h 130"/>
                <a:gd name="T32" fmla="*/ 30 w 143"/>
                <a:gd name="T33" fmla="*/ 33 h 130"/>
                <a:gd name="T34" fmla="*/ 33 w 143"/>
                <a:gd name="T35" fmla="*/ 31 h 130"/>
                <a:gd name="T36" fmla="*/ 36 w 143"/>
                <a:gd name="T37" fmla="*/ 33 h 130"/>
                <a:gd name="T38" fmla="*/ 37 w 143"/>
                <a:gd name="T39" fmla="*/ 34 h 130"/>
                <a:gd name="T40" fmla="*/ 89 w 143"/>
                <a:gd name="T41" fmla="*/ 92 h 130"/>
                <a:gd name="T42" fmla="*/ 105 w 143"/>
                <a:gd name="T43" fmla="*/ 73 h 130"/>
                <a:gd name="T44" fmla="*/ 108 w 143"/>
                <a:gd name="T45" fmla="*/ 72 h 130"/>
                <a:gd name="T46" fmla="*/ 111 w 143"/>
                <a:gd name="T47" fmla="*/ 70 h 130"/>
                <a:gd name="T48" fmla="*/ 114 w 143"/>
                <a:gd name="T49" fmla="*/ 72 h 130"/>
                <a:gd name="T50" fmla="*/ 115 w 143"/>
                <a:gd name="T51" fmla="*/ 73 h 130"/>
                <a:gd name="T52" fmla="*/ 137 w 143"/>
                <a:gd name="T53" fmla="*/ 96 h 130"/>
                <a:gd name="T54" fmla="*/ 137 w 143"/>
                <a:gd name="T55" fmla="*/ 6 h 130"/>
                <a:gd name="T56" fmla="*/ 7 w 143"/>
                <a:gd name="T57" fmla="*/ 6 h 130"/>
                <a:gd name="T58" fmla="*/ 7 w 143"/>
                <a:gd name="T59" fmla="*/ 0 h 130"/>
                <a:gd name="T60" fmla="*/ 137 w 143"/>
                <a:gd name="T61" fmla="*/ 0 h 130"/>
                <a:gd name="T62" fmla="*/ 140 w 143"/>
                <a:gd name="T63" fmla="*/ 0 h 130"/>
                <a:gd name="T64" fmla="*/ 143 w 143"/>
                <a:gd name="T65" fmla="*/ 3 h 130"/>
                <a:gd name="T66" fmla="*/ 143 w 143"/>
                <a:gd name="T67" fmla="*/ 6 h 130"/>
                <a:gd name="T68" fmla="*/ 143 w 143"/>
                <a:gd name="T69" fmla="*/ 122 h 130"/>
                <a:gd name="T70" fmla="*/ 143 w 143"/>
                <a:gd name="T71" fmla="*/ 125 h 130"/>
                <a:gd name="T72" fmla="*/ 140 w 143"/>
                <a:gd name="T73" fmla="*/ 128 h 130"/>
                <a:gd name="T74" fmla="*/ 137 w 143"/>
                <a:gd name="T75" fmla="*/ 130 h 130"/>
                <a:gd name="T76" fmla="*/ 7 w 143"/>
                <a:gd name="T77" fmla="*/ 130 h 130"/>
                <a:gd name="T78" fmla="*/ 4 w 143"/>
                <a:gd name="T79" fmla="*/ 128 h 130"/>
                <a:gd name="T80" fmla="*/ 1 w 143"/>
                <a:gd name="T81" fmla="*/ 125 h 130"/>
                <a:gd name="T82" fmla="*/ 0 w 143"/>
                <a:gd name="T83" fmla="*/ 122 h 130"/>
                <a:gd name="T84" fmla="*/ 0 w 143"/>
                <a:gd name="T85" fmla="*/ 6 h 130"/>
                <a:gd name="T86" fmla="*/ 1 w 143"/>
                <a:gd name="T87" fmla="*/ 3 h 130"/>
                <a:gd name="T88" fmla="*/ 4 w 143"/>
                <a:gd name="T89" fmla="*/ 0 h 130"/>
                <a:gd name="T90" fmla="*/ 7 w 143"/>
                <a:gd name="T9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3" h="130">
                  <a:moveTo>
                    <a:pt x="111" y="78"/>
                  </a:moveTo>
                  <a:lnTo>
                    <a:pt x="94" y="96"/>
                  </a:lnTo>
                  <a:lnTo>
                    <a:pt x="115" y="122"/>
                  </a:lnTo>
                  <a:lnTo>
                    <a:pt x="137" y="122"/>
                  </a:lnTo>
                  <a:lnTo>
                    <a:pt x="137" y="105"/>
                  </a:lnTo>
                  <a:lnTo>
                    <a:pt x="111" y="78"/>
                  </a:lnTo>
                  <a:close/>
                  <a:moveTo>
                    <a:pt x="33" y="39"/>
                  </a:moveTo>
                  <a:lnTo>
                    <a:pt x="7" y="68"/>
                  </a:lnTo>
                  <a:lnTo>
                    <a:pt x="7" y="122"/>
                  </a:lnTo>
                  <a:lnTo>
                    <a:pt x="106" y="122"/>
                  </a:lnTo>
                  <a:lnTo>
                    <a:pt x="89" y="102"/>
                  </a:lnTo>
                  <a:lnTo>
                    <a:pt x="85" y="98"/>
                  </a:lnTo>
                  <a:lnTo>
                    <a:pt x="33" y="39"/>
                  </a:lnTo>
                  <a:close/>
                  <a:moveTo>
                    <a:pt x="7" y="6"/>
                  </a:moveTo>
                  <a:lnTo>
                    <a:pt x="7" y="59"/>
                  </a:lnTo>
                  <a:lnTo>
                    <a:pt x="29" y="34"/>
                  </a:lnTo>
                  <a:lnTo>
                    <a:pt x="30" y="33"/>
                  </a:lnTo>
                  <a:lnTo>
                    <a:pt x="33" y="31"/>
                  </a:lnTo>
                  <a:lnTo>
                    <a:pt x="36" y="33"/>
                  </a:lnTo>
                  <a:lnTo>
                    <a:pt x="37" y="34"/>
                  </a:lnTo>
                  <a:lnTo>
                    <a:pt x="89" y="92"/>
                  </a:lnTo>
                  <a:lnTo>
                    <a:pt x="105" y="73"/>
                  </a:lnTo>
                  <a:lnTo>
                    <a:pt x="108" y="72"/>
                  </a:lnTo>
                  <a:lnTo>
                    <a:pt x="111" y="70"/>
                  </a:lnTo>
                  <a:lnTo>
                    <a:pt x="114" y="72"/>
                  </a:lnTo>
                  <a:lnTo>
                    <a:pt x="115" y="73"/>
                  </a:lnTo>
                  <a:lnTo>
                    <a:pt x="137" y="96"/>
                  </a:lnTo>
                  <a:lnTo>
                    <a:pt x="137" y="6"/>
                  </a:lnTo>
                  <a:lnTo>
                    <a:pt x="7" y="6"/>
                  </a:lnTo>
                  <a:close/>
                  <a:moveTo>
                    <a:pt x="7" y="0"/>
                  </a:moveTo>
                  <a:lnTo>
                    <a:pt x="137" y="0"/>
                  </a:lnTo>
                  <a:lnTo>
                    <a:pt x="140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143" y="122"/>
                  </a:lnTo>
                  <a:lnTo>
                    <a:pt x="143" y="125"/>
                  </a:lnTo>
                  <a:lnTo>
                    <a:pt x="140" y="128"/>
                  </a:lnTo>
                  <a:lnTo>
                    <a:pt x="137" y="130"/>
                  </a:lnTo>
                  <a:lnTo>
                    <a:pt x="7" y="130"/>
                  </a:lnTo>
                  <a:lnTo>
                    <a:pt x="4" y="128"/>
                  </a:lnTo>
                  <a:lnTo>
                    <a:pt x="1" y="125"/>
                  </a:lnTo>
                  <a:lnTo>
                    <a:pt x="0" y="122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66" name="Freeform 165"/>
            <p:cNvSpPr>
              <a:spLocks noEditPoints="1"/>
            </p:cNvSpPr>
            <p:nvPr/>
          </p:nvSpPr>
          <p:spPr bwMode="auto">
            <a:xfrm>
              <a:off x="6873875" y="1600838"/>
              <a:ext cx="61913" cy="60325"/>
            </a:xfrm>
            <a:custGeom>
              <a:avLst/>
              <a:gdLst>
                <a:gd name="T0" fmla="*/ 20 w 39"/>
                <a:gd name="T1" fmla="*/ 7 h 38"/>
                <a:gd name="T2" fmla="*/ 14 w 39"/>
                <a:gd name="T3" fmla="*/ 7 h 38"/>
                <a:gd name="T4" fmla="*/ 11 w 39"/>
                <a:gd name="T5" fmla="*/ 10 h 38"/>
                <a:gd name="T6" fmla="*/ 8 w 39"/>
                <a:gd name="T7" fmla="*/ 14 h 38"/>
                <a:gd name="T8" fmla="*/ 7 w 39"/>
                <a:gd name="T9" fmla="*/ 20 h 38"/>
                <a:gd name="T10" fmla="*/ 8 w 39"/>
                <a:gd name="T11" fmla="*/ 24 h 38"/>
                <a:gd name="T12" fmla="*/ 11 w 39"/>
                <a:gd name="T13" fmla="*/ 28 h 38"/>
                <a:gd name="T14" fmla="*/ 14 w 39"/>
                <a:gd name="T15" fmla="*/ 31 h 38"/>
                <a:gd name="T16" fmla="*/ 20 w 39"/>
                <a:gd name="T17" fmla="*/ 33 h 38"/>
                <a:gd name="T18" fmla="*/ 24 w 39"/>
                <a:gd name="T19" fmla="*/ 31 h 38"/>
                <a:gd name="T20" fmla="*/ 28 w 39"/>
                <a:gd name="T21" fmla="*/ 28 h 38"/>
                <a:gd name="T22" fmla="*/ 31 w 39"/>
                <a:gd name="T23" fmla="*/ 24 h 38"/>
                <a:gd name="T24" fmla="*/ 33 w 39"/>
                <a:gd name="T25" fmla="*/ 20 h 38"/>
                <a:gd name="T26" fmla="*/ 31 w 39"/>
                <a:gd name="T27" fmla="*/ 14 h 38"/>
                <a:gd name="T28" fmla="*/ 28 w 39"/>
                <a:gd name="T29" fmla="*/ 10 h 38"/>
                <a:gd name="T30" fmla="*/ 24 w 39"/>
                <a:gd name="T31" fmla="*/ 7 h 38"/>
                <a:gd name="T32" fmla="*/ 20 w 39"/>
                <a:gd name="T33" fmla="*/ 7 h 38"/>
                <a:gd name="T34" fmla="*/ 20 w 39"/>
                <a:gd name="T35" fmla="*/ 0 h 38"/>
                <a:gd name="T36" fmla="*/ 26 w 39"/>
                <a:gd name="T37" fmla="*/ 1 h 38"/>
                <a:gd name="T38" fmla="*/ 31 w 39"/>
                <a:gd name="T39" fmla="*/ 4 h 38"/>
                <a:gd name="T40" fmla="*/ 36 w 39"/>
                <a:gd name="T41" fmla="*/ 8 h 38"/>
                <a:gd name="T42" fmla="*/ 39 w 39"/>
                <a:gd name="T43" fmla="*/ 12 h 38"/>
                <a:gd name="T44" fmla="*/ 39 w 39"/>
                <a:gd name="T45" fmla="*/ 20 h 38"/>
                <a:gd name="T46" fmla="*/ 39 w 39"/>
                <a:gd name="T47" fmla="*/ 25 h 38"/>
                <a:gd name="T48" fmla="*/ 36 w 39"/>
                <a:gd name="T49" fmla="*/ 31 h 38"/>
                <a:gd name="T50" fmla="*/ 31 w 39"/>
                <a:gd name="T51" fmla="*/ 36 h 38"/>
                <a:gd name="T52" fmla="*/ 26 w 39"/>
                <a:gd name="T53" fmla="*/ 37 h 38"/>
                <a:gd name="T54" fmla="*/ 20 w 39"/>
                <a:gd name="T55" fmla="*/ 38 h 38"/>
                <a:gd name="T56" fmla="*/ 14 w 39"/>
                <a:gd name="T57" fmla="*/ 37 h 38"/>
                <a:gd name="T58" fmla="*/ 8 w 39"/>
                <a:gd name="T59" fmla="*/ 36 h 38"/>
                <a:gd name="T60" fmla="*/ 4 w 39"/>
                <a:gd name="T61" fmla="*/ 31 h 38"/>
                <a:gd name="T62" fmla="*/ 1 w 39"/>
                <a:gd name="T63" fmla="*/ 25 h 38"/>
                <a:gd name="T64" fmla="*/ 0 w 39"/>
                <a:gd name="T65" fmla="*/ 20 h 38"/>
                <a:gd name="T66" fmla="*/ 1 w 39"/>
                <a:gd name="T67" fmla="*/ 12 h 38"/>
                <a:gd name="T68" fmla="*/ 4 w 39"/>
                <a:gd name="T69" fmla="*/ 8 h 38"/>
                <a:gd name="T70" fmla="*/ 8 w 39"/>
                <a:gd name="T71" fmla="*/ 4 h 38"/>
                <a:gd name="T72" fmla="*/ 14 w 39"/>
                <a:gd name="T73" fmla="*/ 1 h 38"/>
                <a:gd name="T74" fmla="*/ 20 w 39"/>
                <a:gd name="T7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" h="38">
                  <a:moveTo>
                    <a:pt x="20" y="7"/>
                  </a:moveTo>
                  <a:lnTo>
                    <a:pt x="14" y="7"/>
                  </a:lnTo>
                  <a:lnTo>
                    <a:pt x="11" y="10"/>
                  </a:lnTo>
                  <a:lnTo>
                    <a:pt x="8" y="14"/>
                  </a:lnTo>
                  <a:lnTo>
                    <a:pt x="7" y="20"/>
                  </a:lnTo>
                  <a:lnTo>
                    <a:pt x="8" y="24"/>
                  </a:lnTo>
                  <a:lnTo>
                    <a:pt x="11" y="28"/>
                  </a:lnTo>
                  <a:lnTo>
                    <a:pt x="14" y="31"/>
                  </a:lnTo>
                  <a:lnTo>
                    <a:pt x="20" y="33"/>
                  </a:lnTo>
                  <a:lnTo>
                    <a:pt x="24" y="31"/>
                  </a:lnTo>
                  <a:lnTo>
                    <a:pt x="28" y="28"/>
                  </a:lnTo>
                  <a:lnTo>
                    <a:pt x="31" y="24"/>
                  </a:lnTo>
                  <a:lnTo>
                    <a:pt x="33" y="20"/>
                  </a:lnTo>
                  <a:lnTo>
                    <a:pt x="31" y="14"/>
                  </a:lnTo>
                  <a:lnTo>
                    <a:pt x="28" y="10"/>
                  </a:lnTo>
                  <a:lnTo>
                    <a:pt x="24" y="7"/>
                  </a:lnTo>
                  <a:lnTo>
                    <a:pt x="20" y="7"/>
                  </a:lnTo>
                  <a:close/>
                  <a:moveTo>
                    <a:pt x="20" y="0"/>
                  </a:moveTo>
                  <a:lnTo>
                    <a:pt x="26" y="1"/>
                  </a:lnTo>
                  <a:lnTo>
                    <a:pt x="31" y="4"/>
                  </a:lnTo>
                  <a:lnTo>
                    <a:pt x="36" y="8"/>
                  </a:lnTo>
                  <a:lnTo>
                    <a:pt x="39" y="12"/>
                  </a:lnTo>
                  <a:lnTo>
                    <a:pt x="39" y="20"/>
                  </a:lnTo>
                  <a:lnTo>
                    <a:pt x="39" y="25"/>
                  </a:lnTo>
                  <a:lnTo>
                    <a:pt x="36" y="31"/>
                  </a:lnTo>
                  <a:lnTo>
                    <a:pt x="31" y="36"/>
                  </a:lnTo>
                  <a:lnTo>
                    <a:pt x="26" y="37"/>
                  </a:lnTo>
                  <a:lnTo>
                    <a:pt x="20" y="38"/>
                  </a:lnTo>
                  <a:lnTo>
                    <a:pt x="14" y="37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4" y="8"/>
                  </a:lnTo>
                  <a:lnTo>
                    <a:pt x="8" y="4"/>
                  </a:lnTo>
                  <a:lnTo>
                    <a:pt x="14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167" name="Group 166"/>
          <p:cNvGrpSpPr/>
          <p:nvPr userDrawn="1"/>
        </p:nvGrpSpPr>
        <p:grpSpPr>
          <a:xfrm>
            <a:off x="6543810" y="2039201"/>
            <a:ext cx="355997" cy="440267"/>
            <a:chOff x="6040438" y="1529401"/>
            <a:chExt cx="328613" cy="330200"/>
          </a:xfrm>
        </p:grpSpPr>
        <p:sp>
          <p:nvSpPr>
            <p:cNvPr id="168" name="Freeform 167"/>
            <p:cNvSpPr>
              <a:spLocks noEditPoints="1"/>
            </p:cNvSpPr>
            <p:nvPr/>
          </p:nvSpPr>
          <p:spPr bwMode="auto">
            <a:xfrm>
              <a:off x="6040438" y="1529401"/>
              <a:ext cx="328613" cy="330200"/>
            </a:xfrm>
            <a:custGeom>
              <a:avLst/>
              <a:gdLst>
                <a:gd name="T0" fmla="*/ 13 w 207"/>
                <a:gd name="T1" fmla="*/ 83 h 208"/>
                <a:gd name="T2" fmla="*/ 20 w 207"/>
                <a:gd name="T3" fmla="*/ 195 h 208"/>
                <a:gd name="T4" fmla="*/ 46 w 207"/>
                <a:gd name="T5" fmla="*/ 187 h 208"/>
                <a:gd name="T6" fmla="*/ 39 w 207"/>
                <a:gd name="T7" fmla="*/ 78 h 208"/>
                <a:gd name="T8" fmla="*/ 99 w 207"/>
                <a:gd name="T9" fmla="*/ 14 h 208"/>
                <a:gd name="T10" fmla="*/ 92 w 207"/>
                <a:gd name="T11" fmla="*/ 46 h 208"/>
                <a:gd name="T12" fmla="*/ 57 w 207"/>
                <a:gd name="T13" fmla="*/ 81 h 208"/>
                <a:gd name="T14" fmla="*/ 52 w 207"/>
                <a:gd name="T15" fmla="*/ 177 h 208"/>
                <a:gd name="T16" fmla="*/ 57 w 207"/>
                <a:gd name="T17" fmla="*/ 183 h 208"/>
                <a:gd name="T18" fmla="*/ 66 w 207"/>
                <a:gd name="T19" fmla="*/ 184 h 208"/>
                <a:gd name="T20" fmla="*/ 99 w 207"/>
                <a:gd name="T21" fmla="*/ 192 h 208"/>
                <a:gd name="T22" fmla="*/ 163 w 207"/>
                <a:gd name="T23" fmla="*/ 193 h 208"/>
                <a:gd name="T24" fmla="*/ 171 w 207"/>
                <a:gd name="T25" fmla="*/ 187 h 208"/>
                <a:gd name="T26" fmla="*/ 173 w 207"/>
                <a:gd name="T27" fmla="*/ 180 h 208"/>
                <a:gd name="T28" fmla="*/ 165 w 207"/>
                <a:gd name="T29" fmla="*/ 174 h 208"/>
                <a:gd name="T30" fmla="*/ 152 w 207"/>
                <a:gd name="T31" fmla="*/ 169 h 208"/>
                <a:gd name="T32" fmla="*/ 176 w 207"/>
                <a:gd name="T33" fmla="*/ 167 h 208"/>
                <a:gd name="T34" fmla="*/ 183 w 207"/>
                <a:gd name="T35" fmla="*/ 159 h 208"/>
                <a:gd name="T36" fmla="*/ 184 w 207"/>
                <a:gd name="T37" fmla="*/ 148 h 208"/>
                <a:gd name="T38" fmla="*/ 174 w 207"/>
                <a:gd name="T39" fmla="*/ 143 h 208"/>
                <a:gd name="T40" fmla="*/ 163 w 207"/>
                <a:gd name="T41" fmla="*/ 143 h 208"/>
                <a:gd name="T42" fmla="*/ 160 w 207"/>
                <a:gd name="T43" fmla="*/ 137 h 208"/>
                <a:gd name="T44" fmla="*/ 170 w 207"/>
                <a:gd name="T45" fmla="*/ 135 h 208"/>
                <a:gd name="T46" fmla="*/ 187 w 207"/>
                <a:gd name="T47" fmla="*/ 131 h 208"/>
                <a:gd name="T48" fmla="*/ 191 w 207"/>
                <a:gd name="T49" fmla="*/ 121 h 208"/>
                <a:gd name="T50" fmla="*/ 189 w 207"/>
                <a:gd name="T51" fmla="*/ 112 h 208"/>
                <a:gd name="T52" fmla="*/ 171 w 207"/>
                <a:gd name="T53" fmla="*/ 109 h 208"/>
                <a:gd name="T54" fmla="*/ 165 w 207"/>
                <a:gd name="T55" fmla="*/ 107 h 208"/>
                <a:gd name="T56" fmla="*/ 176 w 207"/>
                <a:gd name="T57" fmla="*/ 104 h 208"/>
                <a:gd name="T58" fmla="*/ 191 w 207"/>
                <a:gd name="T59" fmla="*/ 99 h 208"/>
                <a:gd name="T60" fmla="*/ 194 w 207"/>
                <a:gd name="T61" fmla="*/ 92 h 208"/>
                <a:gd name="T62" fmla="*/ 194 w 207"/>
                <a:gd name="T63" fmla="*/ 86 h 208"/>
                <a:gd name="T64" fmla="*/ 184 w 207"/>
                <a:gd name="T65" fmla="*/ 79 h 208"/>
                <a:gd name="T66" fmla="*/ 144 w 207"/>
                <a:gd name="T67" fmla="*/ 78 h 208"/>
                <a:gd name="T68" fmla="*/ 122 w 207"/>
                <a:gd name="T69" fmla="*/ 53 h 208"/>
                <a:gd name="T70" fmla="*/ 109 w 207"/>
                <a:gd name="T71" fmla="*/ 14 h 208"/>
                <a:gd name="T72" fmla="*/ 125 w 207"/>
                <a:gd name="T73" fmla="*/ 13 h 208"/>
                <a:gd name="T74" fmla="*/ 135 w 207"/>
                <a:gd name="T75" fmla="*/ 55 h 208"/>
                <a:gd name="T76" fmla="*/ 177 w 207"/>
                <a:gd name="T77" fmla="*/ 66 h 208"/>
                <a:gd name="T78" fmla="*/ 203 w 207"/>
                <a:gd name="T79" fmla="*/ 76 h 208"/>
                <a:gd name="T80" fmla="*/ 207 w 207"/>
                <a:gd name="T81" fmla="*/ 92 h 208"/>
                <a:gd name="T82" fmla="*/ 204 w 207"/>
                <a:gd name="T83" fmla="*/ 104 h 208"/>
                <a:gd name="T84" fmla="*/ 204 w 207"/>
                <a:gd name="T85" fmla="*/ 124 h 208"/>
                <a:gd name="T86" fmla="*/ 196 w 207"/>
                <a:gd name="T87" fmla="*/ 141 h 208"/>
                <a:gd name="T88" fmla="*/ 196 w 207"/>
                <a:gd name="T89" fmla="*/ 160 h 208"/>
                <a:gd name="T90" fmla="*/ 184 w 207"/>
                <a:gd name="T91" fmla="*/ 176 h 208"/>
                <a:gd name="T92" fmla="*/ 183 w 207"/>
                <a:gd name="T93" fmla="*/ 193 h 208"/>
                <a:gd name="T94" fmla="*/ 124 w 207"/>
                <a:gd name="T95" fmla="*/ 208 h 208"/>
                <a:gd name="T96" fmla="*/ 72 w 207"/>
                <a:gd name="T97" fmla="*/ 199 h 208"/>
                <a:gd name="T98" fmla="*/ 56 w 207"/>
                <a:gd name="T99" fmla="*/ 196 h 208"/>
                <a:gd name="T100" fmla="*/ 44 w 207"/>
                <a:gd name="T101" fmla="*/ 206 h 208"/>
                <a:gd name="T102" fmla="*/ 8 w 207"/>
                <a:gd name="T103" fmla="*/ 203 h 208"/>
                <a:gd name="T104" fmla="*/ 0 w 207"/>
                <a:gd name="T105" fmla="*/ 83 h 208"/>
                <a:gd name="T106" fmla="*/ 13 w 207"/>
                <a:gd name="T107" fmla="*/ 65 h 208"/>
                <a:gd name="T108" fmla="*/ 49 w 207"/>
                <a:gd name="T109" fmla="*/ 66 h 208"/>
                <a:gd name="T110" fmla="*/ 54 w 207"/>
                <a:gd name="T111" fmla="*/ 68 h 208"/>
                <a:gd name="T112" fmla="*/ 79 w 207"/>
                <a:gd name="T113" fmla="*/ 43 h 208"/>
                <a:gd name="T114" fmla="*/ 88 w 207"/>
                <a:gd name="T115" fmla="*/ 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7" h="208">
                  <a:moveTo>
                    <a:pt x="20" y="78"/>
                  </a:moveTo>
                  <a:lnTo>
                    <a:pt x="15" y="78"/>
                  </a:lnTo>
                  <a:lnTo>
                    <a:pt x="14" y="81"/>
                  </a:lnTo>
                  <a:lnTo>
                    <a:pt x="13" y="83"/>
                  </a:lnTo>
                  <a:lnTo>
                    <a:pt x="13" y="187"/>
                  </a:lnTo>
                  <a:lnTo>
                    <a:pt x="14" y="190"/>
                  </a:lnTo>
                  <a:lnTo>
                    <a:pt x="15" y="193"/>
                  </a:lnTo>
                  <a:lnTo>
                    <a:pt x="20" y="195"/>
                  </a:lnTo>
                  <a:lnTo>
                    <a:pt x="39" y="195"/>
                  </a:lnTo>
                  <a:lnTo>
                    <a:pt x="41" y="193"/>
                  </a:lnTo>
                  <a:lnTo>
                    <a:pt x="44" y="190"/>
                  </a:lnTo>
                  <a:lnTo>
                    <a:pt x="46" y="187"/>
                  </a:lnTo>
                  <a:lnTo>
                    <a:pt x="46" y="83"/>
                  </a:lnTo>
                  <a:lnTo>
                    <a:pt x="44" y="81"/>
                  </a:lnTo>
                  <a:lnTo>
                    <a:pt x="41" y="78"/>
                  </a:lnTo>
                  <a:lnTo>
                    <a:pt x="39" y="78"/>
                  </a:lnTo>
                  <a:lnTo>
                    <a:pt x="20" y="78"/>
                  </a:lnTo>
                  <a:close/>
                  <a:moveTo>
                    <a:pt x="103" y="13"/>
                  </a:moveTo>
                  <a:lnTo>
                    <a:pt x="101" y="13"/>
                  </a:lnTo>
                  <a:lnTo>
                    <a:pt x="99" y="14"/>
                  </a:lnTo>
                  <a:lnTo>
                    <a:pt x="98" y="17"/>
                  </a:lnTo>
                  <a:lnTo>
                    <a:pt x="98" y="19"/>
                  </a:lnTo>
                  <a:lnTo>
                    <a:pt x="96" y="33"/>
                  </a:lnTo>
                  <a:lnTo>
                    <a:pt x="92" y="46"/>
                  </a:lnTo>
                  <a:lnTo>
                    <a:pt x="85" y="59"/>
                  </a:lnTo>
                  <a:lnTo>
                    <a:pt x="73" y="70"/>
                  </a:lnTo>
                  <a:lnTo>
                    <a:pt x="59" y="81"/>
                  </a:lnTo>
                  <a:lnTo>
                    <a:pt x="57" y="81"/>
                  </a:lnTo>
                  <a:lnTo>
                    <a:pt x="54" y="82"/>
                  </a:lnTo>
                  <a:lnTo>
                    <a:pt x="53" y="85"/>
                  </a:lnTo>
                  <a:lnTo>
                    <a:pt x="52" y="88"/>
                  </a:lnTo>
                  <a:lnTo>
                    <a:pt x="52" y="177"/>
                  </a:lnTo>
                  <a:lnTo>
                    <a:pt x="53" y="179"/>
                  </a:lnTo>
                  <a:lnTo>
                    <a:pt x="54" y="182"/>
                  </a:lnTo>
                  <a:lnTo>
                    <a:pt x="56" y="182"/>
                  </a:lnTo>
                  <a:lnTo>
                    <a:pt x="57" y="183"/>
                  </a:lnTo>
                  <a:lnTo>
                    <a:pt x="57" y="183"/>
                  </a:lnTo>
                  <a:lnTo>
                    <a:pt x="59" y="183"/>
                  </a:lnTo>
                  <a:lnTo>
                    <a:pt x="60" y="183"/>
                  </a:lnTo>
                  <a:lnTo>
                    <a:pt x="66" y="184"/>
                  </a:lnTo>
                  <a:lnTo>
                    <a:pt x="75" y="187"/>
                  </a:lnTo>
                  <a:lnTo>
                    <a:pt x="88" y="190"/>
                  </a:lnTo>
                  <a:lnTo>
                    <a:pt x="90" y="190"/>
                  </a:lnTo>
                  <a:lnTo>
                    <a:pt x="99" y="192"/>
                  </a:lnTo>
                  <a:lnTo>
                    <a:pt x="111" y="193"/>
                  </a:lnTo>
                  <a:lnTo>
                    <a:pt x="124" y="195"/>
                  </a:lnTo>
                  <a:lnTo>
                    <a:pt x="158" y="195"/>
                  </a:lnTo>
                  <a:lnTo>
                    <a:pt x="163" y="193"/>
                  </a:lnTo>
                  <a:lnTo>
                    <a:pt x="167" y="193"/>
                  </a:lnTo>
                  <a:lnTo>
                    <a:pt x="168" y="190"/>
                  </a:lnTo>
                  <a:lnTo>
                    <a:pt x="171" y="189"/>
                  </a:lnTo>
                  <a:lnTo>
                    <a:pt x="171" y="187"/>
                  </a:lnTo>
                  <a:lnTo>
                    <a:pt x="171" y="186"/>
                  </a:lnTo>
                  <a:lnTo>
                    <a:pt x="173" y="183"/>
                  </a:lnTo>
                  <a:lnTo>
                    <a:pt x="173" y="182"/>
                  </a:lnTo>
                  <a:lnTo>
                    <a:pt x="173" y="180"/>
                  </a:lnTo>
                  <a:lnTo>
                    <a:pt x="171" y="179"/>
                  </a:lnTo>
                  <a:lnTo>
                    <a:pt x="171" y="176"/>
                  </a:lnTo>
                  <a:lnTo>
                    <a:pt x="168" y="174"/>
                  </a:lnTo>
                  <a:lnTo>
                    <a:pt x="165" y="174"/>
                  </a:lnTo>
                  <a:lnTo>
                    <a:pt x="155" y="174"/>
                  </a:lnTo>
                  <a:lnTo>
                    <a:pt x="152" y="173"/>
                  </a:lnTo>
                  <a:lnTo>
                    <a:pt x="152" y="172"/>
                  </a:lnTo>
                  <a:lnTo>
                    <a:pt x="152" y="169"/>
                  </a:lnTo>
                  <a:lnTo>
                    <a:pt x="155" y="169"/>
                  </a:lnTo>
                  <a:lnTo>
                    <a:pt x="165" y="169"/>
                  </a:lnTo>
                  <a:lnTo>
                    <a:pt x="171" y="167"/>
                  </a:lnTo>
                  <a:lnTo>
                    <a:pt x="176" y="167"/>
                  </a:lnTo>
                  <a:lnTo>
                    <a:pt x="178" y="166"/>
                  </a:lnTo>
                  <a:lnTo>
                    <a:pt x="180" y="163"/>
                  </a:lnTo>
                  <a:lnTo>
                    <a:pt x="181" y="161"/>
                  </a:lnTo>
                  <a:lnTo>
                    <a:pt x="183" y="159"/>
                  </a:lnTo>
                  <a:lnTo>
                    <a:pt x="183" y="156"/>
                  </a:lnTo>
                  <a:lnTo>
                    <a:pt x="184" y="153"/>
                  </a:lnTo>
                  <a:lnTo>
                    <a:pt x="184" y="150"/>
                  </a:lnTo>
                  <a:lnTo>
                    <a:pt x="184" y="148"/>
                  </a:lnTo>
                  <a:lnTo>
                    <a:pt x="183" y="146"/>
                  </a:lnTo>
                  <a:lnTo>
                    <a:pt x="181" y="144"/>
                  </a:lnTo>
                  <a:lnTo>
                    <a:pt x="178" y="143"/>
                  </a:lnTo>
                  <a:lnTo>
                    <a:pt x="174" y="143"/>
                  </a:lnTo>
                  <a:lnTo>
                    <a:pt x="171" y="143"/>
                  </a:lnTo>
                  <a:lnTo>
                    <a:pt x="168" y="143"/>
                  </a:lnTo>
                  <a:lnTo>
                    <a:pt x="165" y="143"/>
                  </a:lnTo>
                  <a:lnTo>
                    <a:pt x="163" y="143"/>
                  </a:lnTo>
                  <a:lnTo>
                    <a:pt x="163" y="143"/>
                  </a:lnTo>
                  <a:lnTo>
                    <a:pt x="160" y="141"/>
                  </a:lnTo>
                  <a:lnTo>
                    <a:pt x="158" y="138"/>
                  </a:lnTo>
                  <a:lnTo>
                    <a:pt x="160" y="137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5" y="135"/>
                  </a:lnTo>
                  <a:lnTo>
                    <a:pt x="170" y="135"/>
                  </a:lnTo>
                  <a:lnTo>
                    <a:pt x="177" y="135"/>
                  </a:lnTo>
                  <a:lnTo>
                    <a:pt x="181" y="135"/>
                  </a:lnTo>
                  <a:lnTo>
                    <a:pt x="184" y="134"/>
                  </a:lnTo>
                  <a:lnTo>
                    <a:pt x="187" y="131"/>
                  </a:lnTo>
                  <a:lnTo>
                    <a:pt x="189" y="130"/>
                  </a:lnTo>
                  <a:lnTo>
                    <a:pt x="190" y="127"/>
                  </a:lnTo>
                  <a:lnTo>
                    <a:pt x="191" y="124"/>
                  </a:lnTo>
                  <a:lnTo>
                    <a:pt x="191" y="121"/>
                  </a:lnTo>
                  <a:lnTo>
                    <a:pt x="191" y="120"/>
                  </a:lnTo>
                  <a:lnTo>
                    <a:pt x="191" y="117"/>
                  </a:lnTo>
                  <a:lnTo>
                    <a:pt x="190" y="114"/>
                  </a:lnTo>
                  <a:lnTo>
                    <a:pt x="189" y="112"/>
                  </a:lnTo>
                  <a:lnTo>
                    <a:pt x="186" y="111"/>
                  </a:lnTo>
                  <a:lnTo>
                    <a:pt x="181" y="109"/>
                  </a:lnTo>
                  <a:lnTo>
                    <a:pt x="176" y="109"/>
                  </a:lnTo>
                  <a:lnTo>
                    <a:pt x="171" y="109"/>
                  </a:lnTo>
                  <a:lnTo>
                    <a:pt x="170" y="109"/>
                  </a:lnTo>
                  <a:lnTo>
                    <a:pt x="168" y="109"/>
                  </a:lnTo>
                  <a:lnTo>
                    <a:pt x="167" y="108"/>
                  </a:lnTo>
                  <a:lnTo>
                    <a:pt x="165" y="107"/>
                  </a:lnTo>
                  <a:lnTo>
                    <a:pt x="167" y="104"/>
                  </a:lnTo>
                  <a:lnTo>
                    <a:pt x="168" y="104"/>
                  </a:lnTo>
                  <a:lnTo>
                    <a:pt x="171" y="104"/>
                  </a:lnTo>
                  <a:lnTo>
                    <a:pt x="176" y="104"/>
                  </a:lnTo>
                  <a:lnTo>
                    <a:pt x="181" y="104"/>
                  </a:lnTo>
                  <a:lnTo>
                    <a:pt x="186" y="102"/>
                  </a:lnTo>
                  <a:lnTo>
                    <a:pt x="190" y="101"/>
                  </a:lnTo>
                  <a:lnTo>
                    <a:pt x="191" y="99"/>
                  </a:lnTo>
                  <a:lnTo>
                    <a:pt x="193" y="98"/>
                  </a:lnTo>
                  <a:lnTo>
                    <a:pt x="194" y="95"/>
                  </a:lnTo>
                  <a:lnTo>
                    <a:pt x="194" y="94"/>
                  </a:lnTo>
                  <a:lnTo>
                    <a:pt x="194" y="92"/>
                  </a:lnTo>
                  <a:lnTo>
                    <a:pt x="194" y="91"/>
                  </a:lnTo>
                  <a:lnTo>
                    <a:pt x="194" y="89"/>
                  </a:lnTo>
                  <a:lnTo>
                    <a:pt x="194" y="88"/>
                  </a:lnTo>
                  <a:lnTo>
                    <a:pt x="194" y="86"/>
                  </a:lnTo>
                  <a:lnTo>
                    <a:pt x="193" y="83"/>
                  </a:lnTo>
                  <a:lnTo>
                    <a:pt x="190" y="81"/>
                  </a:lnTo>
                  <a:lnTo>
                    <a:pt x="187" y="79"/>
                  </a:lnTo>
                  <a:lnTo>
                    <a:pt x="184" y="79"/>
                  </a:lnTo>
                  <a:lnTo>
                    <a:pt x="180" y="78"/>
                  </a:lnTo>
                  <a:lnTo>
                    <a:pt x="174" y="78"/>
                  </a:lnTo>
                  <a:lnTo>
                    <a:pt x="163" y="78"/>
                  </a:lnTo>
                  <a:lnTo>
                    <a:pt x="144" y="78"/>
                  </a:lnTo>
                  <a:lnTo>
                    <a:pt x="116" y="78"/>
                  </a:lnTo>
                  <a:lnTo>
                    <a:pt x="119" y="68"/>
                  </a:lnTo>
                  <a:lnTo>
                    <a:pt x="122" y="60"/>
                  </a:lnTo>
                  <a:lnTo>
                    <a:pt x="122" y="53"/>
                  </a:lnTo>
                  <a:lnTo>
                    <a:pt x="122" y="43"/>
                  </a:lnTo>
                  <a:lnTo>
                    <a:pt x="121" y="32"/>
                  </a:lnTo>
                  <a:lnTo>
                    <a:pt x="115" y="21"/>
                  </a:lnTo>
                  <a:lnTo>
                    <a:pt x="109" y="14"/>
                  </a:lnTo>
                  <a:lnTo>
                    <a:pt x="103" y="13"/>
                  </a:lnTo>
                  <a:close/>
                  <a:moveTo>
                    <a:pt x="103" y="0"/>
                  </a:moveTo>
                  <a:lnTo>
                    <a:pt x="115" y="3"/>
                  </a:lnTo>
                  <a:lnTo>
                    <a:pt x="125" y="13"/>
                  </a:lnTo>
                  <a:lnTo>
                    <a:pt x="132" y="26"/>
                  </a:lnTo>
                  <a:lnTo>
                    <a:pt x="135" y="43"/>
                  </a:lnTo>
                  <a:lnTo>
                    <a:pt x="135" y="50"/>
                  </a:lnTo>
                  <a:lnTo>
                    <a:pt x="135" y="55"/>
                  </a:lnTo>
                  <a:lnTo>
                    <a:pt x="135" y="60"/>
                  </a:lnTo>
                  <a:lnTo>
                    <a:pt x="134" y="65"/>
                  </a:lnTo>
                  <a:lnTo>
                    <a:pt x="158" y="65"/>
                  </a:lnTo>
                  <a:lnTo>
                    <a:pt x="177" y="66"/>
                  </a:lnTo>
                  <a:lnTo>
                    <a:pt x="189" y="68"/>
                  </a:lnTo>
                  <a:lnTo>
                    <a:pt x="194" y="69"/>
                  </a:lnTo>
                  <a:lnTo>
                    <a:pt x="200" y="73"/>
                  </a:lnTo>
                  <a:lnTo>
                    <a:pt x="203" y="76"/>
                  </a:lnTo>
                  <a:lnTo>
                    <a:pt x="206" y="81"/>
                  </a:lnTo>
                  <a:lnTo>
                    <a:pt x="207" y="85"/>
                  </a:lnTo>
                  <a:lnTo>
                    <a:pt x="207" y="89"/>
                  </a:lnTo>
                  <a:lnTo>
                    <a:pt x="207" y="92"/>
                  </a:lnTo>
                  <a:lnTo>
                    <a:pt x="207" y="92"/>
                  </a:lnTo>
                  <a:lnTo>
                    <a:pt x="207" y="94"/>
                  </a:lnTo>
                  <a:lnTo>
                    <a:pt x="206" y="99"/>
                  </a:lnTo>
                  <a:lnTo>
                    <a:pt x="204" y="104"/>
                  </a:lnTo>
                  <a:lnTo>
                    <a:pt x="202" y="108"/>
                  </a:lnTo>
                  <a:lnTo>
                    <a:pt x="203" y="114"/>
                  </a:lnTo>
                  <a:lnTo>
                    <a:pt x="204" y="118"/>
                  </a:lnTo>
                  <a:lnTo>
                    <a:pt x="204" y="124"/>
                  </a:lnTo>
                  <a:lnTo>
                    <a:pt x="203" y="130"/>
                  </a:lnTo>
                  <a:lnTo>
                    <a:pt x="202" y="134"/>
                  </a:lnTo>
                  <a:lnTo>
                    <a:pt x="199" y="138"/>
                  </a:lnTo>
                  <a:lnTo>
                    <a:pt x="196" y="141"/>
                  </a:lnTo>
                  <a:lnTo>
                    <a:pt x="197" y="146"/>
                  </a:lnTo>
                  <a:lnTo>
                    <a:pt x="197" y="148"/>
                  </a:lnTo>
                  <a:lnTo>
                    <a:pt x="197" y="154"/>
                  </a:lnTo>
                  <a:lnTo>
                    <a:pt x="196" y="160"/>
                  </a:lnTo>
                  <a:lnTo>
                    <a:pt x="194" y="163"/>
                  </a:lnTo>
                  <a:lnTo>
                    <a:pt x="193" y="167"/>
                  </a:lnTo>
                  <a:lnTo>
                    <a:pt x="190" y="172"/>
                  </a:lnTo>
                  <a:lnTo>
                    <a:pt x="184" y="176"/>
                  </a:lnTo>
                  <a:lnTo>
                    <a:pt x="186" y="182"/>
                  </a:lnTo>
                  <a:lnTo>
                    <a:pt x="184" y="187"/>
                  </a:lnTo>
                  <a:lnTo>
                    <a:pt x="183" y="190"/>
                  </a:lnTo>
                  <a:lnTo>
                    <a:pt x="183" y="193"/>
                  </a:lnTo>
                  <a:lnTo>
                    <a:pt x="181" y="195"/>
                  </a:lnTo>
                  <a:lnTo>
                    <a:pt x="173" y="203"/>
                  </a:lnTo>
                  <a:lnTo>
                    <a:pt x="158" y="208"/>
                  </a:lnTo>
                  <a:lnTo>
                    <a:pt x="124" y="208"/>
                  </a:lnTo>
                  <a:lnTo>
                    <a:pt x="106" y="206"/>
                  </a:lnTo>
                  <a:lnTo>
                    <a:pt x="92" y="203"/>
                  </a:lnTo>
                  <a:lnTo>
                    <a:pt x="85" y="202"/>
                  </a:lnTo>
                  <a:lnTo>
                    <a:pt x="72" y="199"/>
                  </a:lnTo>
                  <a:lnTo>
                    <a:pt x="63" y="197"/>
                  </a:lnTo>
                  <a:lnTo>
                    <a:pt x="59" y="196"/>
                  </a:lnTo>
                  <a:lnTo>
                    <a:pt x="57" y="196"/>
                  </a:lnTo>
                  <a:lnTo>
                    <a:pt x="56" y="196"/>
                  </a:lnTo>
                  <a:lnTo>
                    <a:pt x="56" y="196"/>
                  </a:lnTo>
                  <a:lnTo>
                    <a:pt x="53" y="200"/>
                  </a:lnTo>
                  <a:lnTo>
                    <a:pt x="49" y="203"/>
                  </a:lnTo>
                  <a:lnTo>
                    <a:pt x="44" y="206"/>
                  </a:lnTo>
                  <a:lnTo>
                    <a:pt x="39" y="208"/>
                  </a:lnTo>
                  <a:lnTo>
                    <a:pt x="20" y="208"/>
                  </a:lnTo>
                  <a:lnTo>
                    <a:pt x="13" y="206"/>
                  </a:lnTo>
                  <a:lnTo>
                    <a:pt x="8" y="203"/>
                  </a:lnTo>
                  <a:lnTo>
                    <a:pt x="4" y="199"/>
                  </a:lnTo>
                  <a:lnTo>
                    <a:pt x="1" y="193"/>
                  </a:lnTo>
                  <a:lnTo>
                    <a:pt x="0" y="187"/>
                  </a:lnTo>
                  <a:lnTo>
                    <a:pt x="0" y="83"/>
                  </a:lnTo>
                  <a:lnTo>
                    <a:pt x="1" y="78"/>
                  </a:lnTo>
                  <a:lnTo>
                    <a:pt x="4" y="72"/>
                  </a:lnTo>
                  <a:lnTo>
                    <a:pt x="8" y="68"/>
                  </a:lnTo>
                  <a:lnTo>
                    <a:pt x="13" y="65"/>
                  </a:lnTo>
                  <a:lnTo>
                    <a:pt x="20" y="65"/>
                  </a:lnTo>
                  <a:lnTo>
                    <a:pt x="39" y="65"/>
                  </a:lnTo>
                  <a:lnTo>
                    <a:pt x="43" y="65"/>
                  </a:lnTo>
                  <a:lnTo>
                    <a:pt x="49" y="66"/>
                  </a:lnTo>
                  <a:lnTo>
                    <a:pt x="52" y="69"/>
                  </a:lnTo>
                  <a:lnTo>
                    <a:pt x="52" y="69"/>
                  </a:lnTo>
                  <a:lnTo>
                    <a:pt x="53" y="69"/>
                  </a:lnTo>
                  <a:lnTo>
                    <a:pt x="54" y="68"/>
                  </a:lnTo>
                  <a:lnTo>
                    <a:pt x="57" y="66"/>
                  </a:lnTo>
                  <a:lnTo>
                    <a:pt x="59" y="66"/>
                  </a:lnTo>
                  <a:lnTo>
                    <a:pt x="72" y="56"/>
                  </a:lnTo>
                  <a:lnTo>
                    <a:pt x="79" y="43"/>
                  </a:lnTo>
                  <a:lnTo>
                    <a:pt x="83" y="30"/>
                  </a:lnTo>
                  <a:lnTo>
                    <a:pt x="85" y="19"/>
                  </a:lnTo>
                  <a:lnTo>
                    <a:pt x="85" y="13"/>
                  </a:lnTo>
                  <a:lnTo>
                    <a:pt x="88" y="7"/>
                  </a:lnTo>
                  <a:lnTo>
                    <a:pt x="92" y="3"/>
                  </a:lnTo>
                  <a:lnTo>
                    <a:pt x="98" y="0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69" name="Freeform 168"/>
            <p:cNvSpPr>
              <a:spLocks noEditPoints="1"/>
            </p:cNvSpPr>
            <p:nvPr/>
          </p:nvSpPr>
          <p:spPr bwMode="auto">
            <a:xfrm>
              <a:off x="6072188" y="1797688"/>
              <a:ext cx="30163" cy="28575"/>
            </a:xfrm>
            <a:custGeom>
              <a:avLst/>
              <a:gdLst>
                <a:gd name="T0" fmla="*/ 8 w 19"/>
                <a:gd name="T1" fmla="*/ 5 h 18"/>
                <a:gd name="T2" fmla="*/ 7 w 19"/>
                <a:gd name="T3" fmla="*/ 7 h 18"/>
                <a:gd name="T4" fmla="*/ 6 w 19"/>
                <a:gd name="T5" fmla="*/ 8 h 18"/>
                <a:gd name="T6" fmla="*/ 7 w 19"/>
                <a:gd name="T7" fmla="*/ 11 h 18"/>
                <a:gd name="T8" fmla="*/ 8 w 19"/>
                <a:gd name="T9" fmla="*/ 13 h 18"/>
                <a:gd name="T10" fmla="*/ 11 w 19"/>
                <a:gd name="T11" fmla="*/ 11 h 18"/>
                <a:gd name="T12" fmla="*/ 13 w 19"/>
                <a:gd name="T13" fmla="*/ 8 h 18"/>
                <a:gd name="T14" fmla="*/ 11 w 19"/>
                <a:gd name="T15" fmla="*/ 7 h 18"/>
                <a:gd name="T16" fmla="*/ 8 w 19"/>
                <a:gd name="T17" fmla="*/ 5 h 18"/>
                <a:gd name="T18" fmla="*/ 8 w 19"/>
                <a:gd name="T19" fmla="*/ 0 h 18"/>
                <a:gd name="T20" fmla="*/ 13 w 19"/>
                <a:gd name="T21" fmla="*/ 0 h 18"/>
                <a:gd name="T22" fmla="*/ 16 w 19"/>
                <a:gd name="T23" fmla="*/ 3 h 18"/>
                <a:gd name="T24" fmla="*/ 19 w 19"/>
                <a:gd name="T25" fmla="*/ 5 h 18"/>
                <a:gd name="T26" fmla="*/ 19 w 19"/>
                <a:gd name="T27" fmla="*/ 8 h 18"/>
                <a:gd name="T28" fmla="*/ 19 w 19"/>
                <a:gd name="T29" fmla="*/ 13 h 18"/>
                <a:gd name="T30" fmla="*/ 16 w 19"/>
                <a:gd name="T31" fmla="*/ 15 h 18"/>
                <a:gd name="T32" fmla="*/ 13 w 19"/>
                <a:gd name="T33" fmla="*/ 18 h 18"/>
                <a:gd name="T34" fmla="*/ 8 w 19"/>
                <a:gd name="T35" fmla="*/ 18 h 18"/>
                <a:gd name="T36" fmla="*/ 6 w 19"/>
                <a:gd name="T37" fmla="*/ 18 h 18"/>
                <a:gd name="T38" fmla="*/ 3 w 19"/>
                <a:gd name="T39" fmla="*/ 15 h 18"/>
                <a:gd name="T40" fmla="*/ 0 w 19"/>
                <a:gd name="T41" fmla="*/ 13 h 18"/>
                <a:gd name="T42" fmla="*/ 0 w 19"/>
                <a:gd name="T43" fmla="*/ 8 h 18"/>
                <a:gd name="T44" fmla="*/ 0 w 19"/>
                <a:gd name="T45" fmla="*/ 5 h 18"/>
                <a:gd name="T46" fmla="*/ 3 w 19"/>
                <a:gd name="T47" fmla="*/ 3 h 18"/>
                <a:gd name="T48" fmla="*/ 6 w 19"/>
                <a:gd name="T49" fmla="*/ 0 h 18"/>
                <a:gd name="T50" fmla="*/ 8 w 19"/>
                <a:gd name="T5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18">
                  <a:moveTo>
                    <a:pt x="8" y="5"/>
                  </a:moveTo>
                  <a:lnTo>
                    <a:pt x="7" y="7"/>
                  </a:lnTo>
                  <a:lnTo>
                    <a:pt x="6" y="8"/>
                  </a:lnTo>
                  <a:lnTo>
                    <a:pt x="7" y="11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3" y="8"/>
                  </a:lnTo>
                  <a:lnTo>
                    <a:pt x="11" y="7"/>
                  </a:lnTo>
                  <a:lnTo>
                    <a:pt x="8" y="5"/>
                  </a:lnTo>
                  <a:close/>
                  <a:moveTo>
                    <a:pt x="8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6" y="15"/>
                  </a:lnTo>
                  <a:lnTo>
                    <a:pt x="13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sp>
        <p:nvSpPr>
          <p:cNvPr id="170" name="Freeform 169"/>
          <p:cNvSpPr>
            <a:spLocks noEditPoints="1"/>
          </p:cNvSpPr>
          <p:nvPr userDrawn="1"/>
        </p:nvSpPr>
        <p:spPr bwMode="auto">
          <a:xfrm>
            <a:off x="5828374" y="2106937"/>
            <a:ext cx="357717" cy="289983"/>
          </a:xfrm>
          <a:custGeom>
            <a:avLst/>
            <a:gdLst>
              <a:gd name="T0" fmla="*/ 13 w 208"/>
              <a:gd name="T1" fmla="*/ 111 h 137"/>
              <a:gd name="T2" fmla="*/ 17 w 208"/>
              <a:gd name="T3" fmla="*/ 119 h 137"/>
              <a:gd name="T4" fmla="*/ 26 w 208"/>
              <a:gd name="T5" fmla="*/ 124 h 137"/>
              <a:gd name="T6" fmla="*/ 188 w 208"/>
              <a:gd name="T7" fmla="*/ 122 h 137"/>
              <a:gd name="T8" fmla="*/ 195 w 208"/>
              <a:gd name="T9" fmla="*/ 115 h 137"/>
              <a:gd name="T10" fmla="*/ 144 w 208"/>
              <a:gd name="T11" fmla="*/ 72 h 137"/>
              <a:gd name="T12" fmla="*/ 113 w 208"/>
              <a:gd name="T13" fmla="*/ 95 h 137"/>
              <a:gd name="T14" fmla="*/ 104 w 208"/>
              <a:gd name="T15" fmla="*/ 98 h 137"/>
              <a:gd name="T16" fmla="*/ 97 w 208"/>
              <a:gd name="T17" fmla="*/ 95 h 137"/>
              <a:gd name="T18" fmla="*/ 65 w 208"/>
              <a:gd name="T19" fmla="*/ 72 h 137"/>
              <a:gd name="T20" fmla="*/ 150 w 208"/>
              <a:gd name="T21" fmla="*/ 67 h 137"/>
              <a:gd name="T22" fmla="*/ 195 w 208"/>
              <a:gd name="T23" fmla="*/ 34 h 137"/>
              <a:gd name="T24" fmla="*/ 13 w 208"/>
              <a:gd name="T25" fmla="*/ 102 h 137"/>
              <a:gd name="T26" fmla="*/ 13 w 208"/>
              <a:gd name="T27" fmla="*/ 34 h 137"/>
              <a:gd name="T28" fmla="*/ 22 w 208"/>
              <a:gd name="T29" fmla="*/ 14 h 137"/>
              <a:gd name="T30" fmla="*/ 15 w 208"/>
              <a:gd name="T31" fmla="*/ 21 h 137"/>
              <a:gd name="T32" fmla="*/ 13 w 208"/>
              <a:gd name="T33" fmla="*/ 25 h 137"/>
              <a:gd name="T34" fmla="*/ 69 w 208"/>
              <a:gd name="T35" fmla="*/ 67 h 137"/>
              <a:gd name="T36" fmla="*/ 101 w 208"/>
              <a:gd name="T37" fmla="*/ 90 h 137"/>
              <a:gd name="T38" fmla="*/ 108 w 208"/>
              <a:gd name="T39" fmla="*/ 90 h 137"/>
              <a:gd name="T40" fmla="*/ 195 w 208"/>
              <a:gd name="T41" fmla="*/ 25 h 137"/>
              <a:gd name="T42" fmla="*/ 192 w 208"/>
              <a:gd name="T43" fmla="*/ 17 h 137"/>
              <a:gd name="T44" fmla="*/ 182 w 208"/>
              <a:gd name="T45" fmla="*/ 13 h 137"/>
              <a:gd name="T46" fmla="*/ 26 w 208"/>
              <a:gd name="T47" fmla="*/ 0 h 137"/>
              <a:gd name="T48" fmla="*/ 195 w 208"/>
              <a:gd name="T49" fmla="*/ 4 h 137"/>
              <a:gd name="T50" fmla="*/ 208 w 208"/>
              <a:gd name="T51" fmla="*/ 25 h 137"/>
              <a:gd name="T52" fmla="*/ 205 w 208"/>
              <a:gd name="T53" fmla="*/ 124 h 137"/>
              <a:gd name="T54" fmla="*/ 182 w 208"/>
              <a:gd name="T55" fmla="*/ 137 h 137"/>
              <a:gd name="T56" fmla="*/ 13 w 208"/>
              <a:gd name="T57" fmla="*/ 132 h 137"/>
              <a:gd name="T58" fmla="*/ 0 w 208"/>
              <a:gd name="T59" fmla="*/ 111 h 137"/>
              <a:gd name="T60" fmla="*/ 5 w 208"/>
              <a:gd name="T61" fmla="*/ 13 h 137"/>
              <a:gd name="T62" fmla="*/ 26 w 208"/>
              <a:gd name="T63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8" h="137">
                <a:moveTo>
                  <a:pt x="65" y="72"/>
                </a:moveTo>
                <a:lnTo>
                  <a:pt x="13" y="111"/>
                </a:lnTo>
                <a:lnTo>
                  <a:pt x="15" y="115"/>
                </a:lnTo>
                <a:lnTo>
                  <a:pt x="17" y="119"/>
                </a:lnTo>
                <a:lnTo>
                  <a:pt x="22" y="122"/>
                </a:lnTo>
                <a:lnTo>
                  <a:pt x="26" y="124"/>
                </a:lnTo>
                <a:lnTo>
                  <a:pt x="182" y="124"/>
                </a:lnTo>
                <a:lnTo>
                  <a:pt x="188" y="122"/>
                </a:lnTo>
                <a:lnTo>
                  <a:pt x="192" y="119"/>
                </a:lnTo>
                <a:lnTo>
                  <a:pt x="195" y="115"/>
                </a:lnTo>
                <a:lnTo>
                  <a:pt x="195" y="111"/>
                </a:lnTo>
                <a:lnTo>
                  <a:pt x="144" y="72"/>
                </a:lnTo>
                <a:lnTo>
                  <a:pt x="116" y="93"/>
                </a:lnTo>
                <a:lnTo>
                  <a:pt x="113" y="95"/>
                </a:lnTo>
                <a:lnTo>
                  <a:pt x="108" y="96"/>
                </a:lnTo>
                <a:lnTo>
                  <a:pt x="104" y="98"/>
                </a:lnTo>
                <a:lnTo>
                  <a:pt x="101" y="96"/>
                </a:lnTo>
                <a:lnTo>
                  <a:pt x="97" y="95"/>
                </a:lnTo>
                <a:lnTo>
                  <a:pt x="92" y="93"/>
                </a:lnTo>
                <a:lnTo>
                  <a:pt x="65" y="72"/>
                </a:lnTo>
                <a:close/>
                <a:moveTo>
                  <a:pt x="195" y="34"/>
                </a:moveTo>
                <a:lnTo>
                  <a:pt x="150" y="67"/>
                </a:lnTo>
                <a:lnTo>
                  <a:pt x="195" y="102"/>
                </a:lnTo>
                <a:lnTo>
                  <a:pt x="195" y="34"/>
                </a:lnTo>
                <a:close/>
                <a:moveTo>
                  <a:pt x="13" y="34"/>
                </a:moveTo>
                <a:lnTo>
                  <a:pt x="13" y="102"/>
                </a:lnTo>
                <a:lnTo>
                  <a:pt x="59" y="67"/>
                </a:lnTo>
                <a:lnTo>
                  <a:pt x="13" y="34"/>
                </a:lnTo>
                <a:close/>
                <a:moveTo>
                  <a:pt x="26" y="13"/>
                </a:moveTo>
                <a:lnTo>
                  <a:pt x="22" y="14"/>
                </a:lnTo>
                <a:lnTo>
                  <a:pt x="17" y="17"/>
                </a:lnTo>
                <a:lnTo>
                  <a:pt x="15" y="21"/>
                </a:lnTo>
                <a:lnTo>
                  <a:pt x="13" y="25"/>
                </a:lnTo>
                <a:lnTo>
                  <a:pt x="13" y="25"/>
                </a:lnTo>
                <a:lnTo>
                  <a:pt x="65" y="64"/>
                </a:lnTo>
                <a:lnTo>
                  <a:pt x="69" y="67"/>
                </a:lnTo>
                <a:lnTo>
                  <a:pt x="97" y="88"/>
                </a:lnTo>
                <a:lnTo>
                  <a:pt x="101" y="90"/>
                </a:lnTo>
                <a:lnTo>
                  <a:pt x="104" y="90"/>
                </a:lnTo>
                <a:lnTo>
                  <a:pt x="108" y="90"/>
                </a:lnTo>
                <a:lnTo>
                  <a:pt x="113" y="88"/>
                </a:lnTo>
                <a:lnTo>
                  <a:pt x="195" y="25"/>
                </a:lnTo>
                <a:lnTo>
                  <a:pt x="195" y="21"/>
                </a:lnTo>
                <a:lnTo>
                  <a:pt x="192" y="17"/>
                </a:lnTo>
                <a:lnTo>
                  <a:pt x="188" y="14"/>
                </a:lnTo>
                <a:lnTo>
                  <a:pt x="182" y="13"/>
                </a:lnTo>
                <a:lnTo>
                  <a:pt x="26" y="13"/>
                </a:lnTo>
                <a:close/>
                <a:moveTo>
                  <a:pt x="26" y="0"/>
                </a:moveTo>
                <a:lnTo>
                  <a:pt x="182" y="0"/>
                </a:lnTo>
                <a:lnTo>
                  <a:pt x="195" y="4"/>
                </a:lnTo>
                <a:lnTo>
                  <a:pt x="205" y="13"/>
                </a:lnTo>
                <a:lnTo>
                  <a:pt x="208" y="25"/>
                </a:lnTo>
                <a:lnTo>
                  <a:pt x="208" y="111"/>
                </a:lnTo>
                <a:lnTo>
                  <a:pt x="205" y="124"/>
                </a:lnTo>
                <a:lnTo>
                  <a:pt x="195" y="132"/>
                </a:lnTo>
                <a:lnTo>
                  <a:pt x="182" y="137"/>
                </a:lnTo>
                <a:lnTo>
                  <a:pt x="26" y="137"/>
                </a:lnTo>
                <a:lnTo>
                  <a:pt x="13" y="132"/>
                </a:lnTo>
                <a:lnTo>
                  <a:pt x="5" y="124"/>
                </a:lnTo>
                <a:lnTo>
                  <a:pt x="0" y="111"/>
                </a:lnTo>
                <a:lnTo>
                  <a:pt x="0" y="25"/>
                </a:lnTo>
                <a:lnTo>
                  <a:pt x="5" y="13"/>
                </a:lnTo>
                <a:lnTo>
                  <a:pt x="13" y="4"/>
                </a:lnTo>
                <a:lnTo>
                  <a:pt x="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7275" tIns="53637" rIns="107275" bIns="53637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171" name="Group 170"/>
          <p:cNvGrpSpPr/>
          <p:nvPr userDrawn="1"/>
        </p:nvGrpSpPr>
        <p:grpSpPr>
          <a:xfrm>
            <a:off x="5116382" y="2039201"/>
            <a:ext cx="357717" cy="440267"/>
            <a:chOff x="4722813" y="1529401"/>
            <a:chExt cx="330200" cy="330200"/>
          </a:xfrm>
        </p:grpSpPr>
        <p:sp>
          <p:nvSpPr>
            <p:cNvPr id="172" name="Freeform 171"/>
            <p:cNvSpPr>
              <a:spLocks noEditPoints="1"/>
            </p:cNvSpPr>
            <p:nvPr/>
          </p:nvSpPr>
          <p:spPr bwMode="auto">
            <a:xfrm>
              <a:off x="4722813" y="1529401"/>
              <a:ext cx="330200" cy="330200"/>
            </a:xfrm>
            <a:custGeom>
              <a:avLst/>
              <a:gdLst>
                <a:gd name="T0" fmla="*/ 45 w 208"/>
                <a:gd name="T1" fmla="*/ 13 h 208"/>
                <a:gd name="T2" fmla="*/ 42 w 208"/>
                <a:gd name="T3" fmla="*/ 13 h 208"/>
                <a:gd name="T4" fmla="*/ 39 w 208"/>
                <a:gd name="T5" fmla="*/ 16 h 208"/>
                <a:gd name="T6" fmla="*/ 39 w 208"/>
                <a:gd name="T7" fmla="*/ 19 h 208"/>
                <a:gd name="T8" fmla="*/ 39 w 208"/>
                <a:gd name="T9" fmla="*/ 174 h 208"/>
                <a:gd name="T10" fmla="*/ 38 w 208"/>
                <a:gd name="T11" fmla="*/ 177 h 208"/>
                <a:gd name="T12" fmla="*/ 35 w 208"/>
                <a:gd name="T13" fmla="*/ 180 h 208"/>
                <a:gd name="T14" fmla="*/ 32 w 208"/>
                <a:gd name="T15" fmla="*/ 182 h 208"/>
                <a:gd name="T16" fmla="*/ 29 w 208"/>
                <a:gd name="T17" fmla="*/ 180 h 208"/>
                <a:gd name="T18" fmla="*/ 26 w 208"/>
                <a:gd name="T19" fmla="*/ 177 h 208"/>
                <a:gd name="T20" fmla="*/ 26 w 208"/>
                <a:gd name="T21" fmla="*/ 174 h 208"/>
                <a:gd name="T22" fmla="*/ 26 w 208"/>
                <a:gd name="T23" fmla="*/ 45 h 208"/>
                <a:gd name="T24" fmla="*/ 19 w 208"/>
                <a:gd name="T25" fmla="*/ 45 h 208"/>
                <a:gd name="T26" fmla="*/ 16 w 208"/>
                <a:gd name="T27" fmla="*/ 46 h 208"/>
                <a:gd name="T28" fmla="*/ 13 w 208"/>
                <a:gd name="T29" fmla="*/ 47 h 208"/>
                <a:gd name="T30" fmla="*/ 13 w 208"/>
                <a:gd name="T31" fmla="*/ 52 h 208"/>
                <a:gd name="T32" fmla="*/ 13 w 208"/>
                <a:gd name="T33" fmla="*/ 182 h 208"/>
                <a:gd name="T34" fmla="*/ 13 w 208"/>
                <a:gd name="T35" fmla="*/ 186 h 208"/>
                <a:gd name="T36" fmla="*/ 16 w 208"/>
                <a:gd name="T37" fmla="*/ 190 h 208"/>
                <a:gd name="T38" fmla="*/ 20 w 208"/>
                <a:gd name="T39" fmla="*/ 193 h 208"/>
                <a:gd name="T40" fmla="*/ 26 w 208"/>
                <a:gd name="T41" fmla="*/ 195 h 208"/>
                <a:gd name="T42" fmla="*/ 182 w 208"/>
                <a:gd name="T43" fmla="*/ 195 h 208"/>
                <a:gd name="T44" fmla="*/ 186 w 208"/>
                <a:gd name="T45" fmla="*/ 193 h 208"/>
                <a:gd name="T46" fmla="*/ 191 w 208"/>
                <a:gd name="T47" fmla="*/ 190 h 208"/>
                <a:gd name="T48" fmla="*/ 193 w 208"/>
                <a:gd name="T49" fmla="*/ 186 h 208"/>
                <a:gd name="T50" fmla="*/ 195 w 208"/>
                <a:gd name="T51" fmla="*/ 182 h 208"/>
                <a:gd name="T52" fmla="*/ 195 w 208"/>
                <a:gd name="T53" fmla="*/ 19 h 208"/>
                <a:gd name="T54" fmla="*/ 193 w 208"/>
                <a:gd name="T55" fmla="*/ 16 h 208"/>
                <a:gd name="T56" fmla="*/ 191 w 208"/>
                <a:gd name="T57" fmla="*/ 13 h 208"/>
                <a:gd name="T58" fmla="*/ 188 w 208"/>
                <a:gd name="T59" fmla="*/ 13 h 208"/>
                <a:gd name="T60" fmla="*/ 45 w 208"/>
                <a:gd name="T61" fmla="*/ 13 h 208"/>
                <a:gd name="T62" fmla="*/ 45 w 208"/>
                <a:gd name="T63" fmla="*/ 0 h 208"/>
                <a:gd name="T64" fmla="*/ 188 w 208"/>
                <a:gd name="T65" fmla="*/ 0 h 208"/>
                <a:gd name="T66" fmla="*/ 193 w 208"/>
                <a:gd name="T67" fmla="*/ 0 h 208"/>
                <a:gd name="T68" fmla="*/ 199 w 208"/>
                <a:gd name="T69" fmla="*/ 3 h 208"/>
                <a:gd name="T70" fmla="*/ 204 w 208"/>
                <a:gd name="T71" fmla="*/ 7 h 208"/>
                <a:gd name="T72" fmla="*/ 206 w 208"/>
                <a:gd name="T73" fmla="*/ 13 h 208"/>
                <a:gd name="T74" fmla="*/ 208 w 208"/>
                <a:gd name="T75" fmla="*/ 19 h 208"/>
                <a:gd name="T76" fmla="*/ 208 w 208"/>
                <a:gd name="T77" fmla="*/ 182 h 208"/>
                <a:gd name="T78" fmla="*/ 204 w 208"/>
                <a:gd name="T79" fmla="*/ 195 h 208"/>
                <a:gd name="T80" fmla="*/ 195 w 208"/>
                <a:gd name="T81" fmla="*/ 203 h 208"/>
                <a:gd name="T82" fmla="*/ 182 w 208"/>
                <a:gd name="T83" fmla="*/ 208 h 208"/>
                <a:gd name="T84" fmla="*/ 26 w 208"/>
                <a:gd name="T85" fmla="*/ 208 h 208"/>
                <a:gd name="T86" fmla="*/ 13 w 208"/>
                <a:gd name="T87" fmla="*/ 203 h 208"/>
                <a:gd name="T88" fmla="*/ 3 w 208"/>
                <a:gd name="T89" fmla="*/ 195 h 208"/>
                <a:gd name="T90" fmla="*/ 0 w 208"/>
                <a:gd name="T91" fmla="*/ 182 h 208"/>
                <a:gd name="T92" fmla="*/ 0 w 208"/>
                <a:gd name="T93" fmla="*/ 52 h 208"/>
                <a:gd name="T94" fmla="*/ 0 w 208"/>
                <a:gd name="T95" fmla="*/ 45 h 208"/>
                <a:gd name="T96" fmla="*/ 3 w 208"/>
                <a:gd name="T97" fmla="*/ 40 h 208"/>
                <a:gd name="T98" fmla="*/ 7 w 208"/>
                <a:gd name="T99" fmla="*/ 36 h 208"/>
                <a:gd name="T100" fmla="*/ 13 w 208"/>
                <a:gd name="T101" fmla="*/ 33 h 208"/>
                <a:gd name="T102" fmla="*/ 19 w 208"/>
                <a:gd name="T103" fmla="*/ 32 h 208"/>
                <a:gd name="T104" fmla="*/ 26 w 208"/>
                <a:gd name="T105" fmla="*/ 32 h 208"/>
                <a:gd name="T106" fmla="*/ 26 w 208"/>
                <a:gd name="T107" fmla="*/ 19 h 208"/>
                <a:gd name="T108" fmla="*/ 26 w 208"/>
                <a:gd name="T109" fmla="*/ 13 h 208"/>
                <a:gd name="T110" fmla="*/ 29 w 208"/>
                <a:gd name="T111" fmla="*/ 7 h 208"/>
                <a:gd name="T112" fmla="*/ 33 w 208"/>
                <a:gd name="T113" fmla="*/ 3 h 208"/>
                <a:gd name="T114" fmla="*/ 39 w 208"/>
                <a:gd name="T115" fmla="*/ 0 h 208"/>
                <a:gd name="T116" fmla="*/ 45 w 208"/>
                <a:gd name="T117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8" h="208">
                  <a:moveTo>
                    <a:pt x="45" y="13"/>
                  </a:moveTo>
                  <a:lnTo>
                    <a:pt x="42" y="13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174"/>
                  </a:lnTo>
                  <a:lnTo>
                    <a:pt x="38" y="177"/>
                  </a:lnTo>
                  <a:lnTo>
                    <a:pt x="35" y="180"/>
                  </a:lnTo>
                  <a:lnTo>
                    <a:pt x="32" y="182"/>
                  </a:lnTo>
                  <a:lnTo>
                    <a:pt x="29" y="180"/>
                  </a:lnTo>
                  <a:lnTo>
                    <a:pt x="26" y="177"/>
                  </a:lnTo>
                  <a:lnTo>
                    <a:pt x="26" y="174"/>
                  </a:lnTo>
                  <a:lnTo>
                    <a:pt x="26" y="45"/>
                  </a:lnTo>
                  <a:lnTo>
                    <a:pt x="19" y="45"/>
                  </a:lnTo>
                  <a:lnTo>
                    <a:pt x="16" y="46"/>
                  </a:lnTo>
                  <a:lnTo>
                    <a:pt x="13" y="47"/>
                  </a:lnTo>
                  <a:lnTo>
                    <a:pt x="13" y="52"/>
                  </a:lnTo>
                  <a:lnTo>
                    <a:pt x="13" y="182"/>
                  </a:lnTo>
                  <a:lnTo>
                    <a:pt x="13" y="186"/>
                  </a:lnTo>
                  <a:lnTo>
                    <a:pt x="16" y="190"/>
                  </a:lnTo>
                  <a:lnTo>
                    <a:pt x="20" y="193"/>
                  </a:lnTo>
                  <a:lnTo>
                    <a:pt x="26" y="195"/>
                  </a:lnTo>
                  <a:lnTo>
                    <a:pt x="182" y="195"/>
                  </a:lnTo>
                  <a:lnTo>
                    <a:pt x="186" y="193"/>
                  </a:lnTo>
                  <a:lnTo>
                    <a:pt x="191" y="190"/>
                  </a:lnTo>
                  <a:lnTo>
                    <a:pt x="193" y="186"/>
                  </a:lnTo>
                  <a:lnTo>
                    <a:pt x="195" y="182"/>
                  </a:lnTo>
                  <a:lnTo>
                    <a:pt x="195" y="19"/>
                  </a:lnTo>
                  <a:lnTo>
                    <a:pt x="193" y="16"/>
                  </a:lnTo>
                  <a:lnTo>
                    <a:pt x="191" y="13"/>
                  </a:lnTo>
                  <a:lnTo>
                    <a:pt x="188" y="13"/>
                  </a:lnTo>
                  <a:lnTo>
                    <a:pt x="45" y="13"/>
                  </a:lnTo>
                  <a:close/>
                  <a:moveTo>
                    <a:pt x="45" y="0"/>
                  </a:moveTo>
                  <a:lnTo>
                    <a:pt x="188" y="0"/>
                  </a:lnTo>
                  <a:lnTo>
                    <a:pt x="193" y="0"/>
                  </a:lnTo>
                  <a:lnTo>
                    <a:pt x="199" y="3"/>
                  </a:lnTo>
                  <a:lnTo>
                    <a:pt x="204" y="7"/>
                  </a:lnTo>
                  <a:lnTo>
                    <a:pt x="206" y="13"/>
                  </a:lnTo>
                  <a:lnTo>
                    <a:pt x="208" y="19"/>
                  </a:lnTo>
                  <a:lnTo>
                    <a:pt x="208" y="182"/>
                  </a:lnTo>
                  <a:lnTo>
                    <a:pt x="204" y="195"/>
                  </a:lnTo>
                  <a:lnTo>
                    <a:pt x="195" y="203"/>
                  </a:lnTo>
                  <a:lnTo>
                    <a:pt x="182" y="208"/>
                  </a:lnTo>
                  <a:lnTo>
                    <a:pt x="26" y="208"/>
                  </a:lnTo>
                  <a:lnTo>
                    <a:pt x="13" y="203"/>
                  </a:lnTo>
                  <a:lnTo>
                    <a:pt x="3" y="195"/>
                  </a:lnTo>
                  <a:lnTo>
                    <a:pt x="0" y="182"/>
                  </a:lnTo>
                  <a:lnTo>
                    <a:pt x="0" y="52"/>
                  </a:lnTo>
                  <a:lnTo>
                    <a:pt x="0" y="45"/>
                  </a:lnTo>
                  <a:lnTo>
                    <a:pt x="3" y="40"/>
                  </a:lnTo>
                  <a:lnTo>
                    <a:pt x="7" y="36"/>
                  </a:lnTo>
                  <a:lnTo>
                    <a:pt x="13" y="33"/>
                  </a:lnTo>
                  <a:lnTo>
                    <a:pt x="19" y="32"/>
                  </a:lnTo>
                  <a:lnTo>
                    <a:pt x="26" y="32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9" y="7"/>
                  </a:lnTo>
                  <a:lnTo>
                    <a:pt x="33" y="3"/>
                  </a:lnTo>
                  <a:lnTo>
                    <a:pt x="39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4918075" y="1653226"/>
              <a:ext cx="93663" cy="7937"/>
            </a:xfrm>
            <a:custGeom>
              <a:avLst/>
              <a:gdLst>
                <a:gd name="T0" fmla="*/ 3 w 59"/>
                <a:gd name="T1" fmla="*/ 0 h 5"/>
                <a:gd name="T2" fmla="*/ 55 w 59"/>
                <a:gd name="T3" fmla="*/ 0 h 5"/>
                <a:gd name="T4" fmla="*/ 58 w 59"/>
                <a:gd name="T5" fmla="*/ 0 h 5"/>
                <a:gd name="T6" fmla="*/ 59 w 59"/>
                <a:gd name="T7" fmla="*/ 3 h 5"/>
                <a:gd name="T8" fmla="*/ 58 w 59"/>
                <a:gd name="T9" fmla="*/ 4 h 5"/>
                <a:gd name="T10" fmla="*/ 55 w 59"/>
                <a:gd name="T11" fmla="*/ 5 h 5"/>
                <a:gd name="T12" fmla="*/ 3 w 59"/>
                <a:gd name="T13" fmla="*/ 5 h 5"/>
                <a:gd name="T14" fmla="*/ 1 w 59"/>
                <a:gd name="T15" fmla="*/ 4 h 5"/>
                <a:gd name="T16" fmla="*/ 0 w 59"/>
                <a:gd name="T17" fmla="*/ 3 h 5"/>
                <a:gd name="T18" fmla="*/ 1 w 59"/>
                <a:gd name="T19" fmla="*/ 0 h 5"/>
                <a:gd name="T20" fmla="*/ 3 w 59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">
                  <a:moveTo>
                    <a:pt x="3" y="0"/>
                  </a:moveTo>
                  <a:lnTo>
                    <a:pt x="55" y="0"/>
                  </a:lnTo>
                  <a:lnTo>
                    <a:pt x="58" y="0"/>
                  </a:lnTo>
                  <a:lnTo>
                    <a:pt x="59" y="3"/>
                  </a:lnTo>
                  <a:lnTo>
                    <a:pt x="58" y="4"/>
                  </a:lnTo>
                  <a:lnTo>
                    <a:pt x="55" y="5"/>
                  </a:lnTo>
                  <a:lnTo>
                    <a:pt x="3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4918075" y="1619888"/>
              <a:ext cx="93663" cy="12700"/>
            </a:xfrm>
            <a:custGeom>
              <a:avLst/>
              <a:gdLst>
                <a:gd name="T0" fmla="*/ 3 w 59"/>
                <a:gd name="T1" fmla="*/ 0 h 8"/>
                <a:gd name="T2" fmla="*/ 55 w 59"/>
                <a:gd name="T3" fmla="*/ 0 h 8"/>
                <a:gd name="T4" fmla="*/ 58 w 59"/>
                <a:gd name="T5" fmla="*/ 2 h 8"/>
                <a:gd name="T6" fmla="*/ 59 w 59"/>
                <a:gd name="T7" fmla="*/ 3 h 8"/>
                <a:gd name="T8" fmla="*/ 58 w 59"/>
                <a:gd name="T9" fmla="*/ 6 h 8"/>
                <a:gd name="T10" fmla="*/ 55 w 59"/>
                <a:gd name="T11" fmla="*/ 8 h 8"/>
                <a:gd name="T12" fmla="*/ 3 w 59"/>
                <a:gd name="T13" fmla="*/ 8 h 8"/>
                <a:gd name="T14" fmla="*/ 1 w 59"/>
                <a:gd name="T15" fmla="*/ 6 h 8"/>
                <a:gd name="T16" fmla="*/ 0 w 59"/>
                <a:gd name="T17" fmla="*/ 3 h 8"/>
                <a:gd name="T18" fmla="*/ 1 w 59"/>
                <a:gd name="T19" fmla="*/ 2 h 8"/>
                <a:gd name="T20" fmla="*/ 3 w 59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">
                  <a:moveTo>
                    <a:pt x="3" y="0"/>
                  </a:moveTo>
                  <a:lnTo>
                    <a:pt x="55" y="0"/>
                  </a:lnTo>
                  <a:lnTo>
                    <a:pt x="58" y="2"/>
                  </a:lnTo>
                  <a:lnTo>
                    <a:pt x="59" y="3"/>
                  </a:lnTo>
                  <a:lnTo>
                    <a:pt x="58" y="6"/>
                  </a:lnTo>
                  <a:lnTo>
                    <a:pt x="55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4918075" y="1591313"/>
              <a:ext cx="93663" cy="9525"/>
            </a:xfrm>
            <a:custGeom>
              <a:avLst/>
              <a:gdLst>
                <a:gd name="T0" fmla="*/ 3 w 59"/>
                <a:gd name="T1" fmla="*/ 0 h 6"/>
                <a:gd name="T2" fmla="*/ 55 w 59"/>
                <a:gd name="T3" fmla="*/ 0 h 6"/>
                <a:gd name="T4" fmla="*/ 58 w 59"/>
                <a:gd name="T5" fmla="*/ 0 h 6"/>
                <a:gd name="T6" fmla="*/ 59 w 59"/>
                <a:gd name="T7" fmla="*/ 3 h 6"/>
                <a:gd name="T8" fmla="*/ 58 w 59"/>
                <a:gd name="T9" fmla="*/ 6 h 6"/>
                <a:gd name="T10" fmla="*/ 55 w 59"/>
                <a:gd name="T11" fmla="*/ 6 h 6"/>
                <a:gd name="T12" fmla="*/ 3 w 59"/>
                <a:gd name="T13" fmla="*/ 6 h 6"/>
                <a:gd name="T14" fmla="*/ 1 w 59"/>
                <a:gd name="T15" fmla="*/ 6 h 6"/>
                <a:gd name="T16" fmla="*/ 0 w 59"/>
                <a:gd name="T17" fmla="*/ 3 h 6"/>
                <a:gd name="T18" fmla="*/ 1 w 59"/>
                <a:gd name="T19" fmla="*/ 0 h 6"/>
                <a:gd name="T20" fmla="*/ 3 w 5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6">
                  <a:moveTo>
                    <a:pt x="3" y="0"/>
                  </a:moveTo>
                  <a:lnTo>
                    <a:pt x="55" y="0"/>
                  </a:lnTo>
                  <a:lnTo>
                    <a:pt x="58" y="0"/>
                  </a:lnTo>
                  <a:lnTo>
                    <a:pt x="59" y="3"/>
                  </a:lnTo>
                  <a:lnTo>
                    <a:pt x="58" y="6"/>
                  </a:lnTo>
                  <a:lnTo>
                    <a:pt x="55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4805363" y="1805626"/>
              <a:ext cx="92075" cy="12700"/>
            </a:xfrm>
            <a:custGeom>
              <a:avLst/>
              <a:gdLst>
                <a:gd name="T0" fmla="*/ 3 w 58"/>
                <a:gd name="T1" fmla="*/ 0 h 8"/>
                <a:gd name="T2" fmla="*/ 55 w 58"/>
                <a:gd name="T3" fmla="*/ 0 h 8"/>
                <a:gd name="T4" fmla="*/ 58 w 58"/>
                <a:gd name="T5" fmla="*/ 2 h 8"/>
                <a:gd name="T6" fmla="*/ 58 w 58"/>
                <a:gd name="T7" fmla="*/ 3 h 8"/>
                <a:gd name="T8" fmla="*/ 58 w 58"/>
                <a:gd name="T9" fmla="*/ 6 h 8"/>
                <a:gd name="T10" fmla="*/ 55 w 58"/>
                <a:gd name="T11" fmla="*/ 8 h 8"/>
                <a:gd name="T12" fmla="*/ 3 w 58"/>
                <a:gd name="T13" fmla="*/ 8 h 8"/>
                <a:gd name="T14" fmla="*/ 0 w 58"/>
                <a:gd name="T15" fmla="*/ 6 h 8"/>
                <a:gd name="T16" fmla="*/ 0 w 58"/>
                <a:gd name="T17" fmla="*/ 3 h 8"/>
                <a:gd name="T18" fmla="*/ 0 w 58"/>
                <a:gd name="T19" fmla="*/ 2 h 8"/>
                <a:gd name="T20" fmla="*/ 3 w 58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8">
                  <a:moveTo>
                    <a:pt x="3" y="0"/>
                  </a:moveTo>
                  <a:lnTo>
                    <a:pt x="55" y="0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6"/>
                  </a:lnTo>
                  <a:lnTo>
                    <a:pt x="55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4805363" y="1777051"/>
              <a:ext cx="92075" cy="7937"/>
            </a:xfrm>
            <a:custGeom>
              <a:avLst/>
              <a:gdLst>
                <a:gd name="T0" fmla="*/ 3 w 58"/>
                <a:gd name="T1" fmla="*/ 0 h 5"/>
                <a:gd name="T2" fmla="*/ 55 w 58"/>
                <a:gd name="T3" fmla="*/ 0 h 5"/>
                <a:gd name="T4" fmla="*/ 58 w 58"/>
                <a:gd name="T5" fmla="*/ 0 h 5"/>
                <a:gd name="T6" fmla="*/ 58 w 58"/>
                <a:gd name="T7" fmla="*/ 3 h 5"/>
                <a:gd name="T8" fmla="*/ 58 w 58"/>
                <a:gd name="T9" fmla="*/ 4 h 5"/>
                <a:gd name="T10" fmla="*/ 55 w 58"/>
                <a:gd name="T11" fmla="*/ 5 h 5"/>
                <a:gd name="T12" fmla="*/ 3 w 58"/>
                <a:gd name="T13" fmla="*/ 5 h 5"/>
                <a:gd name="T14" fmla="*/ 0 w 58"/>
                <a:gd name="T15" fmla="*/ 4 h 5"/>
                <a:gd name="T16" fmla="*/ 0 w 58"/>
                <a:gd name="T17" fmla="*/ 3 h 5"/>
                <a:gd name="T18" fmla="*/ 0 w 58"/>
                <a:gd name="T19" fmla="*/ 0 h 5"/>
                <a:gd name="T20" fmla="*/ 3 w 58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">
                  <a:moveTo>
                    <a:pt x="3" y="0"/>
                  </a:moveTo>
                  <a:lnTo>
                    <a:pt x="55" y="0"/>
                  </a:lnTo>
                  <a:lnTo>
                    <a:pt x="58" y="0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5" y="5"/>
                  </a:lnTo>
                  <a:lnTo>
                    <a:pt x="3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4805363" y="1743713"/>
              <a:ext cx="92075" cy="12700"/>
            </a:xfrm>
            <a:custGeom>
              <a:avLst/>
              <a:gdLst>
                <a:gd name="T0" fmla="*/ 3 w 58"/>
                <a:gd name="T1" fmla="*/ 0 h 8"/>
                <a:gd name="T2" fmla="*/ 55 w 58"/>
                <a:gd name="T3" fmla="*/ 0 h 8"/>
                <a:gd name="T4" fmla="*/ 58 w 58"/>
                <a:gd name="T5" fmla="*/ 2 h 8"/>
                <a:gd name="T6" fmla="*/ 58 w 58"/>
                <a:gd name="T7" fmla="*/ 3 h 8"/>
                <a:gd name="T8" fmla="*/ 58 w 58"/>
                <a:gd name="T9" fmla="*/ 6 h 8"/>
                <a:gd name="T10" fmla="*/ 55 w 58"/>
                <a:gd name="T11" fmla="*/ 8 h 8"/>
                <a:gd name="T12" fmla="*/ 3 w 58"/>
                <a:gd name="T13" fmla="*/ 8 h 8"/>
                <a:gd name="T14" fmla="*/ 0 w 58"/>
                <a:gd name="T15" fmla="*/ 6 h 8"/>
                <a:gd name="T16" fmla="*/ 0 w 58"/>
                <a:gd name="T17" fmla="*/ 3 h 8"/>
                <a:gd name="T18" fmla="*/ 0 w 58"/>
                <a:gd name="T19" fmla="*/ 2 h 8"/>
                <a:gd name="T20" fmla="*/ 3 w 58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8">
                  <a:moveTo>
                    <a:pt x="3" y="0"/>
                  </a:moveTo>
                  <a:lnTo>
                    <a:pt x="55" y="0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6"/>
                  </a:lnTo>
                  <a:lnTo>
                    <a:pt x="55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4918075" y="1805626"/>
              <a:ext cx="93663" cy="12700"/>
            </a:xfrm>
            <a:custGeom>
              <a:avLst/>
              <a:gdLst>
                <a:gd name="T0" fmla="*/ 3 w 59"/>
                <a:gd name="T1" fmla="*/ 0 h 8"/>
                <a:gd name="T2" fmla="*/ 55 w 59"/>
                <a:gd name="T3" fmla="*/ 0 h 8"/>
                <a:gd name="T4" fmla="*/ 58 w 59"/>
                <a:gd name="T5" fmla="*/ 2 h 8"/>
                <a:gd name="T6" fmla="*/ 59 w 59"/>
                <a:gd name="T7" fmla="*/ 3 h 8"/>
                <a:gd name="T8" fmla="*/ 58 w 59"/>
                <a:gd name="T9" fmla="*/ 6 h 8"/>
                <a:gd name="T10" fmla="*/ 55 w 59"/>
                <a:gd name="T11" fmla="*/ 8 h 8"/>
                <a:gd name="T12" fmla="*/ 3 w 59"/>
                <a:gd name="T13" fmla="*/ 8 h 8"/>
                <a:gd name="T14" fmla="*/ 1 w 59"/>
                <a:gd name="T15" fmla="*/ 6 h 8"/>
                <a:gd name="T16" fmla="*/ 0 w 59"/>
                <a:gd name="T17" fmla="*/ 3 h 8"/>
                <a:gd name="T18" fmla="*/ 1 w 59"/>
                <a:gd name="T19" fmla="*/ 2 h 8"/>
                <a:gd name="T20" fmla="*/ 3 w 59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">
                  <a:moveTo>
                    <a:pt x="3" y="0"/>
                  </a:moveTo>
                  <a:lnTo>
                    <a:pt x="55" y="0"/>
                  </a:lnTo>
                  <a:lnTo>
                    <a:pt x="58" y="2"/>
                  </a:lnTo>
                  <a:lnTo>
                    <a:pt x="59" y="3"/>
                  </a:lnTo>
                  <a:lnTo>
                    <a:pt x="58" y="6"/>
                  </a:lnTo>
                  <a:lnTo>
                    <a:pt x="55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4918075" y="1777051"/>
              <a:ext cx="93663" cy="7937"/>
            </a:xfrm>
            <a:custGeom>
              <a:avLst/>
              <a:gdLst>
                <a:gd name="T0" fmla="*/ 3 w 59"/>
                <a:gd name="T1" fmla="*/ 0 h 5"/>
                <a:gd name="T2" fmla="*/ 55 w 59"/>
                <a:gd name="T3" fmla="*/ 0 h 5"/>
                <a:gd name="T4" fmla="*/ 58 w 59"/>
                <a:gd name="T5" fmla="*/ 0 h 5"/>
                <a:gd name="T6" fmla="*/ 59 w 59"/>
                <a:gd name="T7" fmla="*/ 3 h 5"/>
                <a:gd name="T8" fmla="*/ 58 w 59"/>
                <a:gd name="T9" fmla="*/ 4 h 5"/>
                <a:gd name="T10" fmla="*/ 55 w 59"/>
                <a:gd name="T11" fmla="*/ 5 h 5"/>
                <a:gd name="T12" fmla="*/ 3 w 59"/>
                <a:gd name="T13" fmla="*/ 5 h 5"/>
                <a:gd name="T14" fmla="*/ 1 w 59"/>
                <a:gd name="T15" fmla="*/ 4 h 5"/>
                <a:gd name="T16" fmla="*/ 0 w 59"/>
                <a:gd name="T17" fmla="*/ 3 h 5"/>
                <a:gd name="T18" fmla="*/ 1 w 59"/>
                <a:gd name="T19" fmla="*/ 0 h 5"/>
                <a:gd name="T20" fmla="*/ 3 w 59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">
                  <a:moveTo>
                    <a:pt x="3" y="0"/>
                  </a:moveTo>
                  <a:lnTo>
                    <a:pt x="55" y="0"/>
                  </a:lnTo>
                  <a:lnTo>
                    <a:pt x="58" y="0"/>
                  </a:lnTo>
                  <a:lnTo>
                    <a:pt x="59" y="3"/>
                  </a:lnTo>
                  <a:lnTo>
                    <a:pt x="58" y="4"/>
                  </a:lnTo>
                  <a:lnTo>
                    <a:pt x="55" y="5"/>
                  </a:lnTo>
                  <a:lnTo>
                    <a:pt x="3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4918075" y="1743713"/>
              <a:ext cx="93663" cy="12700"/>
            </a:xfrm>
            <a:custGeom>
              <a:avLst/>
              <a:gdLst>
                <a:gd name="T0" fmla="*/ 3 w 59"/>
                <a:gd name="T1" fmla="*/ 0 h 8"/>
                <a:gd name="T2" fmla="*/ 55 w 59"/>
                <a:gd name="T3" fmla="*/ 0 h 8"/>
                <a:gd name="T4" fmla="*/ 58 w 59"/>
                <a:gd name="T5" fmla="*/ 2 h 8"/>
                <a:gd name="T6" fmla="*/ 59 w 59"/>
                <a:gd name="T7" fmla="*/ 3 h 8"/>
                <a:gd name="T8" fmla="*/ 58 w 59"/>
                <a:gd name="T9" fmla="*/ 6 h 8"/>
                <a:gd name="T10" fmla="*/ 55 w 59"/>
                <a:gd name="T11" fmla="*/ 8 h 8"/>
                <a:gd name="T12" fmla="*/ 3 w 59"/>
                <a:gd name="T13" fmla="*/ 8 h 8"/>
                <a:gd name="T14" fmla="*/ 1 w 59"/>
                <a:gd name="T15" fmla="*/ 6 h 8"/>
                <a:gd name="T16" fmla="*/ 0 w 59"/>
                <a:gd name="T17" fmla="*/ 3 h 8"/>
                <a:gd name="T18" fmla="*/ 1 w 59"/>
                <a:gd name="T19" fmla="*/ 2 h 8"/>
                <a:gd name="T20" fmla="*/ 3 w 59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">
                  <a:moveTo>
                    <a:pt x="3" y="0"/>
                  </a:moveTo>
                  <a:lnTo>
                    <a:pt x="55" y="0"/>
                  </a:lnTo>
                  <a:lnTo>
                    <a:pt x="58" y="2"/>
                  </a:lnTo>
                  <a:lnTo>
                    <a:pt x="59" y="3"/>
                  </a:lnTo>
                  <a:lnTo>
                    <a:pt x="58" y="6"/>
                  </a:lnTo>
                  <a:lnTo>
                    <a:pt x="55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4805363" y="1681801"/>
              <a:ext cx="206375" cy="12700"/>
            </a:xfrm>
            <a:custGeom>
              <a:avLst/>
              <a:gdLst>
                <a:gd name="T0" fmla="*/ 3 w 130"/>
                <a:gd name="T1" fmla="*/ 0 h 8"/>
                <a:gd name="T2" fmla="*/ 126 w 130"/>
                <a:gd name="T3" fmla="*/ 0 h 8"/>
                <a:gd name="T4" fmla="*/ 129 w 130"/>
                <a:gd name="T5" fmla="*/ 2 h 8"/>
                <a:gd name="T6" fmla="*/ 130 w 130"/>
                <a:gd name="T7" fmla="*/ 3 h 8"/>
                <a:gd name="T8" fmla="*/ 129 w 130"/>
                <a:gd name="T9" fmla="*/ 6 h 8"/>
                <a:gd name="T10" fmla="*/ 126 w 130"/>
                <a:gd name="T11" fmla="*/ 8 h 8"/>
                <a:gd name="T12" fmla="*/ 3 w 130"/>
                <a:gd name="T13" fmla="*/ 8 h 8"/>
                <a:gd name="T14" fmla="*/ 0 w 130"/>
                <a:gd name="T15" fmla="*/ 6 h 8"/>
                <a:gd name="T16" fmla="*/ 0 w 130"/>
                <a:gd name="T17" fmla="*/ 3 h 8"/>
                <a:gd name="T18" fmla="*/ 0 w 130"/>
                <a:gd name="T19" fmla="*/ 2 h 8"/>
                <a:gd name="T20" fmla="*/ 3 w 130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" h="8">
                  <a:moveTo>
                    <a:pt x="3" y="0"/>
                  </a:moveTo>
                  <a:lnTo>
                    <a:pt x="126" y="0"/>
                  </a:lnTo>
                  <a:lnTo>
                    <a:pt x="129" y="2"/>
                  </a:lnTo>
                  <a:lnTo>
                    <a:pt x="130" y="3"/>
                  </a:lnTo>
                  <a:lnTo>
                    <a:pt x="129" y="6"/>
                  </a:lnTo>
                  <a:lnTo>
                    <a:pt x="126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4805363" y="1715138"/>
              <a:ext cx="206375" cy="7937"/>
            </a:xfrm>
            <a:custGeom>
              <a:avLst/>
              <a:gdLst>
                <a:gd name="T0" fmla="*/ 3 w 130"/>
                <a:gd name="T1" fmla="*/ 0 h 5"/>
                <a:gd name="T2" fmla="*/ 126 w 130"/>
                <a:gd name="T3" fmla="*/ 0 h 5"/>
                <a:gd name="T4" fmla="*/ 129 w 130"/>
                <a:gd name="T5" fmla="*/ 0 h 5"/>
                <a:gd name="T6" fmla="*/ 130 w 130"/>
                <a:gd name="T7" fmla="*/ 3 h 5"/>
                <a:gd name="T8" fmla="*/ 129 w 130"/>
                <a:gd name="T9" fmla="*/ 4 h 5"/>
                <a:gd name="T10" fmla="*/ 126 w 130"/>
                <a:gd name="T11" fmla="*/ 5 h 5"/>
                <a:gd name="T12" fmla="*/ 3 w 130"/>
                <a:gd name="T13" fmla="*/ 5 h 5"/>
                <a:gd name="T14" fmla="*/ 0 w 130"/>
                <a:gd name="T15" fmla="*/ 4 h 5"/>
                <a:gd name="T16" fmla="*/ 0 w 130"/>
                <a:gd name="T17" fmla="*/ 3 h 5"/>
                <a:gd name="T18" fmla="*/ 0 w 130"/>
                <a:gd name="T19" fmla="*/ 0 h 5"/>
                <a:gd name="T20" fmla="*/ 3 w 130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" h="5">
                  <a:moveTo>
                    <a:pt x="3" y="0"/>
                  </a:moveTo>
                  <a:lnTo>
                    <a:pt x="126" y="0"/>
                  </a:lnTo>
                  <a:lnTo>
                    <a:pt x="129" y="0"/>
                  </a:lnTo>
                  <a:lnTo>
                    <a:pt x="130" y="3"/>
                  </a:lnTo>
                  <a:lnTo>
                    <a:pt x="129" y="4"/>
                  </a:lnTo>
                  <a:lnTo>
                    <a:pt x="126" y="5"/>
                  </a:lnTo>
                  <a:lnTo>
                    <a:pt x="3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  <p:sp>
          <p:nvSpPr>
            <p:cNvPr id="184" name="Freeform 183"/>
            <p:cNvSpPr>
              <a:spLocks noEditPoints="1"/>
            </p:cNvSpPr>
            <p:nvPr/>
          </p:nvSpPr>
          <p:spPr bwMode="auto">
            <a:xfrm>
              <a:off x="4805363" y="1570676"/>
              <a:ext cx="92075" cy="90487"/>
            </a:xfrm>
            <a:custGeom>
              <a:avLst/>
              <a:gdLst>
                <a:gd name="T0" fmla="*/ 13 w 58"/>
                <a:gd name="T1" fmla="*/ 13 h 57"/>
                <a:gd name="T2" fmla="*/ 13 w 58"/>
                <a:gd name="T3" fmla="*/ 44 h 57"/>
                <a:gd name="T4" fmla="*/ 45 w 58"/>
                <a:gd name="T5" fmla="*/ 44 h 57"/>
                <a:gd name="T6" fmla="*/ 45 w 58"/>
                <a:gd name="T7" fmla="*/ 13 h 57"/>
                <a:gd name="T8" fmla="*/ 13 w 58"/>
                <a:gd name="T9" fmla="*/ 13 h 57"/>
                <a:gd name="T10" fmla="*/ 6 w 58"/>
                <a:gd name="T11" fmla="*/ 0 h 57"/>
                <a:gd name="T12" fmla="*/ 52 w 58"/>
                <a:gd name="T13" fmla="*/ 0 h 57"/>
                <a:gd name="T14" fmla="*/ 55 w 58"/>
                <a:gd name="T15" fmla="*/ 0 h 57"/>
                <a:gd name="T16" fmla="*/ 58 w 58"/>
                <a:gd name="T17" fmla="*/ 3 h 57"/>
                <a:gd name="T18" fmla="*/ 58 w 58"/>
                <a:gd name="T19" fmla="*/ 6 h 57"/>
                <a:gd name="T20" fmla="*/ 58 w 58"/>
                <a:gd name="T21" fmla="*/ 52 h 57"/>
                <a:gd name="T22" fmla="*/ 58 w 58"/>
                <a:gd name="T23" fmla="*/ 55 h 57"/>
                <a:gd name="T24" fmla="*/ 55 w 58"/>
                <a:gd name="T25" fmla="*/ 56 h 57"/>
                <a:gd name="T26" fmla="*/ 52 w 58"/>
                <a:gd name="T27" fmla="*/ 57 h 57"/>
                <a:gd name="T28" fmla="*/ 6 w 58"/>
                <a:gd name="T29" fmla="*/ 57 h 57"/>
                <a:gd name="T30" fmla="*/ 3 w 58"/>
                <a:gd name="T31" fmla="*/ 56 h 57"/>
                <a:gd name="T32" fmla="*/ 0 w 58"/>
                <a:gd name="T33" fmla="*/ 55 h 57"/>
                <a:gd name="T34" fmla="*/ 0 w 58"/>
                <a:gd name="T35" fmla="*/ 52 h 57"/>
                <a:gd name="T36" fmla="*/ 0 w 58"/>
                <a:gd name="T37" fmla="*/ 6 h 57"/>
                <a:gd name="T38" fmla="*/ 0 w 58"/>
                <a:gd name="T39" fmla="*/ 3 h 57"/>
                <a:gd name="T40" fmla="*/ 3 w 58"/>
                <a:gd name="T41" fmla="*/ 0 h 57"/>
                <a:gd name="T42" fmla="*/ 6 w 58"/>
                <a:gd name="T4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7">
                  <a:moveTo>
                    <a:pt x="13" y="13"/>
                  </a:moveTo>
                  <a:lnTo>
                    <a:pt x="13" y="44"/>
                  </a:lnTo>
                  <a:lnTo>
                    <a:pt x="45" y="44"/>
                  </a:lnTo>
                  <a:lnTo>
                    <a:pt x="45" y="13"/>
                  </a:lnTo>
                  <a:lnTo>
                    <a:pt x="13" y="13"/>
                  </a:lnTo>
                  <a:close/>
                  <a:moveTo>
                    <a:pt x="6" y="0"/>
                  </a:moveTo>
                  <a:lnTo>
                    <a:pt x="52" y="0"/>
                  </a:lnTo>
                  <a:lnTo>
                    <a:pt x="55" y="0"/>
                  </a:lnTo>
                  <a:lnTo>
                    <a:pt x="58" y="3"/>
                  </a:lnTo>
                  <a:lnTo>
                    <a:pt x="58" y="6"/>
                  </a:lnTo>
                  <a:lnTo>
                    <a:pt x="58" y="52"/>
                  </a:lnTo>
                  <a:lnTo>
                    <a:pt x="58" y="55"/>
                  </a:lnTo>
                  <a:lnTo>
                    <a:pt x="55" y="56"/>
                  </a:lnTo>
                  <a:lnTo>
                    <a:pt x="52" y="57"/>
                  </a:lnTo>
                  <a:lnTo>
                    <a:pt x="6" y="57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</p:spTree>
    <p:extLst>
      <p:ext uri="{BB962C8B-B14F-4D97-AF65-F5344CB8AC3E}">
        <p14:creationId xmlns:p14="http://schemas.microsoft.com/office/powerpoint/2010/main" val="362461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816C6-8E34-9744-AC21-1018278DA639}" type="datetimeFigureOut">
              <a:rPr lang="en-US" smtClean="0"/>
              <a:t>17/9/2019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4500-EA6C-5247-BCD3-E5D5B7A1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1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60" r:id="rId8"/>
    <p:sldLayoutId id="2147483663" r:id="rId9"/>
    <p:sldLayoutId id="2147483664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alon Bold"/>
          <a:ea typeface="+mj-ea"/>
          <a:cs typeface="Avalon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alon Bold"/>
          <a:ea typeface="+mn-ea"/>
          <a:cs typeface="Avalon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alon Bold"/>
          <a:ea typeface="+mn-ea"/>
          <a:cs typeface="Avalon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alon Bold"/>
          <a:ea typeface="+mn-ea"/>
          <a:cs typeface="Avalon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alon Bold"/>
          <a:ea typeface="+mn-ea"/>
          <a:cs typeface="Avalon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alon Bold"/>
          <a:ea typeface="+mn-ea"/>
          <a:cs typeface="Avalon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  <p:pic>
        <p:nvPicPr>
          <p:cNvPr id="5" name="Uplifting  Inspiring Background Music For Videos and Presentat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00" y="4797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b="1" i="1" dirty="0">
                <a:solidFill>
                  <a:srgbClr val="000000"/>
                </a:solidFill>
              </a:rPr>
              <a:t>Big Data Analytics &amp; Blockchain to prevent fraud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60419" y="1088469"/>
            <a:ext cx="7985162" cy="2264611"/>
            <a:chOff x="833197" y="-23137"/>
            <a:chExt cx="7985162" cy="2264611"/>
          </a:xfrm>
        </p:grpSpPr>
        <p:grpSp>
          <p:nvGrpSpPr>
            <p:cNvPr id="3" name="Group 2"/>
            <p:cNvGrpSpPr/>
            <p:nvPr/>
          </p:nvGrpSpPr>
          <p:grpSpPr>
            <a:xfrm>
              <a:off x="833197" y="-23137"/>
              <a:ext cx="2137966" cy="2264611"/>
              <a:chOff x="833197" y="-49053"/>
              <a:chExt cx="2137966" cy="226461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B8EE48C-4CBC-4E8A-8FFF-FA4770BFF6BC}"/>
                  </a:ext>
                </a:extLst>
              </p:cNvPr>
              <p:cNvSpPr txBox="1"/>
              <p:nvPr/>
            </p:nvSpPr>
            <p:spPr>
              <a:xfrm>
                <a:off x="833198" y="1630685"/>
                <a:ext cx="2137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Y" sz="1200" b="1" i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Fraud pattern </a:t>
                </a:r>
                <a:br>
                  <a:rPr lang="en-MY" sz="1200" b="1" i="1" dirty="0">
                    <a:solidFill>
                      <a:srgbClr val="000000"/>
                    </a:solidFill>
                    <a:latin typeface="Georgia"/>
                    <a:cs typeface="Georgia"/>
                  </a:rPr>
                </a:br>
                <a:r>
                  <a:rPr lang="en-MY" sz="1200" b="1" i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is formed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833197" y="-49053"/>
                <a:ext cx="2137965" cy="2264611"/>
              </a:xfrm>
              <a:prstGeom prst="roundRect">
                <a:avLst/>
              </a:prstGeom>
              <a:noFill/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756795" y="-23137"/>
              <a:ext cx="2137966" cy="2264611"/>
              <a:chOff x="833197" y="-49053"/>
              <a:chExt cx="2137966" cy="226461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CB8EE48C-4CBC-4E8A-8FFF-FA4770BFF6BC}"/>
                  </a:ext>
                </a:extLst>
              </p:cNvPr>
              <p:cNvSpPr txBox="1"/>
              <p:nvPr/>
            </p:nvSpPr>
            <p:spPr>
              <a:xfrm>
                <a:off x="833198" y="1651466"/>
                <a:ext cx="2137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Y" sz="1200" b="1" i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Any deviations are detected.</a:t>
                </a: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833197" y="-49053"/>
                <a:ext cx="2137965" cy="2264611"/>
              </a:xfrm>
              <a:prstGeom prst="roundRect">
                <a:avLst/>
              </a:prstGeom>
              <a:noFill/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680393" y="-23137"/>
              <a:ext cx="2137966" cy="2264611"/>
              <a:chOff x="833197" y="-49053"/>
              <a:chExt cx="2137966" cy="226461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B8EE48C-4CBC-4E8A-8FFF-FA4770BFF6BC}"/>
                  </a:ext>
                </a:extLst>
              </p:cNvPr>
              <p:cNvSpPr txBox="1"/>
              <p:nvPr/>
            </p:nvSpPr>
            <p:spPr>
              <a:xfrm>
                <a:off x="833198" y="1614610"/>
                <a:ext cx="2137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Y" sz="1200" b="1" i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Transaction </a:t>
                </a:r>
                <a:br>
                  <a:rPr lang="en-MY" sz="1200" b="1" i="1" dirty="0">
                    <a:solidFill>
                      <a:srgbClr val="000000"/>
                    </a:solidFill>
                    <a:latin typeface="Georgia"/>
                    <a:cs typeface="Georgia"/>
                  </a:rPr>
                </a:br>
                <a:r>
                  <a:rPr lang="en-MY" sz="1200" b="1" i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is blocked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833197" y="-49053"/>
                <a:ext cx="2137965" cy="2264611"/>
              </a:xfrm>
              <a:prstGeom prst="roundRect">
                <a:avLst/>
              </a:prstGeom>
              <a:noFill/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5" name="Picture 24" descr="Fraud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46" y="1453996"/>
            <a:ext cx="1154554" cy="1144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07" y="1453996"/>
            <a:ext cx="1114135" cy="11449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80" y="1453996"/>
            <a:ext cx="1141813" cy="1144998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3239901" y="2881926"/>
            <a:ext cx="511488" cy="25335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6168774" y="2881926"/>
            <a:ext cx="511488" cy="25335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80294" y="3721638"/>
            <a:ext cx="9519318" cy="4240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b="1" i="1" dirty="0"/>
              <a:t>Benefits</a:t>
            </a:r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414710" y="4433959"/>
            <a:ext cx="1386678" cy="1708114"/>
            <a:chOff x="323990" y="4433959"/>
            <a:chExt cx="1386678" cy="1708114"/>
          </a:xfrm>
        </p:grpSpPr>
        <p:sp>
          <p:nvSpPr>
            <p:cNvPr id="59" name="Rectangle 58"/>
            <p:cNvSpPr/>
            <p:nvPr/>
          </p:nvSpPr>
          <p:spPr>
            <a:xfrm>
              <a:off x="375829" y="5222058"/>
              <a:ext cx="1283001" cy="92001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63744" y="4433959"/>
              <a:ext cx="907170" cy="907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33D74F88-B3FB-4592-B1B8-E23B3A76D20D}"/>
                </a:ext>
              </a:extLst>
            </p:cNvPr>
            <p:cNvSpPr txBox="1"/>
            <p:nvPr/>
          </p:nvSpPr>
          <p:spPr>
            <a:xfrm>
              <a:off x="323990" y="5391772"/>
              <a:ext cx="1386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More </a:t>
              </a:r>
              <a:br>
                <a:rPr lang="en-MY" sz="1200" b="1" i="1" dirty="0">
                  <a:solidFill>
                    <a:srgbClr val="FFFFFF"/>
                  </a:solidFill>
                  <a:latin typeface="Georgia"/>
                  <a:cs typeface="Georgia"/>
                </a:rPr>
              </a:br>
              <a:r>
                <a:rPr lang="en-MY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accurate</a:t>
              </a:r>
            </a:p>
            <a:p>
              <a:pPr algn="ctr"/>
              <a:r>
                <a:rPr lang="en-MY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prediction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40" y="4666358"/>
              <a:ext cx="454779" cy="452925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1937232" y="4433959"/>
            <a:ext cx="1386678" cy="1708114"/>
            <a:chOff x="323990" y="4433959"/>
            <a:chExt cx="1386678" cy="1708114"/>
          </a:xfrm>
        </p:grpSpPr>
        <p:sp>
          <p:nvSpPr>
            <p:cNvPr id="78" name="Rectangle 77"/>
            <p:cNvSpPr/>
            <p:nvPr/>
          </p:nvSpPr>
          <p:spPr>
            <a:xfrm>
              <a:off x="375829" y="5222058"/>
              <a:ext cx="1283001" cy="92001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63744" y="4433959"/>
              <a:ext cx="907170" cy="907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33D74F88-B3FB-4592-B1B8-E23B3A76D20D}"/>
                </a:ext>
              </a:extLst>
            </p:cNvPr>
            <p:cNvSpPr txBox="1"/>
            <p:nvPr/>
          </p:nvSpPr>
          <p:spPr>
            <a:xfrm>
              <a:off x="323990" y="5391772"/>
              <a:ext cx="1386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Better</a:t>
              </a:r>
            </a:p>
            <a:p>
              <a:pPr algn="ctr"/>
              <a:r>
                <a:rPr lang="en-US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decision</a:t>
              </a:r>
            </a:p>
            <a:p>
              <a:pPr algn="ctr"/>
              <a:r>
                <a:rPr lang="en-US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making</a:t>
              </a: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40" y="4672565"/>
              <a:ext cx="454779" cy="440511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3459754" y="4433959"/>
            <a:ext cx="1386678" cy="1708114"/>
            <a:chOff x="323990" y="4433959"/>
            <a:chExt cx="1386678" cy="1708114"/>
          </a:xfrm>
        </p:grpSpPr>
        <p:sp>
          <p:nvSpPr>
            <p:cNvPr id="83" name="Rectangle 82"/>
            <p:cNvSpPr/>
            <p:nvPr/>
          </p:nvSpPr>
          <p:spPr>
            <a:xfrm>
              <a:off x="375829" y="5222058"/>
              <a:ext cx="1283001" cy="92001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63744" y="4433959"/>
              <a:ext cx="907170" cy="907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33D74F88-B3FB-4592-B1B8-E23B3A76D20D}"/>
                </a:ext>
              </a:extLst>
            </p:cNvPr>
            <p:cNvSpPr txBox="1"/>
            <p:nvPr/>
          </p:nvSpPr>
          <p:spPr>
            <a:xfrm>
              <a:off x="323990" y="5391772"/>
              <a:ext cx="1386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Real-time</a:t>
              </a:r>
            </a:p>
            <a:p>
              <a:pPr algn="ctr"/>
              <a:r>
                <a:rPr lang="en-US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tracking</a:t>
              </a: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67" y="4666058"/>
              <a:ext cx="453525" cy="453525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982276" y="4433959"/>
            <a:ext cx="1386678" cy="1708114"/>
            <a:chOff x="323990" y="4433959"/>
            <a:chExt cx="1386678" cy="1708114"/>
          </a:xfrm>
        </p:grpSpPr>
        <p:sp>
          <p:nvSpPr>
            <p:cNvPr id="88" name="Rectangle 87"/>
            <p:cNvSpPr/>
            <p:nvPr/>
          </p:nvSpPr>
          <p:spPr>
            <a:xfrm>
              <a:off x="375829" y="5222058"/>
              <a:ext cx="1283001" cy="92001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63744" y="4433959"/>
              <a:ext cx="907170" cy="907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33D74F88-B3FB-4592-B1B8-E23B3A76D20D}"/>
                </a:ext>
              </a:extLst>
            </p:cNvPr>
            <p:cNvSpPr txBox="1"/>
            <p:nvPr/>
          </p:nvSpPr>
          <p:spPr>
            <a:xfrm>
              <a:off x="323990" y="5391772"/>
              <a:ext cx="1386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Improved resource allocation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67" y="4666058"/>
              <a:ext cx="453525" cy="453525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6504798" y="4433959"/>
            <a:ext cx="1386678" cy="1708114"/>
            <a:chOff x="323990" y="4433959"/>
            <a:chExt cx="1386678" cy="1708114"/>
          </a:xfrm>
        </p:grpSpPr>
        <p:sp>
          <p:nvSpPr>
            <p:cNvPr id="93" name="Rectangle 92"/>
            <p:cNvSpPr/>
            <p:nvPr/>
          </p:nvSpPr>
          <p:spPr>
            <a:xfrm>
              <a:off x="375829" y="5222058"/>
              <a:ext cx="1283001" cy="92001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563744" y="4433959"/>
              <a:ext cx="907170" cy="907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33D74F88-B3FB-4592-B1B8-E23B3A76D20D}"/>
                </a:ext>
              </a:extLst>
            </p:cNvPr>
            <p:cNvSpPr txBox="1"/>
            <p:nvPr/>
          </p:nvSpPr>
          <p:spPr>
            <a:xfrm>
              <a:off x="323990" y="5391772"/>
              <a:ext cx="1386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Increased</a:t>
              </a:r>
            </a:p>
            <a:p>
              <a:pPr algn="ctr"/>
              <a:r>
                <a:rPr lang="en-US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effectiveness</a:t>
              </a: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67" y="4666058"/>
              <a:ext cx="453525" cy="453525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8027319" y="4433959"/>
            <a:ext cx="1386678" cy="1708114"/>
            <a:chOff x="323990" y="4433959"/>
            <a:chExt cx="1386678" cy="1708114"/>
          </a:xfrm>
        </p:grpSpPr>
        <p:sp>
          <p:nvSpPr>
            <p:cNvPr id="98" name="Rectangle 97"/>
            <p:cNvSpPr/>
            <p:nvPr/>
          </p:nvSpPr>
          <p:spPr>
            <a:xfrm>
              <a:off x="375829" y="5222058"/>
              <a:ext cx="1283001" cy="92001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63744" y="4433959"/>
              <a:ext cx="907170" cy="907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33D74F88-B3FB-4592-B1B8-E23B3A76D20D}"/>
                </a:ext>
              </a:extLst>
            </p:cNvPr>
            <p:cNvSpPr txBox="1"/>
            <p:nvPr/>
          </p:nvSpPr>
          <p:spPr>
            <a:xfrm>
              <a:off x="323990" y="5391772"/>
              <a:ext cx="1386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err="1">
                  <a:solidFill>
                    <a:srgbClr val="FFFFFF"/>
                  </a:solidFill>
                  <a:latin typeface="Georgia"/>
                  <a:cs typeface="Georgia"/>
                </a:rPr>
                <a:t>Anomally</a:t>
              </a:r>
              <a:r>
                <a:rPr lang="en-US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 </a:t>
              </a:r>
            </a:p>
            <a:p>
              <a:pPr algn="ctr"/>
              <a:r>
                <a:rPr lang="en-US" sz="1200" b="1" i="1" dirty="0">
                  <a:solidFill>
                    <a:srgbClr val="FFFFFF"/>
                  </a:solidFill>
                  <a:latin typeface="Georgia"/>
                  <a:cs typeface="Georgia"/>
                </a:rPr>
                <a:t>detection</a:t>
              </a:r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40" y="4666894"/>
              <a:ext cx="454779" cy="451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936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Workshop – AI Readiness Assessment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5C9F43-BC45-428B-9BE0-6FD5F30C1A5D}"/>
              </a:ext>
            </a:extLst>
          </p:cNvPr>
          <p:cNvGrpSpPr>
            <a:grpSpLocks/>
          </p:cNvGrpSpPr>
          <p:nvPr/>
        </p:nvGrpSpPr>
        <p:grpSpPr>
          <a:xfrm>
            <a:off x="815426" y="1052748"/>
            <a:ext cx="8288109" cy="5181600"/>
            <a:chOff x="943370" y="-34770"/>
            <a:chExt cx="7750169" cy="4947999"/>
          </a:xfrm>
        </p:grpSpPr>
        <p:graphicFrame>
          <p:nvGraphicFramePr>
            <p:cNvPr id="5" name="Chart Placeholder 16">
              <a:extLst>
                <a:ext uri="{FF2B5EF4-FFF2-40B4-BE49-F238E27FC236}">
                  <a16:creationId xmlns:a16="http://schemas.microsoft.com/office/drawing/2014/main" xmlns="" id="{C48B8C83-E3D6-4456-9279-9C8F0EDD7D8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53356347"/>
                </p:ext>
              </p:extLst>
            </p:nvPr>
          </p:nvGraphicFramePr>
          <p:xfrm>
            <a:off x="3089623" y="1108494"/>
            <a:ext cx="3002233" cy="3002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BC8FC9CE-1B18-44DA-86CC-3F96E3F0C64C}"/>
                </a:ext>
              </a:extLst>
            </p:cNvPr>
            <p:cNvSpPr/>
            <p:nvPr/>
          </p:nvSpPr>
          <p:spPr>
            <a:xfrm>
              <a:off x="4798903" y="653998"/>
              <a:ext cx="401505" cy="401505"/>
            </a:xfrm>
            <a:prstGeom prst="ellipse">
              <a:avLst/>
            </a:prstGeom>
            <a:solidFill>
              <a:srgbClr val="FF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210E4010-5D53-4C6C-8592-B3EE1A5E6EEB}"/>
                </a:ext>
              </a:extLst>
            </p:cNvPr>
            <p:cNvSpPr/>
            <p:nvPr/>
          </p:nvSpPr>
          <p:spPr>
            <a:xfrm rot="16200000">
              <a:off x="2622868" y="2003299"/>
              <a:ext cx="401505" cy="401505"/>
            </a:xfrm>
            <a:prstGeom prst="ellipse">
              <a:avLst/>
            </a:prstGeom>
            <a:solidFill>
              <a:srgbClr val="EA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DC573183-4FF9-41CA-AB39-340F5A9AC65D}"/>
                </a:ext>
              </a:extLst>
            </p:cNvPr>
            <p:cNvSpPr/>
            <p:nvPr/>
          </p:nvSpPr>
          <p:spPr>
            <a:xfrm rot="16200000">
              <a:off x="3041038" y="1167836"/>
              <a:ext cx="401505" cy="401505"/>
            </a:xfrm>
            <a:prstGeom prst="ellipse">
              <a:avLst/>
            </a:prstGeom>
            <a:solidFill>
              <a:srgbClr val="EA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8A1C83D-56A8-45D7-AF4C-6C934969A8A3}"/>
                </a:ext>
              </a:extLst>
            </p:cNvPr>
            <p:cNvSpPr/>
            <p:nvPr/>
          </p:nvSpPr>
          <p:spPr>
            <a:xfrm rot="16200000">
              <a:off x="3933111" y="653999"/>
              <a:ext cx="401505" cy="401505"/>
            </a:xfrm>
            <a:prstGeom prst="ellipse">
              <a:avLst/>
            </a:prstGeom>
            <a:solidFill>
              <a:srgbClr val="EA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352B376-3FD2-4224-B0B8-A274950E1C37}"/>
                </a:ext>
              </a:extLst>
            </p:cNvPr>
            <p:cNvSpPr/>
            <p:nvPr/>
          </p:nvSpPr>
          <p:spPr>
            <a:xfrm rot="5400000">
              <a:off x="6148203" y="2821194"/>
              <a:ext cx="401505" cy="401505"/>
            </a:xfrm>
            <a:prstGeom prst="ellipse">
              <a:avLst/>
            </a:prstGeom>
            <a:solidFill>
              <a:srgbClr val="9C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CAF7F35-1A36-482D-9431-8FB2562E89CE}"/>
                </a:ext>
              </a:extLst>
            </p:cNvPr>
            <p:cNvSpPr/>
            <p:nvPr/>
          </p:nvSpPr>
          <p:spPr>
            <a:xfrm rot="5400000">
              <a:off x="5730033" y="3656657"/>
              <a:ext cx="401505" cy="401505"/>
            </a:xfrm>
            <a:prstGeom prst="ellipse">
              <a:avLst/>
            </a:prstGeom>
            <a:solidFill>
              <a:srgbClr val="9C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5C754839-5703-4B18-AFD4-992C48BDFF49}"/>
                </a:ext>
              </a:extLst>
            </p:cNvPr>
            <p:cNvSpPr/>
            <p:nvPr/>
          </p:nvSpPr>
          <p:spPr>
            <a:xfrm rot="5400000">
              <a:off x="4837959" y="4170494"/>
              <a:ext cx="401505" cy="401505"/>
            </a:xfrm>
            <a:prstGeom prst="ellipse">
              <a:avLst/>
            </a:prstGeom>
            <a:solidFill>
              <a:srgbClr val="9C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FAA93E9-EB21-423B-A804-11548E643AB8}"/>
                </a:ext>
              </a:extLst>
            </p:cNvPr>
            <p:cNvSpPr/>
            <p:nvPr/>
          </p:nvSpPr>
          <p:spPr>
            <a:xfrm rot="10800000">
              <a:off x="3972168" y="4170494"/>
              <a:ext cx="401505" cy="401505"/>
            </a:xfrm>
            <a:prstGeom prst="ellipse">
              <a:avLst/>
            </a:prstGeom>
            <a:solidFill>
              <a:srgbClr val="BB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85F82EC-72F8-455F-A864-0C7E5FCE9019}"/>
                </a:ext>
              </a:extLst>
            </p:cNvPr>
            <p:cNvSpPr/>
            <p:nvPr/>
          </p:nvSpPr>
          <p:spPr>
            <a:xfrm rot="10800000">
              <a:off x="3044652" y="3660271"/>
              <a:ext cx="401505" cy="401505"/>
            </a:xfrm>
            <a:prstGeom prst="ellipse">
              <a:avLst/>
            </a:prstGeom>
            <a:solidFill>
              <a:srgbClr val="BB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69684E8-1511-4B83-B638-C8C9D7980533}"/>
                </a:ext>
              </a:extLst>
            </p:cNvPr>
            <p:cNvSpPr/>
            <p:nvPr/>
          </p:nvSpPr>
          <p:spPr>
            <a:xfrm rot="10800000">
              <a:off x="2622868" y="2860250"/>
              <a:ext cx="401505" cy="401505"/>
            </a:xfrm>
            <a:prstGeom prst="ellipse">
              <a:avLst/>
            </a:prstGeom>
            <a:solidFill>
              <a:srgbClr val="BB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1E03FAE-64BC-47AB-A1B7-587B5159463D}"/>
                </a:ext>
              </a:extLst>
            </p:cNvPr>
            <p:cNvSpPr/>
            <p:nvPr/>
          </p:nvSpPr>
          <p:spPr>
            <a:xfrm>
              <a:off x="3921726" y="1949518"/>
              <a:ext cx="1350499" cy="13504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7AF402F-B537-4051-BB6F-EFDC3DAC64F6}"/>
                </a:ext>
              </a:extLst>
            </p:cNvPr>
            <p:cNvSpPr/>
            <p:nvPr/>
          </p:nvSpPr>
          <p:spPr>
            <a:xfrm>
              <a:off x="4825768" y="1695247"/>
              <a:ext cx="694920" cy="4025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Georgia"/>
                  <a:cs typeface="Georgia"/>
                </a:rPr>
                <a:t>Process &amp; System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2A83BE4-F402-48DE-8794-7ADD8D001B34}"/>
                </a:ext>
              </a:extLst>
            </p:cNvPr>
            <p:cNvSpPr txBox="1"/>
            <p:nvPr/>
          </p:nvSpPr>
          <p:spPr>
            <a:xfrm>
              <a:off x="3728775" y="2364199"/>
              <a:ext cx="1711848" cy="46166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1200" b="1" i="1" dirty="0">
                  <a:latin typeface="Georgia"/>
                  <a:ea typeface="Open Sans" panose="020B0606030504020204" pitchFamily="34" charset="0"/>
                  <a:cs typeface="Georgia"/>
                </a:rPr>
                <a:t>Digital</a:t>
              </a:r>
            </a:p>
            <a:p>
              <a:pPr algn="ctr"/>
              <a:r>
                <a:rPr lang="en-US" sz="1200" b="1" i="1" dirty="0">
                  <a:latin typeface="Georgia"/>
                  <a:ea typeface="Open Sans" panose="020B0606030504020204" pitchFamily="34" charset="0"/>
                  <a:cs typeface="Georgia"/>
                </a:rPr>
                <a:t>Transformation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6BA0CAD-24C9-4C5B-AA95-CD5CEAB90A66}"/>
                </a:ext>
              </a:extLst>
            </p:cNvPr>
            <p:cNvSpPr/>
            <p:nvPr/>
          </p:nvSpPr>
          <p:spPr>
            <a:xfrm>
              <a:off x="3590679" y="1695247"/>
              <a:ext cx="751160" cy="4025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Georgia"/>
                  <a:cs typeface="Georgia"/>
                </a:rPr>
                <a:t>Customer Experience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A407011-A8B8-4F23-A8BD-7AF5B1593A64}"/>
                </a:ext>
              </a:extLst>
            </p:cNvPr>
            <p:cNvSpPr/>
            <p:nvPr/>
          </p:nvSpPr>
          <p:spPr>
            <a:xfrm>
              <a:off x="3515803" y="3261755"/>
              <a:ext cx="900913" cy="2041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Georgia"/>
                  <a:cs typeface="Georgia"/>
                </a:rPr>
                <a:t>Talent &amp; Organization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5F4ADD47-D7DF-436A-ACBD-BF1A46C69A05}"/>
                </a:ext>
              </a:extLst>
            </p:cNvPr>
            <p:cNvSpPr/>
            <p:nvPr/>
          </p:nvSpPr>
          <p:spPr>
            <a:xfrm>
              <a:off x="4759288" y="3261755"/>
              <a:ext cx="827882" cy="2149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Georgia"/>
                  <a:cs typeface="Georgia"/>
                </a:rPr>
                <a:t>Product Innovation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33D3F01B-611A-44DF-866D-AFA7B841A41A}"/>
                </a:ext>
              </a:extLst>
            </p:cNvPr>
            <p:cNvSpPr/>
            <p:nvPr/>
          </p:nvSpPr>
          <p:spPr>
            <a:xfrm>
              <a:off x="5726418" y="1164220"/>
              <a:ext cx="401505" cy="401505"/>
            </a:xfrm>
            <a:prstGeom prst="ellipse">
              <a:avLst/>
            </a:prstGeom>
            <a:solidFill>
              <a:srgbClr val="FF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A0D9841B-7D87-4159-B622-BB47D7139FCA}"/>
                </a:ext>
              </a:extLst>
            </p:cNvPr>
            <p:cNvSpPr/>
            <p:nvPr/>
          </p:nvSpPr>
          <p:spPr>
            <a:xfrm>
              <a:off x="6148203" y="1964241"/>
              <a:ext cx="401505" cy="401505"/>
            </a:xfrm>
            <a:prstGeom prst="ellipse">
              <a:avLst/>
            </a:prstGeom>
            <a:solidFill>
              <a:srgbClr val="FF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Freeform 134">
              <a:extLst>
                <a:ext uri="{FF2B5EF4-FFF2-40B4-BE49-F238E27FC236}">
                  <a16:creationId xmlns:a16="http://schemas.microsoft.com/office/drawing/2014/main" xmlns="" id="{C765FF11-DC71-4EC5-8DE2-10CDDC2D0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465" y="727710"/>
              <a:ext cx="212829" cy="219922"/>
            </a:xfrm>
            <a:custGeom>
              <a:avLst/>
              <a:gdLst>
                <a:gd name="T0" fmla="*/ 114 w 119"/>
                <a:gd name="T1" fmla="*/ 90 h 123"/>
                <a:gd name="T2" fmla="*/ 104 w 119"/>
                <a:gd name="T3" fmla="*/ 86 h 123"/>
                <a:gd name="T4" fmla="*/ 90 w 119"/>
                <a:gd name="T5" fmla="*/ 80 h 123"/>
                <a:gd name="T6" fmla="*/ 78 w 119"/>
                <a:gd name="T7" fmla="*/ 74 h 123"/>
                <a:gd name="T8" fmla="*/ 74 w 119"/>
                <a:gd name="T9" fmla="*/ 72 h 123"/>
                <a:gd name="T10" fmla="*/ 74 w 119"/>
                <a:gd name="T11" fmla="*/ 62 h 123"/>
                <a:gd name="T12" fmla="*/ 76 w 119"/>
                <a:gd name="T13" fmla="*/ 58 h 123"/>
                <a:gd name="T14" fmla="*/ 80 w 119"/>
                <a:gd name="T15" fmla="*/ 47 h 123"/>
                <a:gd name="T16" fmla="*/ 84 w 119"/>
                <a:gd name="T17" fmla="*/ 45 h 123"/>
                <a:gd name="T18" fmla="*/ 86 w 119"/>
                <a:gd name="T19" fmla="*/ 41 h 123"/>
                <a:gd name="T20" fmla="*/ 86 w 119"/>
                <a:gd name="T21" fmla="*/ 37 h 123"/>
                <a:gd name="T22" fmla="*/ 84 w 119"/>
                <a:gd name="T23" fmla="*/ 33 h 123"/>
                <a:gd name="T24" fmla="*/ 82 w 119"/>
                <a:gd name="T25" fmla="*/ 27 h 123"/>
                <a:gd name="T26" fmla="*/ 84 w 119"/>
                <a:gd name="T27" fmla="*/ 19 h 123"/>
                <a:gd name="T28" fmla="*/ 78 w 119"/>
                <a:gd name="T29" fmla="*/ 9 h 123"/>
                <a:gd name="T30" fmla="*/ 66 w 119"/>
                <a:gd name="T31" fmla="*/ 1 h 123"/>
                <a:gd name="T32" fmla="*/ 53 w 119"/>
                <a:gd name="T33" fmla="*/ 1 h 123"/>
                <a:gd name="T34" fmla="*/ 41 w 119"/>
                <a:gd name="T35" fmla="*/ 9 h 123"/>
                <a:gd name="T36" fmla="*/ 35 w 119"/>
                <a:gd name="T37" fmla="*/ 19 h 123"/>
                <a:gd name="T38" fmla="*/ 37 w 119"/>
                <a:gd name="T39" fmla="*/ 27 h 123"/>
                <a:gd name="T40" fmla="*/ 35 w 119"/>
                <a:gd name="T41" fmla="*/ 33 h 123"/>
                <a:gd name="T42" fmla="*/ 33 w 119"/>
                <a:gd name="T43" fmla="*/ 37 h 123"/>
                <a:gd name="T44" fmla="*/ 33 w 119"/>
                <a:gd name="T45" fmla="*/ 41 h 123"/>
                <a:gd name="T46" fmla="*/ 37 w 119"/>
                <a:gd name="T47" fmla="*/ 47 h 123"/>
                <a:gd name="T48" fmla="*/ 41 w 119"/>
                <a:gd name="T49" fmla="*/ 55 h 123"/>
                <a:gd name="T50" fmla="*/ 45 w 119"/>
                <a:gd name="T51" fmla="*/ 60 h 123"/>
                <a:gd name="T52" fmla="*/ 45 w 119"/>
                <a:gd name="T53" fmla="*/ 72 h 123"/>
                <a:gd name="T54" fmla="*/ 43 w 119"/>
                <a:gd name="T55" fmla="*/ 74 h 123"/>
                <a:gd name="T56" fmla="*/ 37 w 119"/>
                <a:gd name="T57" fmla="*/ 76 h 123"/>
                <a:gd name="T58" fmla="*/ 23 w 119"/>
                <a:gd name="T59" fmla="*/ 82 h 123"/>
                <a:gd name="T60" fmla="*/ 9 w 119"/>
                <a:gd name="T61" fmla="*/ 88 h 123"/>
                <a:gd name="T62" fmla="*/ 2 w 119"/>
                <a:gd name="T63" fmla="*/ 94 h 123"/>
                <a:gd name="T64" fmla="*/ 2 w 119"/>
                <a:gd name="T65" fmla="*/ 102 h 123"/>
                <a:gd name="T66" fmla="*/ 0 w 119"/>
                <a:gd name="T67" fmla="*/ 113 h 123"/>
                <a:gd name="T68" fmla="*/ 0 w 119"/>
                <a:gd name="T69" fmla="*/ 121 h 123"/>
                <a:gd name="T70" fmla="*/ 119 w 119"/>
                <a:gd name="T71" fmla="*/ 123 h 123"/>
                <a:gd name="T72" fmla="*/ 119 w 119"/>
                <a:gd name="T73" fmla="*/ 117 h 123"/>
                <a:gd name="T74" fmla="*/ 119 w 119"/>
                <a:gd name="T75" fmla="*/ 108 h 123"/>
                <a:gd name="T76" fmla="*/ 117 w 119"/>
                <a:gd name="T77" fmla="*/ 9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9" h="123">
                  <a:moveTo>
                    <a:pt x="117" y="94"/>
                  </a:moveTo>
                  <a:lnTo>
                    <a:pt x="114" y="90"/>
                  </a:lnTo>
                  <a:lnTo>
                    <a:pt x="110" y="88"/>
                  </a:lnTo>
                  <a:lnTo>
                    <a:pt x="104" y="86"/>
                  </a:lnTo>
                  <a:lnTo>
                    <a:pt x="96" y="82"/>
                  </a:lnTo>
                  <a:lnTo>
                    <a:pt x="90" y="80"/>
                  </a:lnTo>
                  <a:lnTo>
                    <a:pt x="84" y="76"/>
                  </a:lnTo>
                  <a:lnTo>
                    <a:pt x="78" y="74"/>
                  </a:lnTo>
                  <a:lnTo>
                    <a:pt x="76" y="74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4" y="62"/>
                  </a:lnTo>
                  <a:lnTo>
                    <a:pt x="74" y="60"/>
                  </a:lnTo>
                  <a:lnTo>
                    <a:pt x="76" y="58"/>
                  </a:lnTo>
                  <a:lnTo>
                    <a:pt x="78" y="55"/>
                  </a:lnTo>
                  <a:lnTo>
                    <a:pt x="80" y="47"/>
                  </a:lnTo>
                  <a:lnTo>
                    <a:pt x="82" y="47"/>
                  </a:lnTo>
                  <a:lnTo>
                    <a:pt x="84" y="45"/>
                  </a:lnTo>
                  <a:lnTo>
                    <a:pt x="86" y="43"/>
                  </a:lnTo>
                  <a:lnTo>
                    <a:pt x="86" y="41"/>
                  </a:lnTo>
                  <a:lnTo>
                    <a:pt x="86" y="39"/>
                  </a:lnTo>
                  <a:lnTo>
                    <a:pt x="86" y="37"/>
                  </a:lnTo>
                  <a:lnTo>
                    <a:pt x="86" y="33"/>
                  </a:lnTo>
                  <a:lnTo>
                    <a:pt x="84" y="33"/>
                  </a:lnTo>
                  <a:lnTo>
                    <a:pt x="82" y="31"/>
                  </a:lnTo>
                  <a:lnTo>
                    <a:pt x="82" y="27"/>
                  </a:lnTo>
                  <a:lnTo>
                    <a:pt x="84" y="23"/>
                  </a:lnTo>
                  <a:lnTo>
                    <a:pt x="84" y="19"/>
                  </a:lnTo>
                  <a:lnTo>
                    <a:pt x="82" y="13"/>
                  </a:lnTo>
                  <a:lnTo>
                    <a:pt x="78" y="9"/>
                  </a:lnTo>
                  <a:lnTo>
                    <a:pt x="74" y="5"/>
                  </a:lnTo>
                  <a:lnTo>
                    <a:pt x="66" y="1"/>
                  </a:lnTo>
                  <a:lnTo>
                    <a:pt x="60" y="0"/>
                  </a:lnTo>
                  <a:lnTo>
                    <a:pt x="53" y="1"/>
                  </a:lnTo>
                  <a:lnTo>
                    <a:pt x="45" y="5"/>
                  </a:lnTo>
                  <a:lnTo>
                    <a:pt x="41" y="9"/>
                  </a:lnTo>
                  <a:lnTo>
                    <a:pt x="37" y="13"/>
                  </a:lnTo>
                  <a:lnTo>
                    <a:pt x="35" y="19"/>
                  </a:lnTo>
                  <a:lnTo>
                    <a:pt x="35" y="23"/>
                  </a:lnTo>
                  <a:lnTo>
                    <a:pt x="37" y="27"/>
                  </a:lnTo>
                  <a:lnTo>
                    <a:pt x="37" y="31"/>
                  </a:lnTo>
                  <a:lnTo>
                    <a:pt x="35" y="33"/>
                  </a:lnTo>
                  <a:lnTo>
                    <a:pt x="33" y="33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5" y="43"/>
                  </a:lnTo>
                  <a:lnTo>
                    <a:pt x="37" y="47"/>
                  </a:lnTo>
                  <a:lnTo>
                    <a:pt x="39" y="47"/>
                  </a:lnTo>
                  <a:lnTo>
                    <a:pt x="41" y="55"/>
                  </a:lnTo>
                  <a:lnTo>
                    <a:pt x="43" y="58"/>
                  </a:lnTo>
                  <a:lnTo>
                    <a:pt x="45" y="60"/>
                  </a:lnTo>
                  <a:lnTo>
                    <a:pt x="45" y="62"/>
                  </a:lnTo>
                  <a:lnTo>
                    <a:pt x="45" y="72"/>
                  </a:lnTo>
                  <a:lnTo>
                    <a:pt x="45" y="72"/>
                  </a:lnTo>
                  <a:lnTo>
                    <a:pt x="43" y="74"/>
                  </a:lnTo>
                  <a:lnTo>
                    <a:pt x="41" y="74"/>
                  </a:lnTo>
                  <a:lnTo>
                    <a:pt x="37" y="76"/>
                  </a:lnTo>
                  <a:lnTo>
                    <a:pt x="29" y="80"/>
                  </a:lnTo>
                  <a:lnTo>
                    <a:pt x="23" y="82"/>
                  </a:lnTo>
                  <a:lnTo>
                    <a:pt x="15" y="86"/>
                  </a:lnTo>
                  <a:lnTo>
                    <a:pt x="9" y="88"/>
                  </a:lnTo>
                  <a:lnTo>
                    <a:pt x="5" y="90"/>
                  </a:lnTo>
                  <a:lnTo>
                    <a:pt x="2" y="94"/>
                  </a:lnTo>
                  <a:lnTo>
                    <a:pt x="2" y="96"/>
                  </a:lnTo>
                  <a:lnTo>
                    <a:pt x="2" y="102"/>
                  </a:lnTo>
                  <a:lnTo>
                    <a:pt x="0" y="108"/>
                  </a:lnTo>
                  <a:lnTo>
                    <a:pt x="0" y="113"/>
                  </a:lnTo>
                  <a:lnTo>
                    <a:pt x="0" y="117"/>
                  </a:lnTo>
                  <a:lnTo>
                    <a:pt x="0" y="121"/>
                  </a:lnTo>
                  <a:lnTo>
                    <a:pt x="0" y="123"/>
                  </a:lnTo>
                  <a:lnTo>
                    <a:pt x="119" y="123"/>
                  </a:lnTo>
                  <a:lnTo>
                    <a:pt x="119" y="121"/>
                  </a:lnTo>
                  <a:lnTo>
                    <a:pt x="119" y="117"/>
                  </a:lnTo>
                  <a:lnTo>
                    <a:pt x="119" y="113"/>
                  </a:lnTo>
                  <a:lnTo>
                    <a:pt x="119" y="108"/>
                  </a:lnTo>
                  <a:lnTo>
                    <a:pt x="119" y="102"/>
                  </a:lnTo>
                  <a:lnTo>
                    <a:pt x="117" y="96"/>
                  </a:lnTo>
                  <a:lnTo>
                    <a:pt x="117" y="9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1347AFA0-FE26-4BB6-A770-2B6FCEF930A3}"/>
                </a:ext>
              </a:extLst>
            </p:cNvPr>
            <p:cNvGrpSpPr/>
            <p:nvPr/>
          </p:nvGrpSpPr>
          <p:grpSpPr>
            <a:xfrm>
              <a:off x="3139581" y="1272295"/>
              <a:ext cx="204059" cy="164565"/>
              <a:chOff x="5400886" y="1146674"/>
              <a:chExt cx="158515" cy="127836"/>
            </a:xfrm>
            <a:solidFill>
              <a:schemeClr val="bg1"/>
            </a:solidFill>
          </p:grpSpPr>
          <p:sp>
            <p:nvSpPr>
              <p:cNvPr id="75" name="Rectangle 62">
                <a:extLst>
                  <a:ext uri="{FF2B5EF4-FFF2-40B4-BE49-F238E27FC236}">
                    <a16:creationId xmlns:a16="http://schemas.microsoft.com/office/drawing/2014/main" xmlns="" id="{4E188262-D76F-48E4-BD95-23DE944C9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2247" y="1146674"/>
                <a:ext cx="97154" cy="69031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76" name="Freeform 63">
                <a:extLst>
                  <a:ext uri="{FF2B5EF4-FFF2-40B4-BE49-F238E27FC236}">
                    <a16:creationId xmlns:a16="http://schemas.microsoft.com/office/drawing/2014/main" xmlns="" id="{4056A499-5997-41EC-A363-73D713DE7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1566" y="1177354"/>
                <a:ext cx="97154" cy="66474"/>
              </a:xfrm>
              <a:custGeom>
                <a:avLst/>
                <a:gdLst>
                  <a:gd name="T0" fmla="*/ 15 w 76"/>
                  <a:gd name="T1" fmla="*/ 0 h 53"/>
                  <a:gd name="T2" fmla="*/ 0 w 76"/>
                  <a:gd name="T3" fmla="*/ 0 h 53"/>
                  <a:gd name="T4" fmla="*/ 0 w 76"/>
                  <a:gd name="T5" fmla="*/ 53 h 53"/>
                  <a:gd name="T6" fmla="*/ 76 w 76"/>
                  <a:gd name="T7" fmla="*/ 53 h 53"/>
                  <a:gd name="T8" fmla="*/ 76 w 76"/>
                  <a:gd name="T9" fmla="*/ 37 h 53"/>
                  <a:gd name="T10" fmla="*/ 15 w 76"/>
                  <a:gd name="T11" fmla="*/ 37 h 53"/>
                  <a:gd name="T12" fmla="*/ 15 w 76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53">
                    <a:moveTo>
                      <a:pt x="15" y="0"/>
                    </a:moveTo>
                    <a:lnTo>
                      <a:pt x="0" y="0"/>
                    </a:lnTo>
                    <a:lnTo>
                      <a:pt x="0" y="53"/>
                    </a:lnTo>
                    <a:lnTo>
                      <a:pt x="76" y="53"/>
                    </a:lnTo>
                    <a:lnTo>
                      <a:pt x="76" y="37"/>
                    </a:lnTo>
                    <a:lnTo>
                      <a:pt x="15" y="3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77" name="Freeform 64">
                <a:extLst>
                  <a:ext uri="{FF2B5EF4-FFF2-40B4-BE49-F238E27FC236}">
                    <a16:creationId xmlns:a16="http://schemas.microsoft.com/office/drawing/2014/main" xmlns="" id="{F90F8E91-3641-4FB9-9A1A-78DD6B2FE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0886" y="1205479"/>
                <a:ext cx="97154" cy="69031"/>
              </a:xfrm>
              <a:custGeom>
                <a:avLst/>
                <a:gdLst>
                  <a:gd name="T0" fmla="*/ 16 w 77"/>
                  <a:gd name="T1" fmla="*/ 0 h 55"/>
                  <a:gd name="T2" fmla="*/ 0 w 77"/>
                  <a:gd name="T3" fmla="*/ 0 h 55"/>
                  <a:gd name="T4" fmla="*/ 0 w 77"/>
                  <a:gd name="T5" fmla="*/ 55 h 55"/>
                  <a:gd name="T6" fmla="*/ 77 w 77"/>
                  <a:gd name="T7" fmla="*/ 55 h 55"/>
                  <a:gd name="T8" fmla="*/ 77 w 77"/>
                  <a:gd name="T9" fmla="*/ 40 h 55"/>
                  <a:gd name="T10" fmla="*/ 16 w 77"/>
                  <a:gd name="T11" fmla="*/ 40 h 55"/>
                  <a:gd name="T12" fmla="*/ 16 w 77"/>
                  <a:gd name="T1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55">
                    <a:moveTo>
                      <a:pt x="16" y="0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77" y="55"/>
                    </a:lnTo>
                    <a:lnTo>
                      <a:pt x="77" y="40"/>
                    </a:lnTo>
                    <a:lnTo>
                      <a:pt x="16" y="4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8EF4E683-21F5-499C-8F98-D6060C51A929}"/>
                </a:ext>
              </a:extLst>
            </p:cNvPr>
            <p:cNvGrpSpPr/>
            <p:nvPr/>
          </p:nvGrpSpPr>
          <p:grpSpPr>
            <a:xfrm>
              <a:off x="2739309" y="2097786"/>
              <a:ext cx="175554" cy="205938"/>
              <a:chOff x="3524279" y="1430467"/>
              <a:chExt cx="132947" cy="155957"/>
            </a:xfrm>
            <a:solidFill>
              <a:schemeClr val="bg1"/>
            </a:solidFill>
          </p:grpSpPr>
          <p:sp>
            <p:nvSpPr>
              <p:cNvPr id="73" name="Freeform 69">
                <a:extLst>
                  <a:ext uri="{FF2B5EF4-FFF2-40B4-BE49-F238E27FC236}">
                    <a16:creationId xmlns:a16="http://schemas.microsoft.com/office/drawing/2014/main" xmlns="" id="{B03CBF2C-8FC3-4B9C-8EEC-E9FBAC71C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392" y="1430467"/>
                <a:ext cx="127834" cy="122722"/>
              </a:xfrm>
              <a:custGeom>
                <a:avLst/>
                <a:gdLst>
                  <a:gd name="T0" fmla="*/ 93 w 101"/>
                  <a:gd name="T1" fmla="*/ 16 h 96"/>
                  <a:gd name="T2" fmla="*/ 97 w 101"/>
                  <a:gd name="T3" fmla="*/ 14 h 96"/>
                  <a:gd name="T4" fmla="*/ 101 w 101"/>
                  <a:gd name="T5" fmla="*/ 12 h 96"/>
                  <a:gd name="T6" fmla="*/ 101 w 101"/>
                  <a:gd name="T7" fmla="*/ 8 h 96"/>
                  <a:gd name="T8" fmla="*/ 101 w 101"/>
                  <a:gd name="T9" fmla="*/ 4 h 96"/>
                  <a:gd name="T10" fmla="*/ 97 w 101"/>
                  <a:gd name="T11" fmla="*/ 0 h 96"/>
                  <a:gd name="T12" fmla="*/ 93 w 101"/>
                  <a:gd name="T13" fmla="*/ 0 h 96"/>
                  <a:gd name="T14" fmla="*/ 89 w 101"/>
                  <a:gd name="T15" fmla="*/ 0 h 96"/>
                  <a:gd name="T16" fmla="*/ 87 w 101"/>
                  <a:gd name="T17" fmla="*/ 4 h 96"/>
                  <a:gd name="T18" fmla="*/ 85 w 101"/>
                  <a:gd name="T19" fmla="*/ 8 h 96"/>
                  <a:gd name="T20" fmla="*/ 87 w 101"/>
                  <a:gd name="T21" fmla="*/ 10 h 96"/>
                  <a:gd name="T22" fmla="*/ 87 w 101"/>
                  <a:gd name="T23" fmla="*/ 12 h 96"/>
                  <a:gd name="T24" fmla="*/ 49 w 101"/>
                  <a:gd name="T25" fmla="*/ 37 h 96"/>
                  <a:gd name="T26" fmla="*/ 14 w 101"/>
                  <a:gd name="T27" fmla="*/ 2 h 96"/>
                  <a:gd name="T28" fmla="*/ 12 w 101"/>
                  <a:gd name="T29" fmla="*/ 2 h 96"/>
                  <a:gd name="T30" fmla="*/ 8 w 101"/>
                  <a:gd name="T31" fmla="*/ 0 h 96"/>
                  <a:gd name="T32" fmla="*/ 6 w 101"/>
                  <a:gd name="T33" fmla="*/ 2 h 96"/>
                  <a:gd name="T34" fmla="*/ 2 w 101"/>
                  <a:gd name="T35" fmla="*/ 2 h 96"/>
                  <a:gd name="T36" fmla="*/ 2 w 101"/>
                  <a:gd name="T37" fmla="*/ 6 h 96"/>
                  <a:gd name="T38" fmla="*/ 0 w 101"/>
                  <a:gd name="T39" fmla="*/ 8 h 96"/>
                  <a:gd name="T40" fmla="*/ 4 w 101"/>
                  <a:gd name="T41" fmla="*/ 31 h 96"/>
                  <a:gd name="T42" fmla="*/ 12 w 101"/>
                  <a:gd name="T43" fmla="*/ 53 h 96"/>
                  <a:gd name="T44" fmla="*/ 26 w 101"/>
                  <a:gd name="T45" fmla="*/ 71 h 96"/>
                  <a:gd name="T46" fmla="*/ 46 w 101"/>
                  <a:gd name="T47" fmla="*/ 84 h 96"/>
                  <a:gd name="T48" fmla="*/ 67 w 101"/>
                  <a:gd name="T49" fmla="*/ 94 h 96"/>
                  <a:gd name="T50" fmla="*/ 89 w 101"/>
                  <a:gd name="T51" fmla="*/ 96 h 96"/>
                  <a:gd name="T52" fmla="*/ 93 w 101"/>
                  <a:gd name="T53" fmla="*/ 96 h 96"/>
                  <a:gd name="T54" fmla="*/ 95 w 101"/>
                  <a:gd name="T55" fmla="*/ 94 h 96"/>
                  <a:gd name="T56" fmla="*/ 97 w 101"/>
                  <a:gd name="T57" fmla="*/ 90 h 96"/>
                  <a:gd name="T58" fmla="*/ 97 w 101"/>
                  <a:gd name="T59" fmla="*/ 88 h 96"/>
                  <a:gd name="T60" fmla="*/ 97 w 101"/>
                  <a:gd name="T61" fmla="*/ 84 h 96"/>
                  <a:gd name="T62" fmla="*/ 95 w 101"/>
                  <a:gd name="T63" fmla="*/ 83 h 96"/>
                  <a:gd name="T64" fmla="*/ 63 w 101"/>
                  <a:gd name="T65" fmla="*/ 51 h 96"/>
                  <a:gd name="T66" fmla="*/ 89 w 101"/>
                  <a:gd name="T67" fmla="*/ 14 h 96"/>
                  <a:gd name="T68" fmla="*/ 91 w 101"/>
                  <a:gd name="T69" fmla="*/ 16 h 96"/>
                  <a:gd name="T70" fmla="*/ 93 w 101"/>
                  <a:gd name="T71" fmla="*/ 1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1" h="96">
                    <a:moveTo>
                      <a:pt x="93" y="16"/>
                    </a:moveTo>
                    <a:lnTo>
                      <a:pt x="97" y="14"/>
                    </a:lnTo>
                    <a:lnTo>
                      <a:pt x="101" y="12"/>
                    </a:lnTo>
                    <a:lnTo>
                      <a:pt x="101" y="8"/>
                    </a:lnTo>
                    <a:lnTo>
                      <a:pt x="101" y="4"/>
                    </a:lnTo>
                    <a:lnTo>
                      <a:pt x="97" y="0"/>
                    </a:lnTo>
                    <a:lnTo>
                      <a:pt x="93" y="0"/>
                    </a:lnTo>
                    <a:lnTo>
                      <a:pt x="89" y="0"/>
                    </a:lnTo>
                    <a:lnTo>
                      <a:pt x="87" y="4"/>
                    </a:lnTo>
                    <a:lnTo>
                      <a:pt x="85" y="8"/>
                    </a:lnTo>
                    <a:lnTo>
                      <a:pt x="87" y="10"/>
                    </a:lnTo>
                    <a:lnTo>
                      <a:pt x="87" y="12"/>
                    </a:lnTo>
                    <a:lnTo>
                      <a:pt x="49" y="37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4" y="31"/>
                    </a:lnTo>
                    <a:lnTo>
                      <a:pt x="12" y="53"/>
                    </a:lnTo>
                    <a:lnTo>
                      <a:pt x="26" y="71"/>
                    </a:lnTo>
                    <a:lnTo>
                      <a:pt x="46" y="84"/>
                    </a:lnTo>
                    <a:lnTo>
                      <a:pt x="67" y="94"/>
                    </a:lnTo>
                    <a:lnTo>
                      <a:pt x="89" y="96"/>
                    </a:lnTo>
                    <a:lnTo>
                      <a:pt x="93" y="96"/>
                    </a:lnTo>
                    <a:lnTo>
                      <a:pt x="95" y="94"/>
                    </a:lnTo>
                    <a:lnTo>
                      <a:pt x="97" y="90"/>
                    </a:lnTo>
                    <a:lnTo>
                      <a:pt x="97" y="88"/>
                    </a:lnTo>
                    <a:lnTo>
                      <a:pt x="97" y="84"/>
                    </a:lnTo>
                    <a:lnTo>
                      <a:pt x="95" y="83"/>
                    </a:lnTo>
                    <a:lnTo>
                      <a:pt x="63" y="51"/>
                    </a:lnTo>
                    <a:lnTo>
                      <a:pt x="89" y="14"/>
                    </a:lnTo>
                    <a:lnTo>
                      <a:pt x="91" y="16"/>
                    </a:lnTo>
                    <a:lnTo>
                      <a:pt x="93" y="1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en-US"/>
              </a:p>
            </p:txBody>
          </p:sp>
          <p:sp>
            <p:nvSpPr>
              <p:cNvPr id="74" name="Freeform 70">
                <a:extLst>
                  <a:ext uri="{FF2B5EF4-FFF2-40B4-BE49-F238E27FC236}">
                    <a16:creationId xmlns:a16="http://schemas.microsoft.com/office/drawing/2014/main" xmlns="" id="{E1C6D833-6EBF-4093-A00D-0E0BDC52A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279" y="1530177"/>
                <a:ext cx="63918" cy="56247"/>
              </a:xfrm>
              <a:custGeom>
                <a:avLst/>
                <a:gdLst>
                  <a:gd name="T0" fmla="*/ 44 w 50"/>
                  <a:gd name="T1" fmla="*/ 15 h 43"/>
                  <a:gd name="T2" fmla="*/ 42 w 50"/>
                  <a:gd name="T3" fmla="*/ 13 h 43"/>
                  <a:gd name="T4" fmla="*/ 32 w 50"/>
                  <a:gd name="T5" fmla="*/ 7 h 43"/>
                  <a:gd name="T6" fmla="*/ 22 w 50"/>
                  <a:gd name="T7" fmla="*/ 0 h 43"/>
                  <a:gd name="T8" fmla="*/ 22 w 50"/>
                  <a:gd name="T9" fmla="*/ 0 h 43"/>
                  <a:gd name="T10" fmla="*/ 22 w 50"/>
                  <a:gd name="T11" fmla="*/ 0 h 43"/>
                  <a:gd name="T12" fmla="*/ 0 w 50"/>
                  <a:gd name="T13" fmla="*/ 37 h 43"/>
                  <a:gd name="T14" fmla="*/ 0 w 50"/>
                  <a:gd name="T15" fmla="*/ 39 h 43"/>
                  <a:gd name="T16" fmla="*/ 0 w 50"/>
                  <a:gd name="T17" fmla="*/ 41 h 43"/>
                  <a:gd name="T18" fmla="*/ 2 w 50"/>
                  <a:gd name="T19" fmla="*/ 43 h 43"/>
                  <a:gd name="T20" fmla="*/ 4 w 50"/>
                  <a:gd name="T21" fmla="*/ 43 h 43"/>
                  <a:gd name="T22" fmla="*/ 46 w 50"/>
                  <a:gd name="T23" fmla="*/ 43 h 43"/>
                  <a:gd name="T24" fmla="*/ 48 w 50"/>
                  <a:gd name="T25" fmla="*/ 43 h 43"/>
                  <a:gd name="T26" fmla="*/ 50 w 50"/>
                  <a:gd name="T27" fmla="*/ 41 h 43"/>
                  <a:gd name="T28" fmla="*/ 50 w 50"/>
                  <a:gd name="T29" fmla="*/ 41 h 43"/>
                  <a:gd name="T30" fmla="*/ 50 w 50"/>
                  <a:gd name="T31" fmla="*/ 39 h 43"/>
                  <a:gd name="T32" fmla="*/ 44 w 50"/>
                  <a:gd name="T33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3">
                    <a:moveTo>
                      <a:pt x="44" y="15"/>
                    </a:moveTo>
                    <a:lnTo>
                      <a:pt x="42" y="13"/>
                    </a:lnTo>
                    <a:lnTo>
                      <a:pt x="32" y="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2" y="43"/>
                    </a:lnTo>
                    <a:lnTo>
                      <a:pt x="4" y="43"/>
                    </a:lnTo>
                    <a:lnTo>
                      <a:pt x="46" y="43"/>
                    </a:lnTo>
                    <a:lnTo>
                      <a:pt x="48" y="43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50" y="39"/>
                    </a:lnTo>
                    <a:lnTo>
                      <a:pt x="44" y="1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61C0D6FC-0411-4EBE-AA56-44CC30C63EF1}"/>
                </a:ext>
              </a:extLst>
            </p:cNvPr>
            <p:cNvGrpSpPr/>
            <p:nvPr/>
          </p:nvGrpSpPr>
          <p:grpSpPr>
            <a:xfrm>
              <a:off x="2717433" y="2971985"/>
              <a:ext cx="214626" cy="183472"/>
              <a:chOff x="6651105" y="2995158"/>
              <a:chExt cx="158514" cy="135505"/>
            </a:xfrm>
            <a:solidFill>
              <a:schemeClr val="bg1"/>
            </a:solidFill>
          </p:grpSpPr>
          <p:sp>
            <p:nvSpPr>
              <p:cNvPr id="71" name="Freeform 174">
                <a:extLst>
                  <a:ext uri="{FF2B5EF4-FFF2-40B4-BE49-F238E27FC236}">
                    <a16:creationId xmlns:a16="http://schemas.microsoft.com/office/drawing/2014/main" xmlns="" id="{E8BBB18F-B19F-402A-A691-AFA0C6149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1105" y="2995158"/>
                <a:ext cx="158514" cy="115052"/>
              </a:xfrm>
              <a:custGeom>
                <a:avLst/>
                <a:gdLst>
                  <a:gd name="T0" fmla="*/ 108 w 124"/>
                  <a:gd name="T1" fmla="*/ 34 h 91"/>
                  <a:gd name="T2" fmla="*/ 91 w 124"/>
                  <a:gd name="T3" fmla="*/ 4 h 91"/>
                  <a:gd name="T4" fmla="*/ 65 w 124"/>
                  <a:gd name="T5" fmla="*/ 0 h 91"/>
                  <a:gd name="T6" fmla="*/ 50 w 124"/>
                  <a:gd name="T7" fmla="*/ 10 h 91"/>
                  <a:gd name="T8" fmla="*/ 40 w 124"/>
                  <a:gd name="T9" fmla="*/ 16 h 91"/>
                  <a:gd name="T10" fmla="*/ 30 w 124"/>
                  <a:gd name="T11" fmla="*/ 16 h 91"/>
                  <a:gd name="T12" fmla="*/ 20 w 124"/>
                  <a:gd name="T13" fmla="*/ 22 h 91"/>
                  <a:gd name="T14" fmla="*/ 16 w 124"/>
                  <a:gd name="T15" fmla="*/ 34 h 91"/>
                  <a:gd name="T16" fmla="*/ 10 w 124"/>
                  <a:gd name="T17" fmla="*/ 40 h 91"/>
                  <a:gd name="T18" fmla="*/ 2 w 124"/>
                  <a:gd name="T19" fmla="*/ 53 h 91"/>
                  <a:gd name="T20" fmla="*/ 2 w 124"/>
                  <a:gd name="T21" fmla="*/ 69 h 91"/>
                  <a:gd name="T22" fmla="*/ 10 w 124"/>
                  <a:gd name="T23" fmla="*/ 83 h 91"/>
                  <a:gd name="T24" fmla="*/ 24 w 124"/>
                  <a:gd name="T25" fmla="*/ 91 h 91"/>
                  <a:gd name="T26" fmla="*/ 40 w 124"/>
                  <a:gd name="T27" fmla="*/ 91 h 91"/>
                  <a:gd name="T28" fmla="*/ 32 w 124"/>
                  <a:gd name="T29" fmla="*/ 83 h 91"/>
                  <a:gd name="T30" fmla="*/ 18 w 124"/>
                  <a:gd name="T31" fmla="*/ 79 h 91"/>
                  <a:gd name="T32" fmla="*/ 10 w 124"/>
                  <a:gd name="T33" fmla="*/ 67 h 91"/>
                  <a:gd name="T34" fmla="*/ 10 w 124"/>
                  <a:gd name="T35" fmla="*/ 55 h 91"/>
                  <a:gd name="T36" fmla="*/ 16 w 124"/>
                  <a:gd name="T37" fmla="*/ 46 h 91"/>
                  <a:gd name="T38" fmla="*/ 24 w 124"/>
                  <a:gd name="T39" fmla="*/ 40 h 91"/>
                  <a:gd name="T40" fmla="*/ 24 w 124"/>
                  <a:gd name="T41" fmla="*/ 34 h 91"/>
                  <a:gd name="T42" fmla="*/ 28 w 124"/>
                  <a:gd name="T43" fmla="*/ 26 h 91"/>
                  <a:gd name="T44" fmla="*/ 36 w 124"/>
                  <a:gd name="T45" fmla="*/ 22 h 91"/>
                  <a:gd name="T46" fmla="*/ 48 w 124"/>
                  <a:gd name="T47" fmla="*/ 28 h 91"/>
                  <a:gd name="T48" fmla="*/ 55 w 124"/>
                  <a:gd name="T49" fmla="*/ 14 h 91"/>
                  <a:gd name="T50" fmla="*/ 67 w 124"/>
                  <a:gd name="T51" fmla="*/ 8 h 91"/>
                  <a:gd name="T52" fmla="*/ 83 w 124"/>
                  <a:gd name="T53" fmla="*/ 8 h 91"/>
                  <a:gd name="T54" fmla="*/ 95 w 124"/>
                  <a:gd name="T55" fmla="*/ 18 h 91"/>
                  <a:gd name="T56" fmla="*/ 101 w 124"/>
                  <a:gd name="T57" fmla="*/ 34 h 91"/>
                  <a:gd name="T58" fmla="*/ 101 w 124"/>
                  <a:gd name="T59" fmla="*/ 40 h 91"/>
                  <a:gd name="T60" fmla="*/ 108 w 124"/>
                  <a:gd name="T61" fmla="*/ 46 h 91"/>
                  <a:gd name="T62" fmla="*/ 114 w 124"/>
                  <a:gd name="T63" fmla="*/ 55 h 91"/>
                  <a:gd name="T64" fmla="*/ 114 w 124"/>
                  <a:gd name="T65" fmla="*/ 67 h 91"/>
                  <a:gd name="T66" fmla="*/ 107 w 124"/>
                  <a:gd name="T67" fmla="*/ 79 h 91"/>
                  <a:gd name="T68" fmla="*/ 93 w 124"/>
                  <a:gd name="T69" fmla="*/ 83 h 91"/>
                  <a:gd name="T70" fmla="*/ 85 w 124"/>
                  <a:gd name="T71" fmla="*/ 91 h 91"/>
                  <a:gd name="T72" fmla="*/ 101 w 124"/>
                  <a:gd name="T73" fmla="*/ 91 h 91"/>
                  <a:gd name="T74" fmla="*/ 114 w 124"/>
                  <a:gd name="T75" fmla="*/ 83 h 91"/>
                  <a:gd name="T76" fmla="*/ 122 w 124"/>
                  <a:gd name="T77" fmla="*/ 69 h 91"/>
                  <a:gd name="T78" fmla="*/ 122 w 124"/>
                  <a:gd name="T79" fmla="*/ 53 h 91"/>
                  <a:gd name="T80" fmla="*/ 114 w 124"/>
                  <a:gd name="T81" fmla="*/ 4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4" h="91">
                    <a:moveTo>
                      <a:pt x="108" y="34"/>
                    </a:moveTo>
                    <a:lnTo>
                      <a:pt x="108" y="34"/>
                    </a:lnTo>
                    <a:lnTo>
                      <a:pt x="105" y="16"/>
                    </a:lnTo>
                    <a:lnTo>
                      <a:pt x="91" y="4"/>
                    </a:lnTo>
                    <a:lnTo>
                      <a:pt x="73" y="0"/>
                    </a:lnTo>
                    <a:lnTo>
                      <a:pt x="65" y="0"/>
                    </a:lnTo>
                    <a:lnTo>
                      <a:pt x="57" y="4"/>
                    </a:lnTo>
                    <a:lnTo>
                      <a:pt x="50" y="10"/>
                    </a:lnTo>
                    <a:lnTo>
                      <a:pt x="44" y="16"/>
                    </a:lnTo>
                    <a:lnTo>
                      <a:pt x="40" y="16"/>
                    </a:lnTo>
                    <a:lnTo>
                      <a:pt x="36" y="14"/>
                    </a:lnTo>
                    <a:lnTo>
                      <a:pt x="30" y="16"/>
                    </a:lnTo>
                    <a:lnTo>
                      <a:pt x="24" y="18"/>
                    </a:lnTo>
                    <a:lnTo>
                      <a:pt x="20" y="22"/>
                    </a:lnTo>
                    <a:lnTo>
                      <a:pt x="18" y="28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0" y="40"/>
                    </a:lnTo>
                    <a:lnTo>
                      <a:pt x="6" y="46"/>
                    </a:lnTo>
                    <a:lnTo>
                      <a:pt x="2" y="53"/>
                    </a:lnTo>
                    <a:lnTo>
                      <a:pt x="0" y="61"/>
                    </a:lnTo>
                    <a:lnTo>
                      <a:pt x="2" y="69"/>
                    </a:lnTo>
                    <a:lnTo>
                      <a:pt x="6" y="77"/>
                    </a:lnTo>
                    <a:lnTo>
                      <a:pt x="10" y="83"/>
                    </a:lnTo>
                    <a:lnTo>
                      <a:pt x="16" y="87"/>
                    </a:lnTo>
                    <a:lnTo>
                      <a:pt x="24" y="91"/>
                    </a:lnTo>
                    <a:lnTo>
                      <a:pt x="32" y="91"/>
                    </a:lnTo>
                    <a:lnTo>
                      <a:pt x="40" y="91"/>
                    </a:lnTo>
                    <a:lnTo>
                      <a:pt x="40" y="83"/>
                    </a:lnTo>
                    <a:lnTo>
                      <a:pt x="32" y="83"/>
                    </a:lnTo>
                    <a:lnTo>
                      <a:pt x="24" y="83"/>
                    </a:lnTo>
                    <a:lnTo>
                      <a:pt x="18" y="79"/>
                    </a:lnTo>
                    <a:lnTo>
                      <a:pt x="14" y="75"/>
                    </a:lnTo>
                    <a:lnTo>
                      <a:pt x="10" y="67"/>
                    </a:lnTo>
                    <a:lnTo>
                      <a:pt x="8" y="61"/>
                    </a:lnTo>
                    <a:lnTo>
                      <a:pt x="10" y="55"/>
                    </a:lnTo>
                    <a:lnTo>
                      <a:pt x="12" y="49"/>
                    </a:lnTo>
                    <a:lnTo>
                      <a:pt x="16" y="46"/>
                    </a:lnTo>
                    <a:lnTo>
                      <a:pt x="20" y="42"/>
                    </a:lnTo>
                    <a:lnTo>
                      <a:pt x="24" y="40"/>
                    </a:lnTo>
                    <a:lnTo>
                      <a:pt x="24" y="34"/>
                    </a:lnTo>
                    <a:lnTo>
                      <a:pt x="24" y="34"/>
                    </a:lnTo>
                    <a:lnTo>
                      <a:pt x="26" y="30"/>
                    </a:lnTo>
                    <a:lnTo>
                      <a:pt x="28" y="26"/>
                    </a:lnTo>
                    <a:lnTo>
                      <a:pt x="32" y="24"/>
                    </a:lnTo>
                    <a:lnTo>
                      <a:pt x="36" y="22"/>
                    </a:lnTo>
                    <a:lnTo>
                      <a:pt x="42" y="24"/>
                    </a:lnTo>
                    <a:lnTo>
                      <a:pt x="48" y="28"/>
                    </a:lnTo>
                    <a:lnTo>
                      <a:pt x="51" y="20"/>
                    </a:lnTo>
                    <a:lnTo>
                      <a:pt x="55" y="14"/>
                    </a:lnTo>
                    <a:lnTo>
                      <a:pt x="61" y="10"/>
                    </a:lnTo>
                    <a:lnTo>
                      <a:pt x="67" y="8"/>
                    </a:lnTo>
                    <a:lnTo>
                      <a:pt x="73" y="6"/>
                    </a:lnTo>
                    <a:lnTo>
                      <a:pt x="83" y="8"/>
                    </a:lnTo>
                    <a:lnTo>
                      <a:pt x="89" y="12"/>
                    </a:lnTo>
                    <a:lnTo>
                      <a:pt x="95" y="18"/>
                    </a:lnTo>
                    <a:lnTo>
                      <a:pt x="99" y="26"/>
                    </a:lnTo>
                    <a:lnTo>
                      <a:pt x="101" y="34"/>
                    </a:lnTo>
                    <a:lnTo>
                      <a:pt x="101" y="34"/>
                    </a:lnTo>
                    <a:lnTo>
                      <a:pt x="101" y="40"/>
                    </a:lnTo>
                    <a:lnTo>
                      <a:pt x="105" y="42"/>
                    </a:lnTo>
                    <a:lnTo>
                      <a:pt x="108" y="46"/>
                    </a:lnTo>
                    <a:lnTo>
                      <a:pt x="112" y="49"/>
                    </a:lnTo>
                    <a:lnTo>
                      <a:pt x="114" y="55"/>
                    </a:lnTo>
                    <a:lnTo>
                      <a:pt x="116" y="61"/>
                    </a:lnTo>
                    <a:lnTo>
                      <a:pt x="114" y="67"/>
                    </a:lnTo>
                    <a:lnTo>
                      <a:pt x="112" y="75"/>
                    </a:lnTo>
                    <a:lnTo>
                      <a:pt x="107" y="79"/>
                    </a:lnTo>
                    <a:lnTo>
                      <a:pt x="101" y="83"/>
                    </a:lnTo>
                    <a:lnTo>
                      <a:pt x="93" y="83"/>
                    </a:lnTo>
                    <a:lnTo>
                      <a:pt x="85" y="83"/>
                    </a:lnTo>
                    <a:lnTo>
                      <a:pt x="85" y="91"/>
                    </a:lnTo>
                    <a:lnTo>
                      <a:pt x="93" y="91"/>
                    </a:lnTo>
                    <a:lnTo>
                      <a:pt x="101" y="91"/>
                    </a:lnTo>
                    <a:lnTo>
                      <a:pt x="108" y="87"/>
                    </a:lnTo>
                    <a:lnTo>
                      <a:pt x="114" y="83"/>
                    </a:lnTo>
                    <a:lnTo>
                      <a:pt x="120" y="77"/>
                    </a:lnTo>
                    <a:lnTo>
                      <a:pt x="122" y="69"/>
                    </a:lnTo>
                    <a:lnTo>
                      <a:pt x="124" y="61"/>
                    </a:lnTo>
                    <a:lnTo>
                      <a:pt x="122" y="53"/>
                    </a:lnTo>
                    <a:lnTo>
                      <a:pt x="120" y="46"/>
                    </a:lnTo>
                    <a:lnTo>
                      <a:pt x="114" y="40"/>
                    </a:lnTo>
                    <a:lnTo>
                      <a:pt x="108" y="3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en-US" sz="1400"/>
              </a:p>
            </p:txBody>
          </p:sp>
          <p:sp>
            <p:nvSpPr>
              <p:cNvPr id="72" name="Freeform 175">
                <a:extLst>
                  <a:ext uri="{FF2B5EF4-FFF2-40B4-BE49-F238E27FC236}">
                    <a16:creationId xmlns:a16="http://schemas.microsoft.com/office/drawing/2014/main" xmlns="" id="{3020CE1A-7DE0-4063-9891-FB66978A5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2238" y="3041178"/>
                <a:ext cx="56247" cy="89485"/>
              </a:xfrm>
              <a:custGeom>
                <a:avLst/>
                <a:gdLst>
                  <a:gd name="T0" fmla="*/ 23 w 45"/>
                  <a:gd name="T1" fmla="*/ 0 h 68"/>
                  <a:gd name="T2" fmla="*/ 0 w 45"/>
                  <a:gd name="T3" fmla="*/ 31 h 68"/>
                  <a:gd name="T4" fmla="*/ 15 w 45"/>
                  <a:gd name="T5" fmla="*/ 31 h 68"/>
                  <a:gd name="T6" fmla="*/ 15 w 45"/>
                  <a:gd name="T7" fmla="*/ 68 h 68"/>
                  <a:gd name="T8" fmla="*/ 29 w 45"/>
                  <a:gd name="T9" fmla="*/ 68 h 68"/>
                  <a:gd name="T10" fmla="*/ 29 w 45"/>
                  <a:gd name="T11" fmla="*/ 31 h 68"/>
                  <a:gd name="T12" fmla="*/ 45 w 45"/>
                  <a:gd name="T13" fmla="*/ 31 h 68"/>
                  <a:gd name="T14" fmla="*/ 23 w 45"/>
                  <a:gd name="T1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68">
                    <a:moveTo>
                      <a:pt x="23" y="0"/>
                    </a:moveTo>
                    <a:lnTo>
                      <a:pt x="0" y="31"/>
                    </a:lnTo>
                    <a:lnTo>
                      <a:pt x="15" y="31"/>
                    </a:lnTo>
                    <a:lnTo>
                      <a:pt x="15" y="68"/>
                    </a:lnTo>
                    <a:lnTo>
                      <a:pt x="29" y="68"/>
                    </a:lnTo>
                    <a:lnTo>
                      <a:pt x="29" y="31"/>
                    </a:lnTo>
                    <a:lnTo>
                      <a:pt x="45" y="31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 sz="1400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145608D5-ABE4-4655-BF40-810D6A1D43D6}"/>
                </a:ext>
              </a:extLst>
            </p:cNvPr>
            <p:cNvGrpSpPr/>
            <p:nvPr/>
          </p:nvGrpSpPr>
          <p:grpSpPr>
            <a:xfrm>
              <a:off x="3122384" y="3732260"/>
              <a:ext cx="238450" cy="238447"/>
              <a:chOff x="4465138" y="2995158"/>
              <a:chExt cx="155958" cy="155956"/>
            </a:xfrm>
            <a:solidFill>
              <a:schemeClr val="bg1"/>
            </a:solidFill>
          </p:grpSpPr>
          <p:sp>
            <p:nvSpPr>
              <p:cNvPr id="64" name="Freeform 425">
                <a:extLst>
                  <a:ext uri="{FF2B5EF4-FFF2-40B4-BE49-F238E27FC236}">
                    <a16:creationId xmlns:a16="http://schemas.microsoft.com/office/drawing/2014/main" xmlns="" id="{3DF61BF1-27BA-4A74-A809-A53129E3C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8149" y="3013054"/>
                <a:ext cx="15340" cy="12784"/>
              </a:xfrm>
              <a:custGeom>
                <a:avLst/>
                <a:gdLst>
                  <a:gd name="T0" fmla="*/ 12 w 12"/>
                  <a:gd name="T1" fmla="*/ 6 h 12"/>
                  <a:gd name="T2" fmla="*/ 6 w 12"/>
                  <a:gd name="T3" fmla="*/ 0 h 12"/>
                  <a:gd name="T4" fmla="*/ 4 w 12"/>
                  <a:gd name="T5" fmla="*/ 0 h 12"/>
                  <a:gd name="T6" fmla="*/ 0 w 12"/>
                  <a:gd name="T7" fmla="*/ 0 h 12"/>
                  <a:gd name="T8" fmla="*/ 0 w 12"/>
                  <a:gd name="T9" fmla="*/ 4 h 12"/>
                  <a:gd name="T10" fmla="*/ 0 w 12"/>
                  <a:gd name="T11" fmla="*/ 6 h 12"/>
                  <a:gd name="T12" fmla="*/ 6 w 12"/>
                  <a:gd name="T13" fmla="*/ 12 h 12"/>
                  <a:gd name="T14" fmla="*/ 8 w 12"/>
                  <a:gd name="T15" fmla="*/ 12 h 12"/>
                  <a:gd name="T16" fmla="*/ 12 w 12"/>
                  <a:gd name="T17" fmla="*/ 12 h 12"/>
                  <a:gd name="T18" fmla="*/ 12 w 12"/>
                  <a:gd name="T19" fmla="*/ 8 h 12"/>
                  <a:gd name="T20" fmla="*/ 12 w 12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65" name="Freeform 426">
                <a:extLst>
                  <a:ext uri="{FF2B5EF4-FFF2-40B4-BE49-F238E27FC236}">
                    <a16:creationId xmlns:a16="http://schemas.microsoft.com/office/drawing/2014/main" xmlns="" id="{68880DA9-EDA2-454B-90DC-7C0FE8537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138" y="3061632"/>
                <a:ext cx="17898" cy="10227"/>
              </a:xfrm>
              <a:custGeom>
                <a:avLst/>
                <a:gdLst>
                  <a:gd name="T0" fmla="*/ 12 w 16"/>
                  <a:gd name="T1" fmla="*/ 0 h 8"/>
                  <a:gd name="T2" fmla="*/ 4 w 16"/>
                  <a:gd name="T3" fmla="*/ 0 h 8"/>
                  <a:gd name="T4" fmla="*/ 0 w 16"/>
                  <a:gd name="T5" fmla="*/ 0 h 8"/>
                  <a:gd name="T6" fmla="*/ 0 w 16"/>
                  <a:gd name="T7" fmla="*/ 4 h 8"/>
                  <a:gd name="T8" fmla="*/ 0 w 16"/>
                  <a:gd name="T9" fmla="*/ 6 h 8"/>
                  <a:gd name="T10" fmla="*/ 4 w 16"/>
                  <a:gd name="T11" fmla="*/ 8 h 8"/>
                  <a:gd name="T12" fmla="*/ 12 w 16"/>
                  <a:gd name="T13" fmla="*/ 8 h 8"/>
                  <a:gd name="T14" fmla="*/ 14 w 16"/>
                  <a:gd name="T15" fmla="*/ 6 h 8"/>
                  <a:gd name="T16" fmla="*/ 16 w 16"/>
                  <a:gd name="T17" fmla="*/ 4 h 8"/>
                  <a:gd name="T18" fmla="*/ 14 w 16"/>
                  <a:gd name="T19" fmla="*/ 0 h 8"/>
                  <a:gd name="T20" fmla="*/ 12 w 16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2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12" y="8"/>
                    </a:lnTo>
                    <a:lnTo>
                      <a:pt x="14" y="6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66" name="Freeform 427">
                <a:extLst>
                  <a:ext uri="{FF2B5EF4-FFF2-40B4-BE49-F238E27FC236}">
                    <a16:creationId xmlns:a16="http://schemas.microsoft.com/office/drawing/2014/main" xmlns="" id="{892D3DCD-32A8-4EC8-B595-0CD7B68B4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643" y="3071859"/>
                <a:ext cx="20453" cy="10227"/>
              </a:xfrm>
              <a:custGeom>
                <a:avLst/>
                <a:gdLst>
                  <a:gd name="T0" fmla="*/ 12 w 16"/>
                  <a:gd name="T1" fmla="*/ 0 h 8"/>
                  <a:gd name="T2" fmla="*/ 4 w 16"/>
                  <a:gd name="T3" fmla="*/ 0 h 8"/>
                  <a:gd name="T4" fmla="*/ 2 w 16"/>
                  <a:gd name="T5" fmla="*/ 0 h 8"/>
                  <a:gd name="T6" fmla="*/ 0 w 16"/>
                  <a:gd name="T7" fmla="*/ 4 h 8"/>
                  <a:gd name="T8" fmla="*/ 2 w 16"/>
                  <a:gd name="T9" fmla="*/ 6 h 8"/>
                  <a:gd name="T10" fmla="*/ 4 w 16"/>
                  <a:gd name="T11" fmla="*/ 8 h 8"/>
                  <a:gd name="T12" fmla="*/ 12 w 16"/>
                  <a:gd name="T13" fmla="*/ 8 h 8"/>
                  <a:gd name="T14" fmla="*/ 14 w 16"/>
                  <a:gd name="T15" fmla="*/ 6 h 8"/>
                  <a:gd name="T16" fmla="*/ 16 w 16"/>
                  <a:gd name="T17" fmla="*/ 4 h 8"/>
                  <a:gd name="T18" fmla="*/ 14 w 16"/>
                  <a:gd name="T19" fmla="*/ 0 h 8"/>
                  <a:gd name="T20" fmla="*/ 12 w 16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2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12" y="8"/>
                    </a:lnTo>
                    <a:lnTo>
                      <a:pt x="14" y="6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67" name="Freeform 428">
                <a:extLst>
                  <a:ext uri="{FF2B5EF4-FFF2-40B4-BE49-F238E27FC236}">
                    <a16:creationId xmlns:a16="http://schemas.microsoft.com/office/drawing/2014/main" xmlns="" id="{2339C1E8-76BA-4EAB-91D9-E6C9C05E7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303" y="3020725"/>
                <a:ext cx="17898" cy="12784"/>
              </a:xfrm>
              <a:custGeom>
                <a:avLst/>
                <a:gdLst>
                  <a:gd name="T0" fmla="*/ 11 w 13"/>
                  <a:gd name="T1" fmla="*/ 0 h 12"/>
                  <a:gd name="T2" fmla="*/ 9 w 13"/>
                  <a:gd name="T3" fmla="*/ 0 h 12"/>
                  <a:gd name="T4" fmla="*/ 7 w 13"/>
                  <a:gd name="T5" fmla="*/ 0 h 12"/>
                  <a:gd name="T6" fmla="*/ 1 w 13"/>
                  <a:gd name="T7" fmla="*/ 6 h 12"/>
                  <a:gd name="T8" fmla="*/ 0 w 13"/>
                  <a:gd name="T9" fmla="*/ 8 h 12"/>
                  <a:gd name="T10" fmla="*/ 1 w 13"/>
                  <a:gd name="T11" fmla="*/ 12 h 12"/>
                  <a:gd name="T12" fmla="*/ 3 w 13"/>
                  <a:gd name="T13" fmla="*/ 12 h 12"/>
                  <a:gd name="T14" fmla="*/ 7 w 13"/>
                  <a:gd name="T15" fmla="*/ 12 h 12"/>
                  <a:gd name="T16" fmla="*/ 11 w 13"/>
                  <a:gd name="T17" fmla="*/ 6 h 12"/>
                  <a:gd name="T18" fmla="*/ 13 w 13"/>
                  <a:gd name="T19" fmla="*/ 2 h 12"/>
                  <a:gd name="T20" fmla="*/ 11 w 13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11" y="0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7" y="12"/>
                    </a:lnTo>
                    <a:lnTo>
                      <a:pt x="11" y="6"/>
                    </a:lnTo>
                    <a:lnTo>
                      <a:pt x="13" y="2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68" name="Freeform 429">
                <a:extLst>
                  <a:ext uri="{FF2B5EF4-FFF2-40B4-BE49-F238E27FC236}">
                    <a16:creationId xmlns:a16="http://schemas.microsoft.com/office/drawing/2014/main" xmlns="" id="{3AEDAD23-BA56-4A3D-93BE-363827E13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1838" y="2995158"/>
                <a:ext cx="10227" cy="17898"/>
              </a:xfrm>
              <a:custGeom>
                <a:avLst/>
                <a:gdLst>
                  <a:gd name="T0" fmla="*/ 4 w 8"/>
                  <a:gd name="T1" fmla="*/ 14 h 14"/>
                  <a:gd name="T2" fmla="*/ 6 w 8"/>
                  <a:gd name="T3" fmla="*/ 14 h 14"/>
                  <a:gd name="T4" fmla="*/ 8 w 8"/>
                  <a:gd name="T5" fmla="*/ 10 h 14"/>
                  <a:gd name="T6" fmla="*/ 8 w 8"/>
                  <a:gd name="T7" fmla="*/ 4 h 14"/>
                  <a:gd name="T8" fmla="*/ 6 w 8"/>
                  <a:gd name="T9" fmla="*/ 0 h 14"/>
                  <a:gd name="T10" fmla="*/ 4 w 8"/>
                  <a:gd name="T11" fmla="*/ 0 h 14"/>
                  <a:gd name="T12" fmla="*/ 2 w 8"/>
                  <a:gd name="T13" fmla="*/ 0 h 14"/>
                  <a:gd name="T14" fmla="*/ 0 w 8"/>
                  <a:gd name="T15" fmla="*/ 2 h 14"/>
                  <a:gd name="T16" fmla="*/ 0 w 8"/>
                  <a:gd name="T17" fmla="*/ 4 h 14"/>
                  <a:gd name="T18" fmla="*/ 0 w 8"/>
                  <a:gd name="T19" fmla="*/ 10 h 14"/>
                  <a:gd name="T20" fmla="*/ 0 w 8"/>
                  <a:gd name="T21" fmla="*/ 14 h 14"/>
                  <a:gd name="T22" fmla="*/ 4 w 8"/>
                  <a:gd name="T2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lnTo>
                      <a:pt x="6" y="14"/>
                    </a:lnTo>
                    <a:lnTo>
                      <a:pt x="8" y="10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4" y="1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69" name="Freeform 430">
                <a:extLst>
                  <a:ext uri="{FF2B5EF4-FFF2-40B4-BE49-F238E27FC236}">
                    <a16:creationId xmlns:a16="http://schemas.microsoft.com/office/drawing/2014/main" xmlns="" id="{08F232E8-1F7E-45C9-84E7-4F7037D1D4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00931" y="3030952"/>
                <a:ext cx="79258" cy="89485"/>
              </a:xfrm>
              <a:custGeom>
                <a:avLst/>
                <a:gdLst>
                  <a:gd name="T0" fmla="*/ 31 w 61"/>
                  <a:gd name="T1" fmla="*/ 0 h 69"/>
                  <a:gd name="T2" fmla="*/ 23 w 61"/>
                  <a:gd name="T3" fmla="*/ 2 h 69"/>
                  <a:gd name="T4" fmla="*/ 15 w 61"/>
                  <a:gd name="T5" fmla="*/ 4 h 69"/>
                  <a:gd name="T6" fmla="*/ 10 w 61"/>
                  <a:gd name="T7" fmla="*/ 10 h 69"/>
                  <a:gd name="T8" fmla="*/ 4 w 61"/>
                  <a:gd name="T9" fmla="*/ 16 h 69"/>
                  <a:gd name="T10" fmla="*/ 2 w 61"/>
                  <a:gd name="T11" fmla="*/ 23 h 69"/>
                  <a:gd name="T12" fmla="*/ 0 w 61"/>
                  <a:gd name="T13" fmla="*/ 31 h 69"/>
                  <a:gd name="T14" fmla="*/ 2 w 61"/>
                  <a:gd name="T15" fmla="*/ 39 h 69"/>
                  <a:gd name="T16" fmla="*/ 4 w 61"/>
                  <a:gd name="T17" fmla="*/ 47 h 69"/>
                  <a:gd name="T18" fmla="*/ 10 w 61"/>
                  <a:gd name="T19" fmla="*/ 53 h 69"/>
                  <a:gd name="T20" fmla="*/ 15 w 61"/>
                  <a:gd name="T21" fmla="*/ 57 h 69"/>
                  <a:gd name="T22" fmla="*/ 15 w 61"/>
                  <a:gd name="T23" fmla="*/ 69 h 69"/>
                  <a:gd name="T24" fmla="*/ 47 w 61"/>
                  <a:gd name="T25" fmla="*/ 69 h 69"/>
                  <a:gd name="T26" fmla="*/ 47 w 61"/>
                  <a:gd name="T27" fmla="*/ 57 h 69"/>
                  <a:gd name="T28" fmla="*/ 53 w 61"/>
                  <a:gd name="T29" fmla="*/ 53 h 69"/>
                  <a:gd name="T30" fmla="*/ 57 w 61"/>
                  <a:gd name="T31" fmla="*/ 47 h 69"/>
                  <a:gd name="T32" fmla="*/ 61 w 61"/>
                  <a:gd name="T33" fmla="*/ 39 h 69"/>
                  <a:gd name="T34" fmla="*/ 61 w 61"/>
                  <a:gd name="T35" fmla="*/ 31 h 69"/>
                  <a:gd name="T36" fmla="*/ 61 w 61"/>
                  <a:gd name="T37" fmla="*/ 23 h 69"/>
                  <a:gd name="T38" fmla="*/ 57 w 61"/>
                  <a:gd name="T39" fmla="*/ 16 h 69"/>
                  <a:gd name="T40" fmla="*/ 53 w 61"/>
                  <a:gd name="T41" fmla="*/ 10 h 69"/>
                  <a:gd name="T42" fmla="*/ 47 w 61"/>
                  <a:gd name="T43" fmla="*/ 4 h 69"/>
                  <a:gd name="T44" fmla="*/ 39 w 61"/>
                  <a:gd name="T45" fmla="*/ 2 h 69"/>
                  <a:gd name="T46" fmla="*/ 31 w 61"/>
                  <a:gd name="T47" fmla="*/ 0 h 69"/>
                  <a:gd name="T48" fmla="*/ 43 w 61"/>
                  <a:gd name="T49" fmla="*/ 51 h 69"/>
                  <a:gd name="T50" fmla="*/ 39 w 61"/>
                  <a:gd name="T51" fmla="*/ 53 h 69"/>
                  <a:gd name="T52" fmla="*/ 39 w 61"/>
                  <a:gd name="T53" fmla="*/ 61 h 69"/>
                  <a:gd name="T54" fmla="*/ 23 w 61"/>
                  <a:gd name="T55" fmla="*/ 61 h 69"/>
                  <a:gd name="T56" fmla="*/ 23 w 61"/>
                  <a:gd name="T57" fmla="*/ 53 h 69"/>
                  <a:gd name="T58" fmla="*/ 19 w 61"/>
                  <a:gd name="T59" fmla="*/ 51 h 69"/>
                  <a:gd name="T60" fmla="*/ 15 w 61"/>
                  <a:gd name="T61" fmla="*/ 47 h 69"/>
                  <a:gd name="T62" fmla="*/ 11 w 61"/>
                  <a:gd name="T63" fmla="*/ 43 h 69"/>
                  <a:gd name="T64" fmla="*/ 10 w 61"/>
                  <a:gd name="T65" fmla="*/ 37 h 69"/>
                  <a:gd name="T66" fmla="*/ 8 w 61"/>
                  <a:gd name="T67" fmla="*/ 31 h 69"/>
                  <a:gd name="T68" fmla="*/ 10 w 61"/>
                  <a:gd name="T69" fmla="*/ 23 h 69"/>
                  <a:gd name="T70" fmla="*/ 11 w 61"/>
                  <a:gd name="T71" fmla="*/ 18 h 69"/>
                  <a:gd name="T72" fmla="*/ 17 w 61"/>
                  <a:gd name="T73" fmla="*/ 12 h 69"/>
                  <a:gd name="T74" fmla="*/ 23 w 61"/>
                  <a:gd name="T75" fmla="*/ 10 h 69"/>
                  <a:gd name="T76" fmla="*/ 31 w 61"/>
                  <a:gd name="T77" fmla="*/ 8 h 69"/>
                  <a:gd name="T78" fmla="*/ 39 w 61"/>
                  <a:gd name="T79" fmla="*/ 10 h 69"/>
                  <a:gd name="T80" fmla="*/ 45 w 61"/>
                  <a:gd name="T81" fmla="*/ 12 h 69"/>
                  <a:gd name="T82" fmla="*/ 49 w 61"/>
                  <a:gd name="T83" fmla="*/ 18 h 69"/>
                  <a:gd name="T84" fmla="*/ 53 w 61"/>
                  <a:gd name="T85" fmla="*/ 23 h 69"/>
                  <a:gd name="T86" fmla="*/ 55 w 61"/>
                  <a:gd name="T87" fmla="*/ 31 h 69"/>
                  <a:gd name="T88" fmla="*/ 53 w 61"/>
                  <a:gd name="T89" fmla="*/ 37 h 69"/>
                  <a:gd name="T90" fmla="*/ 51 w 61"/>
                  <a:gd name="T91" fmla="*/ 43 h 69"/>
                  <a:gd name="T92" fmla="*/ 47 w 61"/>
                  <a:gd name="T93" fmla="*/ 47 h 69"/>
                  <a:gd name="T94" fmla="*/ 43 w 61"/>
                  <a:gd name="T95" fmla="*/ 5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1" h="69">
                    <a:moveTo>
                      <a:pt x="31" y="0"/>
                    </a:moveTo>
                    <a:lnTo>
                      <a:pt x="23" y="2"/>
                    </a:lnTo>
                    <a:lnTo>
                      <a:pt x="15" y="4"/>
                    </a:lnTo>
                    <a:lnTo>
                      <a:pt x="10" y="10"/>
                    </a:lnTo>
                    <a:lnTo>
                      <a:pt x="4" y="16"/>
                    </a:lnTo>
                    <a:lnTo>
                      <a:pt x="2" y="23"/>
                    </a:lnTo>
                    <a:lnTo>
                      <a:pt x="0" y="31"/>
                    </a:lnTo>
                    <a:lnTo>
                      <a:pt x="2" y="39"/>
                    </a:lnTo>
                    <a:lnTo>
                      <a:pt x="4" y="47"/>
                    </a:lnTo>
                    <a:lnTo>
                      <a:pt x="10" y="53"/>
                    </a:lnTo>
                    <a:lnTo>
                      <a:pt x="15" y="57"/>
                    </a:lnTo>
                    <a:lnTo>
                      <a:pt x="15" y="69"/>
                    </a:lnTo>
                    <a:lnTo>
                      <a:pt x="47" y="69"/>
                    </a:lnTo>
                    <a:lnTo>
                      <a:pt x="47" y="57"/>
                    </a:lnTo>
                    <a:lnTo>
                      <a:pt x="53" y="53"/>
                    </a:lnTo>
                    <a:lnTo>
                      <a:pt x="57" y="47"/>
                    </a:lnTo>
                    <a:lnTo>
                      <a:pt x="61" y="39"/>
                    </a:lnTo>
                    <a:lnTo>
                      <a:pt x="61" y="31"/>
                    </a:lnTo>
                    <a:lnTo>
                      <a:pt x="61" y="23"/>
                    </a:lnTo>
                    <a:lnTo>
                      <a:pt x="57" y="16"/>
                    </a:lnTo>
                    <a:lnTo>
                      <a:pt x="53" y="10"/>
                    </a:lnTo>
                    <a:lnTo>
                      <a:pt x="47" y="4"/>
                    </a:lnTo>
                    <a:lnTo>
                      <a:pt x="39" y="2"/>
                    </a:lnTo>
                    <a:lnTo>
                      <a:pt x="31" y="0"/>
                    </a:lnTo>
                    <a:close/>
                    <a:moveTo>
                      <a:pt x="43" y="51"/>
                    </a:moveTo>
                    <a:lnTo>
                      <a:pt x="39" y="53"/>
                    </a:lnTo>
                    <a:lnTo>
                      <a:pt x="39" y="61"/>
                    </a:lnTo>
                    <a:lnTo>
                      <a:pt x="23" y="61"/>
                    </a:lnTo>
                    <a:lnTo>
                      <a:pt x="23" y="53"/>
                    </a:lnTo>
                    <a:lnTo>
                      <a:pt x="19" y="51"/>
                    </a:lnTo>
                    <a:lnTo>
                      <a:pt x="15" y="47"/>
                    </a:lnTo>
                    <a:lnTo>
                      <a:pt x="11" y="43"/>
                    </a:lnTo>
                    <a:lnTo>
                      <a:pt x="10" y="37"/>
                    </a:lnTo>
                    <a:lnTo>
                      <a:pt x="8" y="31"/>
                    </a:lnTo>
                    <a:lnTo>
                      <a:pt x="10" y="23"/>
                    </a:lnTo>
                    <a:lnTo>
                      <a:pt x="11" y="18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31" y="8"/>
                    </a:lnTo>
                    <a:lnTo>
                      <a:pt x="39" y="10"/>
                    </a:lnTo>
                    <a:lnTo>
                      <a:pt x="45" y="12"/>
                    </a:lnTo>
                    <a:lnTo>
                      <a:pt x="49" y="18"/>
                    </a:lnTo>
                    <a:lnTo>
                      <a:pt x="53" y="23"/>
                    </a:lnTo>
                    <a:lnTo>
                      <a:pt x="55" y="31"/>
                    </a:lnTo>
                    <a:lnTo>
                      <a:pt x="53" y="37"/>
                    </a:lnTo>
                    <a:lnTo>
                      <a:pt x="51" y="43"/>
                    </a:lnTo>
                    <a:lnTo>
                      <a:pt x="47" y="47"/>
                    </a:lnTo>
                    <a:lnTo>
                      <a:pt x="43" y="5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70" name="Freeform 431">
                <a:extLst>
                  <a:ext uri="{FF2B5EF4-FFF2-40B4-BE49-F238E27FC236}">
                    <a16:creationId xmlns:a16="http://schemas.microsoft.com/office/drawing/2014/main" xmlns="" id="{672C0AC3-9A70-43D8-99ED-98EE1BBDD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385" y="3130661"/>
                <a:ext cx="40907" cy="20453"/>
              </a:xfrm>
              <a:custGeom>
                <a:avLst/>
                <a:gdLst>
                  <a:gd name="T0" fmla="*/ 0 w 32"/>
                  <a:gd name="T1" fmla="*/ 8 h 16"/>
                  <a:gd name="T2" fmla="*/ 8 w 32"/>
                  <a:gd name="T3" fmla="*/ 8 h 16"/>
                  <a:gd name="T4" fmla="*/ 8 w 32"/>
                  <a:gd name="T5" fmla="*/ 8 h 16"/>
                  <a:gd name="T6" fmla="*/ 10 w 32"/>
                  <a:gd name="T7" fmla="*/ 12 h 16"/>
                  <a:gd name="T8" fmla="*/ 12 w 32"/>
                  <a:gd name="T9" fmla="*/ 14 h 16"/>
                  <a:gd name="T10" fmla="*/ 16 w 32"/>
                  <a:gd name="T11" fmla="*/ 16 h 16"/>
                  <a:gd name="T12" fmla="*/ 20 w 32"/>
                  <a:gd name="T13" fmla="*/ 14 h 16"/>
                  <a:gd name="T14" fmla="*/ 22 w 32"/>
                  <a:gd name="T15" fmla="*/ 12 h 16"/>
                  <a:gd name="T16" fmla="*/ 24 w 32"/>
                  <a:gd name="T17" fmla="*/ 8 h 16"/>
                  <a:gd name="T18" fmla="*/ 24 w 32"/>
                  <a:gd name="T19" fmla="*/ 8 h 16"/>
                  <a:gd name="T20" fmla="*/ 32 w 32"/>
                  <a:gd name="T21" fmla="*/ 8 h 16"/>
                  <a:gd name="T22" fmla="*/ 32 w 32"/>
                  <a:gd name="T23" fmla="*/ 0 h 16"/>
                  <a:gd name="T24" fmla="*/ 0 w 32"/>
                  <a:gd name="T25" fmla="*/ 0 h 16"/>
                  <a:gd name="T26" fmla="*/ 0 w 32"/>
                  <a:gd name="T27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16">
                    <a:moveTo>
                      <a:pt x="0" y="8"/>
                    </a:moveTo>
                    <a:lnTo>
                      <a:pt x="8" y="8"/>
                    </a:lnTo>
                    <a:lnTo>
                      <a:pt x="8" y="8"/>
                    </a:lnTo>
                    <a:lnTo>
                      <a:pt x="10" y="12"/>
                    </a:lnTo>
                    <a:lnTo>
                      <a:pt x="12" y="14"/>
                    </a:lnTo>
                    <a:lnTo>
                      <a:pt x="16" y="16"/>
                    </a:lnTo>
                    <a:lnTo>
                      <a:pt x="20" y="14"/>
                    </a:lnTo>
                    <a:lnTo>
                      <a:pt x="22" y="1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32" y="8"/>
                    </a:lnTo>
                    <a:lnTo>
                      <a:pt x="32" y="0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7FDA256F-C8F9-4C06-9E07-B4722F01E099}"/>
                </a:ext>
              </a:extLst>
            </p:cNvPr>
            <p:cNvGrpSpPr/>
            <p:nvPr/>
          </p:nvGrpSpPr>
          <p:grpSpPr>
            <a:xfrm>
              <a:off x="5818136" y="3772720"/>
              <a:ext cx="195878" cy="185920"/>
              <a:chOff x="3212363" y="1131334"/>
              <a:chExt cx="150844" cy="143176"/>
            </a:xfrm>
            <a:solidFill>
              <a:schemeClr val="bg1"/>
            </a:solidFill>
          </p:grpSpPr>
          <p:sp>
            <p:nvSpPr>
              <p:cNvPr id="62" name="Freeform 59">
                <a:extLst>
                  <a:ext uri="{FF2B5EF4-FFF2-40B4-BE49-F238E27FC236}">
                    <a16:creationId xmlns:a16="http://schemas.microsoft.com/office/drawing/2014/main" xmlns="" id="{C89EFFA8-A3E9-4F5E-BDC5-5AD55DDB9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166" y="1131334"/>
                <a:ext cx="92041" cy="92041"/>
              </a:xfrm>
              <a:custGeom>
                <a:avLst/>
                <a:gdLst>
                  <a:gd name="T0" fmla="*/ 71 w 73"/>
                  <a:gd name="T1" fmla="*/ 2 h 71"/>
                  <a:gd name="T2" fmla="*/ 67 w 73"/>
                  <a:gd name="T3" fmla="*/ 0 h 71"/>
                  <a:gd name="T4" fmla="*/ 65 w 73"/>
                  <a:gd name="T5" fmla="*/ 0 h 71"/>
                  <a:gd name="T6" fmla="*/ 61 w 73"/>
                  <a:gd name="T7" fmla="*/ 0 h 71"/>
                  <a:gd name="T8" fmla="*/ 61 w 73"/>
                  <a:gd name="T9" fmla="*/ 2 h 71"/>
                  <a:gd name="T10" fmla="*/ 59 w 73"/>
                  <a:gd name="T11" fmla="*/ 2 h 71"/>
                  <a:gd name="T12" fmla="*/ 57 w 73"/>
                  <a:gd name="T13" fmla="*/ 6 h 71"/>
                  <a:gd name="T14" fmla="*/ 49 w 73"/>
                  <a:gd name="T15" fmla="*/ 14 h 71"/>
                  <a:gd name="T16" fmla="*/ 39 w 73"/>
                  <a:gd name="T17" fmla="*/ 24 h 71"/>
                  <a:gd name="T18" fmla="*/ 29 w 73"/>
                  <a:gd name="T19" fmla="*/ 34 h 71"/>
                  <a:gd name="T20" fmla="*/ 24 w 73"/>
                  <a:gd name="T21" fmla="*/ 40 h 71"/>
                  <a:gd name="T22" fmla="*/ 20 w 73"/>
                  <a:gd name="T23" fmla="*/ 42 h 71"/>
                  <a:gd name="T24" fmla="*/ 16 w 73"/>
                  <a:gd name="T25" fmla="*/ 44 h 71"/>
                  <a:gd name="T26" fmla="*/ 12 w 73"/>
                  <a:gd name="T27" fmla="*/ 47 h 71"/>
                  <a:gd name="T28" fmla="*/ 8 w 73"/>
                  <a:gd name="T29" fmla="*/ 49 h 71"/>
                  <a:gd name="T30" fmla="*/ 4 w 73"/>
                  <a:gd name="T31" fmla="*/ 51 h 71"/>
                  <a:gd name="T32" fmla="*/ 0 w 73"/>
                  <a:gd name="T33" fmla="*/ 51 h 71"/>
                  <a:gd name="T34" fmla="*/ 0 w 73"/>
                  <a:gd name="T35" fmla="*/ 51 h 71"/>
                  <a:gd name="T36" fmla="*/ 20 w 73"/>
                  <a:gd name="T37" fmla="*/ 71 h 71"/>
                  <a:gd name="T38" fmla="*/ 20 w 73"/>
                  <a:gd name="T39" fmla="*/ 71 h 71"/>
                  <a:gd name="T40" fmla="*/ 22 w 73"/>
                  <a:gd name="T41" fmla="*/ 69 h 71"/>
                  <a:gd name="T42" fmla="*/ 24 w 73"/>
                  <a:gd name="T43" fmla="*/ 65 h 71"/>
                  <a:gd name="T44" fmla="*/ 26 w 73"/>
                  <a:gd name="T45" fmla="*/ 61 h 71"/>
                  <a:gd name="T46" fmla="*/ 28 w 73"/>
                  <a:gd name="T47" fmla="*/ 55 h 71"/>
                  <a:gd name="T48" fmla="*/ 29 w 73"/>
                  <a:gd name="T49" fmla="*/ 51 h 71"/>
                  <a:gd name="T50" fmla="*/ 33 w 73"/>
                  <a:gd name="T51" fmla="*/ 49 h 71"/>
                  <a:gd name="T52" fmla="*/ 39 w 73"/>
                  <a:gd name="T53" fmla="*/ 44 h 71"/>
                  <a:gd name="T54" fmla="*/ 49 w 73"/>
                  <a:gd name="T55" fmla="*/ 34 h 71"/>
                  <a:gd name="T56" fmla="*/ 59 w 73"/>
                  <a:gd name="T57" fmla="*/ 24 h 71"/>
                  <a:gd name="T58" fmla="*/ 67 w 73"/>
                  <a:gd name="T59" fmla="*/ 16 h 71"/>
                  <a:gd name="T60" fmla="*/ 69 w 73"/>
                  <a:gd name="T61" fmla="*/ 12 h 71"/>
                  <a:gd name="T62" fmla="*/ 71 w 73"/>
                  <a:gd name="T63" fmla="*/ 12 h 71"/>
                  <a:gd name="T64" fmla="*/ 71 w 73"/>
                  <a:gd name="T65" fmla="*/ 10 h 71"/>
                  <a:gd name="T66" fmla="*/ 73 w 73"/>
                  <a:gd name="T67" fmla="*/ 8 h 71"/>
                  <a:gd name="T68" fmla="*/ 73 w 73"/>
                  <a:gd name="T69" fmla="*/ 4 h 71"/>
                  <a:gd name="T70" fmla="*/ 71 w 73"/>
                  <a:gd name="T71" fmla="*/ 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" h="71">
                    <a:moveTo>
                      <a:pt x="71" y="2"/>
                    </a:moveTo>
                    <a:lnTo>
                      <a:pt x="67" y="0"/>
                    </a:lnTo>
                    <a:lnTo>
                      <a:pt x="65" y="0"/>
                    </a:lnTo>
                    <a:lnTo>
                      <a:pt x="61" y="0"/>
                    </a:lnTo>
                    <a:lnTo>
                      <a:pt x="61" y="2"/>
                    </a:lnTo>
                    <a:lnTo>
                      <a:pt x="59" y="2"/>
                    </a:lnTo>
                    <a:lnTo>
                      <a:pt x="57" y="6"/>
                    </a:lnTo>
                    <a:lnTo>
                      <a:pt x="49" y="14"/>
                    </a:lnTo>
                    <a:lnTo>
                      <a:pt x="39" y="24"/>
                    </a:lnTo>
                    <a:lnTo>
                      <a:pt x="29" y="34"/>
                    </a:lnTo>
                    <a:lnTo>
                      <a:pt x="24" y="40"/>
                    </a:lnTo>
                    <a:lnTo>
                      <a:pt x="20" y="42"/>
                    </a:lnTo>
                    <a:lnTo>
                      <a:pt x="16" y="44"/>
                    </a:lnTo>
                    <a:lnTo>
                      <a:pt x="12" y="47"/>
                    </a:lnTo>
                    <a:lnTo>
                      <a:pt x="8" y="49"/>
                    </a:lnTo>
                    <a:lnTo>
                      <a:pt x="4" y="5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0" y="71"/>
                    </a:lnTo>
                    <a:lnTo>
                      <a:pt x="20" y="71"/>
                    </a:lnTo>
                    <a:lnTo>
                      <a:pt x="22" y="69"/>
                    </a:lnTo>
                    <a:lnTo>
                      <a:pt x="24" y="65"/>
                    </a:lnTo>
                    <a:lnTo>
                      <a:pt x="26" y="61"/>
                    </a:lnTo>
                    <a:lnTo>
                      <a:pt x="28" y="55"/>
                    </a:lnTo>
                    <a:lnTo>
                      <a:pt x="29" y="51"/>
                    </a:lnTo>
                    <a:lnTo>
                      <a:pt x="33" y="49"/>
                    </a:lnTo>
                    <a:lnTo>
                      <a:pt x="39" y="44"/>
                    </a:lnTo>
                    <a:lnTo>
                      <a:pt x="49" y="34"/>
                    </a:lnTo>
                    <a:lnTo>
                      <a:pt x="59" y="24"/>
                    </a:lnTo>
                    <a:lnTo>
                      <a:pt x="67" y="16"/>
                    </a:lnTo>
                    <a:lnTo>
                      <a:pt x="69" y="12"/>
                    </a:lnTo>
                    <a:lnTo>
                      <a:pt x="71" y="12"/>
                    </a:lnTo>
                    <a:lnTo>
                      <a:pt x="71" y="10"/>
                    </a:lnTo>
                    <a:lnTo>
                      <a:pt x="73" y="8"/>
                    </a:lnTo>
                    <a:lnTo>
                      <a:pt x="73" y="4"/>
                    </a:lnTo>
                    <a:lnTo>
                      <a:pt x="71" y="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63" name="Freeform 60">
                <a:extLst>
                  <a:ext uri="{FF2B5EF4-FFF2-40B4-BE49-F238E27FC236}">
                    <a16:creationId xmlns:a16="http://schemas.microsoft.com/office/drawing/2014/main" xmlns="" id="{D2B1E7C5-F27A-44D4-9DFD-C5F4592632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12363" y="1205479"/>
                <a:ext cx="76701" cy="69031"/>
              </a:xfrm>
              <a:custGeom>
                <a:avLst/>
                <a:gdLst>
                  <a:gd name="T0" fmla="*/ 21 w 59"/>
                  <a:gd name="T1" fmla="*/ 14 h 55"/>
                  <a:gd name="T2" fmla="*/ 17 w 59"/>
                  <a:gd name="T3" fmla="*/ 30 h 55"/>
                  <a:gd name="T4" fmla="*/ 14 w 59"/>
                  <a:gd name="T5" fmla="*/ 42 h 55"/>
                  <a:gd name="T6" fmla="*/ 8 w 59"/>
                  <a:gd name="T7" fmla="*/ 49 h 55"/>
                  <a:gd name="T8" fmla="*/ 0 w 59"/>
                  <a:gd name="T9" fmla="*/ 53 h 55"/>
                  <a:gd name="T10" fmla="*/ 21 w 59"/>
                  <a:gd name="T11" fmla="*/ 55 h 55"/>
                  <a:gd name="T12" fmla="*/ 37 w 59"/>
                  <a:gd name="T13" fmla="*/ 51 h 55"/>
                  <a:gd name="T14" fmla="*/ 47 w 59"/>
                  <a:gd name="T15" fmla="*/ 45 h 55"/>
                  <a:gd name="T16" fmla="*/ 55 w 59"/>
                  <a:gd name="T17" fmla="*/ 38 h 55"/>
                  <a:gd name="T18" fmla="*/ 57 w 59"/>
                  <a:gd name="T19" fmla="*/ 30 h 55"/>
                  <a:gd name="T20" fmla="*/ 59 w 59"/>
                  <a:gd name="T21" fmla="*/ 24 h 55"/>
                  <a:gd name="T22" fmla="*/ 59 w 59"/>
                  <a:gd name="T23" fmla="*/ 20 h 55"/>
                  <a:gd name="T24" fmla="*/ 39 w 59"/>
                  <a:gd name="T25" fmla="*/ 0 h 55"/>
                  <a:gd name="T26" fmla="*/ 37 w 59"/>
                  <a:gd name="T27" fmla="*/ 2 h 55"/>
                  <a:gd name="T28" fmla="*/ 33 w 59"/>
                  <a:gd name="T29" fmla="*/ 2 h 55"/>
                  <a:gd name="T30" fmla="*/ 29 w 59"/>
                  <a:gd name="T31" fmla="*/ 6 h 55"/>
                  <a:gd name="T32" fmla="*/ 25 w 59"/>
                  <a:gd name="T33" fmla="*/ 10 h 55"/>
                  <a:gd name="T34" fmla="*/ 21 w 59"/>
                  <a:gd name="T35" fmla="*/ 14 h 55"/>
                  <a:gd name="T36" fmla="*/ 16 w 59"/>
                  <a:gd name="T37" fmla="*/ 47 h 55"/>
                  <a:gd name="T38" fmla="*/ 21 w 59"/>
                  <a:gd name="T39" fmla="*/ 36 h 55"/>
                  <a:gd name="T40" fmla="*/ 29 w 59"/>
                  <a:gd name="T41" fmla="*/ 20 h 55"/>
                  <a:gd name="T42" fmla="*/ 37 w 59"/>
                  <a:gd name="T43" fmla="*/ 10 h 55"/>
                  <a:gd name="T44" fmla="*/ 39 w 59"/>
                  <a:gd name="T45" fmla="*/ 16 h 55"/>
                  <a:gd name="T46" fmla="*/ 37 w 59"/>
                  <a:gd name="T47" fmla="*/ 26 h 55"/>
                  <a:gd name="T48" fmla="*/ 29 w 59"/>
                  <a:gd name="T49" fmla="*/ 36 h 55"/>
                  <a:gd name="T50" fmla="*/ 16 w 59"/>
                  <a:gd name="T51" fmla="*/ 4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55">
                    <a:moveTo>
                      <a:pt x="21" y="14"/>
                    </a:moveTo>
                    <a:lnTo>
                      <a:pt x="17" y="30"/>
                    </a:lnTo>
                    <a:lnTo>
                      <a:pt x="14" y="42"/>
                    </a:lnTo>
                    <a:lnTo>
                      <a:pt x="8" y="49"/>
                    </a:lnTo>
                    <a:lnTo>
                      <a:pt x="0" y="53"/>
                    </a:lnTo>
                    <a:lnTo>
                      <a:pt x="21" y="55"/>
                    </a:lnTo>
                    <a:lnTo>
                      <a:pt x="37" y="51"/>
                    </a:lnTo>
                    <a:lnTo>
                      <a:pt x="47" y="45"/>
                    </a:lnTo>
                    <a:lnTo>
                      <a:pt x="55" y="38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59" y="20"/>
                    </a:lnTo>
                    <a:lnTo>
                      <a:pt x="39" y="0"/>
                    </a:lnTo>
                    <a:lnTo>
                      <a:pt x="37" y="2"/>
                    </a:lnTo>
                    <a:lnTo>
                      <a:pt x="33" y="2"/>
                    </a:lnTo>
                    <a:lnTo>
                      <a:pt x="29" y="6"/>
                    </a:lnTo>
                    <a:lnTo>
                      <a:pt x="25" y="10"/>
                    </a:lnTo>
                    <a:lnTo>
                      <a:pt x="21" y="14"/>
                    </a:lnTo>
                    <a:close/>
                    <a:moveTo>
                      <a:pt x="16" y="47"/>
                    </a:moveTo>
                    <a:lnTo>
                      <a:pt x="21" y="36"/>
                    </a:lnTo>
                    <a:lnTo>
                      <a:pt x="29" y="20"/>
                    </a:lnTo>
                    <a:lnTo>
                      <a:pt x="37" y="10"/>
                    </a:lnTo>
                    <a:lnTo>
                      <a:pt x="39" y="16"/>
                    </a:lnTo>
                    <a:lnTo>
                      <a:pt x="37" y="26"/>
                    </a:lnTo>
                    <a:lnTo>
                      <a:pt x="29" y="36"/>
                    </a:lnTo>
                    <a:lnTo>
                      <a:pt x="16" y="4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76552760-55EC-48FE-9DD1-9A3446842350}"/>
                </a:ext>
              </a:extLst>
            </p:cNvPr>
            <p:cNvGrpSpPr/>
            <p:nvPr/>
          </p:nvGrpSpPr>
          <p:grpSpPr>
            <a:xfrm>
              <a:off x="5809865" y="1248813"/>
              <a:ext cx="229491" cy="229489"/>
              <a:chOff x="4465138" y="3618989"/>
              <a:chExt cx="155959" cy="155958"/>
            </a:xfrm>
            <a:solidFill>
              <a:schemeClr val="bg1"/>
            </a:solidFill>
          </p:grpSpPr>
          <p:sp>
            <p:nvSpPr>
              <p:cNvPr id="60" name="Freeform 228">
                <a:extLst>
                  <a:ext uri="{FF2B5EF4-FFF2-40B4-BE49-F238E27FC236}">
                    <a16:creationId xmlns:a16="http://schemas.microsoft.com/office/drawing/2014/main" xmlns="" id="{27DF90A6-F868-4883-9E13-4D1C9476C5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5138" y="3667566"/>
                <a:ext cx="107381" cy="107381"/>
              </a:xfrm>
              <a:custGeom>
                <a:avLst/>
                <a:gdLst>
                  <a:gd name="T0" fmla="*/ 67 w 85"/>
                  <a:gd name="T1" fmla="*/ 33 h 84"/>
                  <a:gd name="T2" fmla="*/ 73 w 85"/>
                  <a:gd name="T3" fmla="*/ 19 h 84"/>
                  <a:gd name="T4" fmla="*/ 73 w 85"/>
                  <a:gd name="T5" fmla="*/ 15 h 84"/>
                  <a:gd name="T6" fmla="*/ 69 w 85"/>
                  <a:gd name="T7" fmla="*/ 9 h 84"/>
                  <a:gd name="T8" fmla="*/ 65 w 85"/>
                  <a:gd name="T9" fmla="*/ 9 h 84"/>
                  <a:gd name="T10" fmla="*/ 55 w 85"/>
                  <a:gd name="T11" fmla="*/ 17 h 84"/>
                  <a:gd name="T12" fmla="*/ 47 w 85"/>
                  <a:gd name="T13" fmla="*/ 6 h 84"/>
                  <a:gd name="T14" fmla="*/ 43 w 85"/>
                  <a:gd name="T15" fmla="*/ 0 h 84"/>
                  <a:gd name="T16" fmla="*/ 36 w 85"/>
                  <a:gd name="T17" fmla="*/ 2 h 84"/>
                  <a:gd name="T18" fmla="*/ 34 w 85"/>
                  <a:gd name="T19" fmla="*/ 15 h 84"/>
                  <a:gd name="T20" fmla="*/ 20 w 85"/>
                  <a:gd name="T21" fmla="*/ 11 h 84"/>
                  <a:gd name="T22" fmla="*/ 14 w 85"/>
                  <a:gd name="T23" fmla="*/ 9 h 84"/>
                  <a:gd name="T24" fmla="*/ 10 w 85"/>
                  <a:gd name="T25" fmla="*/ 15 h 84"/>
                  <a:gd name="T26" fmla="*/ 8 w 85"/>
                  <a:gd name="T27" fmla="*/ 19 h 84"/>
                  <a:gd name="T28" fmla="*/ 16 w 85"/>
                  <a:gd name="T29" fmla="*/ 27 h 84"/>
                  <a:gd name="T30" fmla="*/ 4 w 85"/>
                  <a:gd name="T31" fmla="*/ 37 h 84"/>
                  <a:gd name="T32" fmla="*/ 0 w 85"/>
                  <a:gd name="T33" fmla="*/ 41 h 84"/>
                  <a:gd name="T34" fmla="*/ 0 w 85"/>
                  <a:gd name="T35" fmla="*/ 49 h 84"/>
                  <a:gd name="T36" fmla="*/ 14 w 85"/>
                  <a:gd name="T37" fmla="*/ 51 h 84"/>
                  <a:gd name="T38" fmla="*/ 18 w 85"/>
                  <a:gd name="T39" fmla="*/ 59 h 84"/>
                  <a:gd name="T40" fmla="*/ 10 w 85"/>
                  <a:gd name="T41" fmla="*/ 66 h 84"/>
                  <a:gd name="T42" fmla="*/ 12 w 85"/>
                  <a:gd name="T43" fmla="*/ 70 h 84"/>
                  <a:gd name="T44" fmla="*/ 16 w 85"/>
                  <a:gd name="T45" fmla="*/ 76 h 84"/>
                  <a:gd name="T46" fmla="*/ 22 w 85"/>
                  <a:gd name="T47" fmla="*/ 74 h 84"/>
                  <a:gd name="T48" fmla="*/ 36 w 85"/>
                  <a:gd name="T49" fmla="*/ 70 h 84"/>
                  <a:gd name="T50" fmla="*/ 38 w 85"/>
                  <a:gd name="T51" fmla="*/ 82 h 84"/>
                  <a:gd name="T52" fmla="*/ 45 w 85"/>
                  <a:gd name="T53" fmla="*/ 84 h 84"/>
                  <a:gd name="T54" fmla="*/ 49 w 85"/>
                  <a:gd name="T55" fmla="*/ 80 h 84"/>
                  <a:gd name="T56" fmla="*/ 57 w 85"/>
                  <a:gd name="T57" fmla="*/ 64 h 84"/>
                  <a:gd name="T58" fmla="*/ 67 w 85"/>
                  <a:gd name="T59" fmla="*/ 74 h 84"/>
                  <a:gd name="T60" fmla="*/ 71 w 85"/>
                  <a:gd name="T61" fmla="*/ 72 h 84"/>
                  <a:gd name="T62" fmla="*/ 75 w 85"/>
                  <a:gd name="T63" fmla="*/ 66 h 84"/>
                  <a:gd name="T64" fmla="*/ 75 w 85"/>
                  <a:gd name="T65" fmla="*/ 62 h 84"/>
                  <a:gd name="T66" fmla="*/ 67 w 85"/>
                  <a:gd name="T67" fmla="*/ 47 h 84"/>
                  <a:gd name="T68" fmla="*/ 83 w 85"/>
                  <a:gd name="T69" fmla="*/ 47 h 84"/>
                  <a:gd name="T70" fmla="*/ 85 w 85"/>
                  <a:gd name="T71" fmla="*/ 39 h 84"/>
                  <a:gd name="T72" fmla="*/ 79 w 85"/>
                  <a:gd name="T73" fmla="*/ 33 h 84"/>
                  <a:gd name="T74" fmla="*/ 36 w 85"/>
                  <a:gd name="T75" fmla="*/ 53 h 84"/>
                  <a:gd name="T76" fmla="*/ 30 w 85"/>
                  <a:gd name="T77" fmla="*/ 47 h 84"/>
                  <a:gd name="T78" fmla="*/ 30 w 85"/>
                  <a:gd name="T79" fmla="*/ 37 h 84"/>
                  <a:gd name="T80" fmla="*/ 36 w 85"/>
                  <a:gd name="T81" fmla="*/ 31 h 84"/>
                  <a:gd name="T82" fmla="*/ 45 w 85"/>
                  <a:gd name="T83" fmla="*/ 31 h 84"/>
                  <a:gd name="T84" fmla="*/ 51 w 85"/>
                  <a:gd name="T85" fmla="*/ 37 h 84"/>
                  <a:gd name="T86" fmla="*/ 51 w 85"/>
                  <a:gd name="T87" fmla="*/ 47 h 84"/>
                  <a:gd name="T88" fmla="*/ 45 w 85"/>
                  <a:gd name="T89" fmla="*/ 5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5" h="84">
                    <a:moveTo>
                      <a:pt x="79" y="33"/>
                    </a:moveTo>
                    <a:lnTo>
                      <a:pt x="67" y="33"/>
                    </a:lnTo>
                    <a:lnTo>
                      <a:pt x="65" y="27"/>
                    </a:lnTo>
                    <a:lnTo>
                      <a:pt x="73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3" y="13"/>
                    </a:lnTo>
                    <a:lnTo>
                      <a:pt x="69" y="9"/>
                    </a:lnTo>
                    <a:lnTo>
                      <a:pt x="67" y="9"/>
                    </a:lnTo>
                    <a:lnTo>
                      <a:pt x="65" y="9"/>
                    </a:lnTo>
                    <a:lnTo>
                      <a:pt x="63" y="9"/>
                    </a:lnTo>
                    <a:lnTo>
                      <a:pt x="55" y="17"/>
                    </a:lnTo>
                    <a:lnTo>
                      <a:pt x="47" y="15"/>
                    </a:lnTo>
                    <a:lnTo>
                      <a:pt x="47" y="6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38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4" y="15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8" y="9"/>
                    </a:lnTo>
                    <a:lnTo>
                      <a:pt x="14" y="9"/>
                    </a:lnTo>
                    <a:lnTo>
                      <a:pt x="12" y="11"/>
                    </a:lnTo>
                    <a:lnTo>
                      <a:pt x="10" y="15"/>
                    </a:lnTo>
                    <a:lnTo>
                      <a:pt x="8" y="17"/>
                    </a:lnTo>
                    <a:lnTo>
                      <a:pt x="8" y="19"/>
                    </a:lnTo>
                    <a:lnTo>
                      <a:pt x="10" y="21"/>
                    </a:lnTo>
                    <a:lnTo>
                      <a:pt x="16" y="27"/>
                    </a:lnTo>
                    <a:lnTo>
                      <a:pt x="14" y="37"/>
                    </a:lnTo>
                    <a:lnTo>
                      <a:pt x="4" y="37"/>
                    </a:lnTo>
                    <a:lnTo>
                      <a:pt x="0" y="37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0" y="49"/>
                    </a:lnTo>
                    <a:lnTo>
                      <a:pt x="4" y="51"/>
                    </a:lnTo>
                    <a:lnTo>
                      <a:pt x="14" y="51"/>
                    </a:lnTo>
                    <a:lnTo>
                      <a:pt x="16" y="55"/>
                    </a:lnTo>
                    <a:lnTo>
                      <a:pt x="18" y="59"/>
                    </a:lnTo>
                    <a:lnTo>
                      <a:pt x="12" y="64"/>
                    </a:lnTo>
                    <a:lnTo>
                      <a:pt x="10" y="66"/>
                    </a:lnTo>
                    <a:lnTo>
                      <a:pt x="10" y="68"/>
                    </a:lnTo>
                    <a:lnTo>
                      <a:pt x="12" y="70"/>
                    </a:lnTo>
                    <a:lnTo>
                      <a:pt x="14" y="74"/>
                    </a:lnTo>
                    <a:lnTo>
                      <a:pt x="16" y="76"/>
                    </a:lnTo>
                    <a:lnTo>
                      <a:pt x="20" y="76"/>
                    </a:lnTo>
                    <a:lnTo>
                      <a:pt x="22" y="74"/>
                    </a:lnTo>
                    <a:lnTo>
                      <a:pt x="28" y="66"/>
                    </a:lnTo>
                    <a:lnTo>
                      <a:pt x="36" y="70"/>
                    </a:lnTo>
                    <a:lnTo>
                      <a:pt x="36" y="80"/>
                    </a:lnTo>
                    <a:lnTo>
                      <a:pt x="38" y="82"/>
                    </a:lnTo>
                    <a:lnTo>
                      <a:pt x="41" y="84"/>
                    </a:lnTo>
                    <a:lnTo>
                      <a:pt x="45" y="84"/>
                    </a:lnTo>
                    <a:lnTo>
                      <a:pt x="49" y="82"/>
                    </a:lnTo>
                    <a:lnTo>
                      <a:pt x="49" y="80"/>
                    </a:lnTo>
                    <a:lnTo>
                      <a:pt x="49" y="68"/>
                    </a:lnTo>
                    <a:lnTo>
                      <a:pt x="57" y="64"/>
                    </a:lnTo>
                    <a:lnTo>
                      <a:pt x="63" y="72"/>
                    </a:lnTo>
                    <a:lnTo>
                      <a:pt x="67" y="74"/>
                    </a:lnTo>
                    <a:lnTo>
                      <a:pt x="69" y="74"/>
                    </a:lnTo>
                    <a:lnTo>
                      <a:pt x="71" y="72"/>
                    </a:lnTo>
                    <a:lnTo>
                      <a:pt x="75" y="68"/>
                    </a:lnTo>
                    <a:lnTo>
                      <a:pt x="75" y="66"/>
                    </a:lnTo>
                    <a:lnTo>
                      <a:pt x="75" y="64"/>
                    </a:lnTo>
                    <a:lnTo>
                      <a:pt x="75" y="62"/>
                    </a:lnTo>
                    <a:lnTo>
                      <a:pt x="65" y="55"/>
                    </a:lnTo>
                    <a:lnTo>
                      <a:pt x="67" y="47"/>
                    </a:lnTo>
                    <a:lnTo>
                      <a:pt x="79" y="47"/>
                    </a:lnTo>
                    <a:lnTo>
                      <a:pt x="83" y="47"/>
                    </a:lnTo>
                    <a:lnTo>
                      <a:pt x="85" y="43"/>
                    </a:lnTo>
                    <a:lnTo>
                      <a:pt x="85" y="39"/>
                    </a:lnTo>
                    <a:lnTo>
                      <a:pt x="83" y="35"/>
                    </a:lnTo>
                    <a:lnTo>
                      <a:pt x="79" y="33"/>
                    </a:lnTo>
                    <a:close/>
                    <a:moveTo>
                      <a:pt x="41" y="53"/>
                    </a:moveTo>
                    <a:lnTo>
                      <a:pt x="36" y="53"/>
                    </a:lnTo>
                    <a:lnTo>
                      <a:pt x="32" y="51"/>
                    </a:lnTo>
                    <a:lnTo>
                      <a:pt x="30" y="47"/>
                    </a:lnTo>
                    <a:lnTo>
                      <a:pt x="30" y="43"/>
                    </a:lnTo>
                    <a:lnTo>
                      <a:pt x="30" y="37"/>
                    </a:lnTo>
                    <a:lnTo>
                      <a:pt x="32" y="33"/>
                    </a:lnTo>
                    <a:lnTo>
                      <a:pt x="36" y="31"/>
                    </a:lnTo>
                    <a:lnTo>
                      <a:pt x="41" y="31"/>
                    </a:lnTo>
                    <a:lnTo>
                      <a:pt x="45" y="31"/>
                    </a:lnTo>
                    <a:lnTo>
                      <a:pt x="49" y="33"/>
                    </a:lnTo>
                    <a:lnTo>
                      <a:pt x="51" y="37"/>
                    </a:lnTo>
                    <a:lnTo>
                      <a:pt x="51" y="43"/>
                    </a:lnTo>
                    <a:lnTo>
                      <a:pt x="51" y="47"/>
                    </a:lnTo>
                    <a:lnTo>
                      <a:pt x="49" y="51"/>
                    </a:lnTo>
                    <a:lnTo>
                      <a:pt x="45" y="53"/>
                    </a:lnTo>
                    <a:lnTo>
                      <a:pt x="41" y="5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en-US"/>
              </a:p>
            </p:txBody>
          </p:sp>
          <p:sp>
            <p:nvSpPr>
              <p:cNvPr id="61" name="Freeform 229">
                <a:extLst>
                  <a:ext uri="{FF2B5EF4-FFF2-40B4-BE49-F238E27FC236}">
                    <a16:creationId xmlns:a16="http://schemas.microsoft.com/office/drawing/2014/main" xmlns="" id="{CA9A9477-CF33-4F00-A07E-DFF888C21D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2066" y="3618989"/>
                <a:ext cx="69031" cy="69030"/>
              </a:xfrm>
              <a:custGeom>
                <a:avLst/>
                <a:gdLst>
                  <a:gd name="T0" fmla="*/ 43 w 53"/>
                  <a:gd name="T1" fmla="*/ 22 h 53"/>
                  <a:gd name="T2" fmla="*/ 45 w 53"/>
                  <a:gd name="T3" fmla="*/ 12 h 53"/>
                  <a:gd name="T4" fmla="*/ 45 w 53"/>
                  <a:gd name="T5" fmla="*/ 8 h 53"/>
                  <a:gd name="T6" fmla="*/ 41 w 53"/>
                  <a:gd name="T7" fmla="*/ 4 h 53"/>
                  <a:gd name="T8" fmla="*/ 35 w 53"/>
                  <a:gd name="T9" fmla="*/ 10 h 53"/>
                  <a:gd name="T10" fmla="*/ 29 w 53"/>
                  <a:gd name="T11" fmla="*/ 2 h 53"/>
                  <a:gd name="T12" fmla="*/ 27 w 53"/>
                  <a:gd name="T13" fmla="*/ 0 h 53"/>
                  <a:gd name="T14" fmla="*/ 22 w 53"/>
                  <a:gd name="T15" fmla="*/ 0 h 53"/>
                  <a:gd name="T16" fmla="*/ 22 w 53"/>
                  <a:gd name="T17" fmla="*/ 10 h 53"/>
                  <a:gd name="T18" fmla="*/ 12 w 53"/>
                  <a:gd name="T19" fmla="*/ 6 h 53"/>
                  <a:gd name="T20" fmla="*/ 8 w 53"/>
                  <a:gd name="T21" fmla="*/ 6 h 53"/>
                  <a:gd name="T22" fmla="*/ 6 w 53"/>
                  <a:gd name="T23" fmla="*/ 12 h 53"/>
                  <a:gd name="T24" fmla="*/ 10 w 53"/>
                  <a:gd name="T25" fmla="*/ 18 h 53"/>
                  <a:gd name="T26" fmla="*/ 2 w 53"/>
                  <a:gd name="T27" fmla="*/ 22 h 53"/>
                  <a:gd name="T28" fmla="*/ 0 w 53"/>
                  <a:gd name="T29" fmla="*/ 26 h 53"/>
                  <a:gd name="T30" fmla="*/ 0 w 53"/>
                  <a:gd name="T31" fmla="*/ 30 h 53"/>
                  <a:gd name="T32" fmla="*/ 8 w 53"/>
                  <a:gd name="T33" fmla="*/ 32 h 53"/>
                  <a:gd name="T34" fmla="*/ 6 w 53"/>
                  <a:gd name="T35" fmla="*/ 42 h 53"/>
                  <a:gd name="T36" fmla="*/ 6 w 53"/>
                  <a:gd name="T37" fmla="*/ 45 h 53"/>
                  <a:gd name="T38" fmla="*/ 12 w 53"/>
                  <a:gd name="T39" fmla="*/ 47 h 53"/>
                  <a:gd name="T40" fmla="*/ 18 w 53"/>
                  <a:gd name="T41" fmla="*/ 42 h 53"/>
                  <a:gd name="T42" fmla="*/ 22 w 53"/>
                  <a:gd name="T43" fmla="*/ 49 h 53"/>
                  <a:gd name="T44" fmla="*/ 26 w 53"/>
                  <a:gd name="T45" fmla="*/ 53 h 53"/>
                  <a:gd name="T46" fmla="*/ 31 w 53"/>
                  <a:gd name="T47" fmla="*/ 51 h 53"/>
                  <a:gd name="T48" fmla="*/ 31 w 53"/>
                  <a:gd name="T49" fmla="*/ 44 h 53"/>
                  <a:gd name="T50" fmla="*/ 41 w 53"/>
                  <a:gd name="T51" fmla="*/ 45 h 53"/>
                  <a:gd name="T52" fmla="*/ 45 w 53"/>
                  <a:gd name="T53" fmla="*/ 45 h 53"/>
                  <a:gd name="T54" fmla="*/ 47 w 53"/>
                  <a:gd name="T55" fmla="*/ 42 h 53"/>
                  <a:gd name="T56" fmla="*/ 41 w 53"/>
                  <a:gd name="T57" fmla="*/ 34 h 53"/>
                  <a:gd name="T58" fmla="*/ 49 w 53"/>
                  <a:gd name="T59" fmla="*/ 30 h 53"/>
                  <a:gd name="T60" fmla="*/ 53 w 53"/>
                  <a:gd name="T61" fmla="*/ 28 h 53"/>
                  <a:gd name="T62" fmla="*/ 51 w 53"/>
                  <a:gd name="T63" fmla="*/ 22 h 53"/>
                  <a:gd name="T64" fmla="*/ 26 w 53"/>
                  <a:gd name="T65" fmla="*/ 34 h 53"/>
                  <a:gd name="T66" fmla="*/ 20 w 53"/>
                  <a:gd name="T67" fmla="*/ 30 h 53"/>
                  <a:gd name="T68" fmla="*/ 20 w 53"/>
                  <a:gd name="T69" fmla="*/ 22 h 53"/>
                  <a:gd name="T70" fmla="*/ 26 w 53"/>
                  <a:gd name="T71" fmla="*/ 18 h 53"/>
                  <a:gd name="T72" fmla="*/ 31 w 53"/>
                  <a:gd name="T73" fmla="*/ 22 h 53"/>
                  <a:gd name="T74" fmla="*/ 31 w 53"/>
                  <a:gd name="T75" fmla="*/ 30 h 53"/>
                  <a:gd name="T76" fmla="*/ 26 w 53"/>
                  <a:gd name="T77" fmla="*/ 3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3" h="53">
                    <a:moveTo>
                      <a:pt x="49" y="22"/>
                    </a:moveTo>
                    <a:lnTo>
                      <a:pt x="43" y="22"/>
                    </a:lnTo>
                    <a:lnTo>
                      <a:pt x="41" y="18"/>
                    </a:lnTo>
                    <a:lnTo>
                      <a:pt x="45" y="12"/>
                    </a:lnTo>
                    <a:lnTo>
                      <a:pt x="47" y="10"/>
                    </a:lnTo>
                    <a:lnTo>
                      <a:pt x="45" y="8"/>
                    </a:lnTo>
                    <a:lnTo>
                      <a:pt x="43" y="6"/>
                    </a:lnTo>
                    <a:lnTo>
                      <a:pt x="41" y="4"/>
                    </a:lnTo>
                    <a:lnTo>
                      <a:pt x="39" y="6"/>
                    </a:lnTo>
                    <a:lnTo>
                      <a:pt x="35" y="10"/>
                    </a:lnTo>
                    <a:lnTo>
                      <a:pt x="29" y="10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2" y="10"/>
                    </a:lnTo>
                    <a:lnTo>
                      <a:pt x="16" y="12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10" y="18"/>
                    </a:lnTo>
                    <a:lnTo>
                      <a:pt x="8" y="22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8" y="32"/>
                    </a:lnTo>
                    <a:lnTo>
                      <a:pt x="12" y="36"/>
                    </a:lnTo>
                    <a:lnTo>
                      <a:pt x="6" y="42"/>
                    </a:lnTo>
                    <a:lnTo>
                      <a:pt x="6" y="44"/>
                    </a:lnTo>
                    <a:lnTo>
                      <a:pt x="6" y="45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4" y="47"/>
                    </a:lnTo>
                    <a:lnTo>
                      <a:pt x="18" y="42"/>
                    </a:lnTo>
                    <a:lnTo>
                      <a:pt x="22" y="44"/>
                    </a:lnTo>
                    <a:lnTo>
                      <a:pt x="22" y="49"/>
                    </a:lnTo>
                    <a:lnTo>
                      <a:pt x="24" y="51"/>
                    </a:lnTo>
                    <a:lnTo>
                      <a:pt x="26" y="53"/>
                    </a:lnTo>
                    <a:lnTo>
                      <a:pt x="29" y="53"/>
                    </a:lnTo>
                    <a:lnTo>
                      <a:pt x="31" y="51"/>
                    </a:lnTo>
                    <a:lnTo>
                      <a:pt x="31" y="49"/>
                    </a:lnTo>
                    <a:lnTo>
                      <a:pt x="31" y="44"/>
                    </a:lnTo>
                    <a:lnTo>
                      <a:pt x="35" y="42"/>
                    </a:lnTo>
                    <a:lnTo>
                      <a:pt x="41" y="45"/>
                    </a:lnTo>
                    <a:lnTo>
                      <a:pt x="43" y="47"/>
                    </a:lnTo>
                    <a:lnTo>
                      <a:pt x="45" y="45"/>
                    </a:lnTo>
                    <a:lnTo>
                      <a:pt x="47" y="44"/>
                    </a:lnTo>
                    <a:lnTo>
                      <a:pt x="47" y="42"/>
                    </a:lnTo>
                    <a:lnTo>
                      <a:pt x="47" y="40"/>
                    </a:lnTo>
                    <a:lnTo>
                      <a:pt x="41" y="34"/>
                    </a:lnTo>
                    <a:lnTo>
                      <a:pt x="43" y="30"/>
                    </a:lnTo>
                    <a:lnTo>
                      <a:pt x="49" y="30"/>
                    </a:lnTo>
                    <a:lnTo>
                      <a:pt x="51" y="30"/>
                    </a:lnTo>
                    <a:lnTo>
                      <a:pt x="53" y="28"/>
                    </a:lnTo>
                    <a:lnTo>
                      <a:pt x="53" y="24"/>
                    </a:lnTo>
                    <a:lnTo>
                      <a:pt x="51" y="22"/>
                    </a:lnTo>
                    <a:lnTo>
                      <a:pt x="49" y="22"/>
                    </a:lnTo>
                    <a:close/>
                    <a:moveTo>
                      <a:pt x="26" y="34"/>
                    </a:moveTo>
                    <a:lnTo>
                      <a:pt x="22" y="34"/>
                    </a:lnTo>
                    <a:lnTo>
                      <a:pt x="20" y="30"/>
                    </a:lnTo>
                    <a:lnTo>
                      <a:pt x="18" y="26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6" y="18"/>
                    </a:lnTo>
                    <a:lnTo>
                      <a:pt x="29" y="20"/>
                    </a:lnTo>
                    <a:lnTo>
                      <a:pt x="31" y="22"/>
                    </a:lnTo>
                    <a:lnTo>
                      <a:pt x="33" y="26"/>
                    </a:lnTo>
                    <a:lnTo>
                      <a:pt x="31" y="30"/>
                    </a:lnTo>
                    <a:lnTo>
                      <a:pt x="29" y="34"/>
                    </a:lnTo>
                    <a:lnTo>
                      <a:pt x="26" y="3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xmlns="" id="{C2EC93F6-6C38-401C-B5CA-838CE2D89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0711" y="4252157"/>
              <a:ext cx="215073" cy="211605"/>
            </a:xfrm>
            <a:custGeom>
              <a:avLst/>
              <a:gdLst>
                <a:gd name="T0" fmla="*/ 101 w 124"/>
                <a:gd name="T1" fmla="*/ 77 h 122"/>
                <a:gd name="T2" fmla="*/ 101 w 124"/>
                <a:gd name="T3" fmla="*/ 53 h 122"/>
                <a:gd name="T4" fmla="*/ 69 w 124"/>
                <a:gd name="T5" fmla="*/ 53 h 122"/>
                <a:gd name="T6" fmla="*/ 69 w 124"/>
                <a:gd name="T7" fmla="*/ 45 h 122"/>
                <a:gd name="T8" fmla="*/ 93 w 124"/>
                <a:gd name="T9" fmla="*/ 45 h 122"/>
                <a:gd name="T10" fmla="*/ 93 w 124"/>
                <a:gd name="T11" fmla="*/ 0 h 122"/>
                <a:gd name="T12" fmla="*/ 40 w 124"/>
                <a:gd name="T13" fmla="*/ 0 h 122"/>
                <a:gd name="T14" fmla="*/ 40 w 124"/>
                <a:gd name="T15" fmla="*/ 45 h 122"/>
                <a:gd name="T16" fmla="*/ 63 w 124"/>
                <a:gd name="T17" fmla="*/ 45 h 122"/>
                <a:gd name="T18" fmla="*/ 63 w 124"/>
                <a:gd name="T19" fmla="*/ 53 h 122"/>
                <a:gd name="T20" fmla="*/ 24 w 124"/>
                <a:gd name="T21" fmla="*/ 53 h 122"/>
                <a:gd name="T22" fmla="*/ 24 w 124"/>
                <a:gd name="T23" fmla="*/ 77 h 122"/>
                <a:gd name="T24" fmla="*/ 0 w 124"/>
                <a:gd name="T25" fmla="*/ 77 h 122"/>
                <a:gd name="T26" fmla="*/ 0 w 124"/>
                <a:gd name="T27" fmla="*/ 122 h 122"/>
                <a:gd name="T28" fmla="*/ 55 w 124"/>
                <a:gd name="T29" fmla="*/ 122 h 122"/>
                <a:gd name="T30" fmla="*/ 55 w 124"/>
                <a:gd name="T31" fmla="*/ 77 h 122"/>
                <a:gd name="T32" fmla="*/ 32 w 124"/>
                <a:gd name="T33" fmla="*/ 77 h 122"/>
                <a:gd name="T34" fmla="*/ 32 w 124"/>
                <a:gd name="T35" fmla="*/ 61 h 122"/>
                <a:gd name="T36" fmla="*/ 93 w 124"/>
                <a:gd name="T37" fmla="*/ 61 h 122"/>
                <a:gd name="T38" fmla="*/ 93 w 124"/>
                <a:gd name="T39" fmla="*/ 77 h 122"/>
                <a:gd name="T40" fmla="*/ 69 w 124"/>
                <a:gd name="T41" fmla="*/ 77 h 122"/>
                <a:gd name="T42" fmla="*/ 69 w 124"/>
                <a:gd name="T43" fmla="*/ 122 h 122"/>
                <a:gd name="T44" fmla="*/ 124 w 124"/>
                <a:gd name="T45" fmla="*/ 122 h 122"/>
                <a:gd name="T46" fmla="*/ 124 w 124"/>
                <a:gd name="T47" fmla="*/ 77 h 122"/>
                <a:gd name="T48" fmla="*/ 101 w 124"/>
                <a:gd name="T49" fmla="*/ 77 h 122"/>
                <a:gd name="T50" fmla="*/ 48 w 124"/>
                <a:gd name="T51" fmla="*/ 84 h 122"/>
                <a:gd name="T52" fmla="*/ 48 w 124"/>
                <a:gd name="T53" fmla="*/ 92 h 122"/>
                <a:gd name="T54" fmla="*/ 8 w 124"/>
                <a:gd name="T55" fmla="*/ 92 h 122"/>
                <a:gd name="T56" fmla="*/ 8 w 124"/>
                <a:gd name="T57" fmla="*/ 84 h 122"/>
                <a:gd name="T58" fmla="*/ 48 w 124"/>
                <a:gd name="T59" fmla="*/ 84 h 122"/>
                <a:gd name="T60" fmla="*/ 48 w 124"/>
                <a:gd name="T61" fmla="*/ 16 h 122"/>
                <a:gd name="T62" fmla="*/ 48 w 124"/>
                <a:gd name="T63" fmla="*/ 8 h 122"/>
                <a:gd name="T64" fmla="*/ 85 w 124"/>
                <a:gd name="T65" fmla="*/ 8 h 122"/>
                <a:gd name="T66" fmla="*/ 85 w 124"/>
                <a:gd name="T67" fmla="*/ 16 h 122"/>
                <a:gd name="T68" fmla="*/ 48 w 124"/>
                <a:gd name="T69" fmla="*/ 16 h 122"/>
                <a:gd name="T70" fmla="*/ 116 w 124"/>
                <a:gd name="T71" fmla="*/ 92 h 122"/>
                <a:gd name="T72" fmla="*/ 77 w 124"/>
                <a:gd name="T73" fmla="*/ 92 h 122"/>
                <a:gd name="T74" fmla="*/ 77 w 124"/>
                <a:gd name="T75" fmla="*/ 84 h 122"/>
                <a:gd name="T76" fmla="*/ 116 w 124"/>
                <a:gd name="T77" fmla="*/ 84 h 122"/>
                <a:gd name="T78" fmla="*/ 116 w 124"/>
                <a:gd name="T79" fmla="*/ 9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4" h="122">
                  <a:moveTo>
                    <a:pt x="101" y="77"/>
                  </a:moveTo>
                  <a:lnTo>
                    <a:pt x="101" y="53"/>
                  </a:lnTo>
                  <a:lnTo>
                    <a:pt x="69" y="53"/>
                  </a:lnTo>
                  <a:lnTo>
                    <a:pt x="69" y="45"/>
                  </a:lnTo>
                  <a:lnTo>
                    <a:pt x="93" y="45"/>
                  </a:lnTo>
                  <a:lnTo>
                    <a:pt x="93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63" y="45"/>
                  </a:lnTo>
                  <a:lnTo>
                    <a:pt x="63" y="53"/>
                  </a:lnTo>
                  <a:lnTo>
                    <a:pt x="24" y="53"/>
                  </a:lnTo>
                  <a:lnTo>
                    <a:pt x="24" y="77"/>
                  </a:lnTo>
                  <a:lnTo>
                    <a:pt x="0" y="77"/>
                  </a:lnTo>
                  <a:lnTo>
                    <a:pt x="0" y="122"/>
                  </a:lnTo>
                  <a:lnTo>
                    <a:pt x="55" y="122"/>
                  </a:lnTo>
                  <a:lnTo>
                    <a:pt x="55" y="77"/>
                  </a:lnTo>
                  <a:lnTo>
                    <a:pt x="32" y="77"/>
                  </a:lnTo>
                  <a:lnTo>
                    <a:pt x="32" y="61"/>
                  </a:lnTo>
                  <a:lnTo>
                    <a:pt x="93" y="61"/>
                  </a:lnTo>
                  <a:lnTo>
                    <a:pt x="93" y="77"/>
                  </a:lnTo>
                  <a:lnTo>
                    <a:pt x="69" y="77"/>
                  </a:lnTo>
                  <a:lnTo>
                    <a:pt x="69" y="122"/>
                  </a:lnTo>
                  <a:lnTo>
                    <a:pt x="124" y="122"/>
                  </a:lnTo>
                  <a:lnTo>
                    <a:pt x="124" y="77"/>
                  </a:lnTo>
                  <a:lnTo>
                    <a:pt x="101" y="77"/>
                  </a:lnTo>
                  <a:close/>
                  <a:moveTo>
                    <a:pt x="48" y="84"/>
                  </a:moveTo>
                  <a:lnTo>
                    <a:pt x="48" y="92"/>
                  </a:lnTo>
                  <a:lnTo>
                    <a:pt x="8" y="92"/>
                  </a:lnTo>
                  <a:lnTo>
                    <a:pt x="8" y="84"/>
                  </a:lnTo>
                  <a:lnTo>
                    <a:pt x="48" y="84"/>
                  </a:lnTo>
                  <a:close/>
                  <a:moveTo>
                    <a:pt x="48" y="16"/>
                  </a:moveTo>
                  <a:lnTo>
                    <a:pt x="48" y="8"/>
                  </a:lnTo>
                  <a:lnTo>
                    <a:pt x="85" y="8"/>
                  </a:lnTo>
                  <a:lnTo>
                    <a:pt x="85" y="16"/>
                  </a:lnTo>
                  <a:lnTo>
                    <a:pt x="48" y="16"/>
                  </a:lnTo>
                  <a:close/>
                  <a:moveTo>
                    <a:pt x="116" y="92"/>
                  </a:moveTo>
                  <a:lnTo>
                    <a:pt x="77" y="92"/>
                  </a:lnTo>
                  <a:lnTo>
                    <a:pt x="77" y="84"/>
                  </a:lnTo>
                  <a:lnTo>
                    <a:pt x="116" y="84"/>
                  </a:lnTo>
                  <a:lnTo>
                    <a:pt x="116" y="9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6A08AA15-A719-4224-BDC9-C6486425B931}"/>
                </a:ext>
              </a:extLst>
            </p:cNvPr>
            <p:cNvGrpSpPr/>
            <p:nvPr/>
          </p:nvGrpSpPr>
          <p:grpSpPr>
            <a:xfrm>
              <a:off x="6251435" y="2046006"/>
              <a:ext cx="209817" cy="209817"/>
              <a:chOff x="6339189" y="1430467"/>
              <a:chExt cx="155959" cy="155959"/>
            </a:xfrm>
            <a:solidFill>
              <a:schemeClr val="bg1"/>
            </a:solidFill>
          </p:grpSpPr>
          <p:sp>
            <p:nvSpPr>
              <p:cNvPr id="56" name="Freeform 84">
                <a:extLst>
                  <a:ext uri="{FF2B5EF4-FFF2-40B4-BE49-F238E27FC236}">
                    <a16:creationId xmlns:a16="http://schemas.microsoft.com/office/drawing/2014/main" xmlns="" id="{CE3EAA5D-92B0-4734-AA37-835293ADE7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39189" y="1430467"/>
                <a:ext cx="155959" cy="155959"/>
              </a:xfrm>
              <a:custGeom>
                <a:avLst/>
                <a:gdLst>
                  <a:gd name="T0" fmla="*/ 61 w 122"/>
                  <a:gd name="T1" fmla="*/ 0 h 122"/>
                  <a:gd name="T2" fmla="*/ 37 w 122"/>
                  <a:gd name="T3" fmla="*/ 4 h 122"/>
                  <a:gd name="T4" fmla="*/ 17 w 122"/>
                  <a:gd name="T5" fmla="*/ 18 h 122"/>
                  <a:gd name="T6" fmla="*/ 4 w 122"/>
                  <a:gd name="T7" fmla="*/ 37 h 122"/>
                  <a:gd name="T8" fmla="*/ 0 w 122"/>
                  <a:gd name="T9" fmla="*/ 61 h 122"/>
                  <a:gd name="T10" fmla="*/ 4 w 122"/>
                  <a:gd name="T11" fmla="*/ 84 h 122"/>
                  <a:gd name="T12" fmla="*/ 17 w 122"/>
                  <a:gd name="T13" fmla="*/ 104 h 122"/>
                  <a:gd name="T14" fmla="*/ 37 w 122"/>
                  <a:gd name="T15" fmla="*/ 118 h 122"/>
                  <a:gd name="T16" fmla="*/ 61 w 122"/>
                  <a:gd name="T17" fmla="*/ 122 h 122"/>
                  <a:gd name="T18" fmla="*/ 84 w 122"/>
                  <a:gd name="T19" fmla="*/ 118 h 122"/>
                  <a:gd name="T20" fmla="*/ 104 w 122"/>
                  <a:gd name="T21" fmla="*/ 104 h 122"/>
                  <a:gd name="T22" fmla="*/ 118 w 122"/>
                  <a:gd name="T23" fmla="*/ 84 h 122"/>
                  <a:gd name="T24" fmla="*/ 122 w 122"/>
                  <a:gd name="T25" fmla="*/ 61 h 122"/>
                  <a:gd name="T26" fmla="*/ 118 w 122"/>
                  <a:gd name="T27" fmla="*/ 37 h 122"/>
                  <a:gd name="T28" fmla="*/ 104 w 122"/>
                  <a:gd name="T29" fmla="*/ 18 h 122"/>
                  <a:gd name="T30" fmla="*/ 84 w 122"/>
                  <a:gd name="T31" fmla="*/ 4 h 122"/>
                  <a:gd name="T32" fmla="*/ 61 w 122"/>
                  <a:gd name="T33" fmla="*/ 0 h 122"/>
                  <a:gd name="T34" fmla="*/ 61 w 122"/>
                  <a:gd name="T35" fmla="*/ 114 h 122"/>
                  <a:gd name="T36" fmla="*/ 39 w 122"/>
                  <a:gd name="T37" fmla="*/ 110 h 122"/>
                  <a:gd name="T38" fmla="*/ 23 w 122"/>
                  <a:gd name="T39" fmla="*/ 98 h 122"/>
                  <a:gd name="T40" fmla="*/ 12 w 122"/>
                  <a:gd name="T41" fmla="*/ 83 h 122"/>
                  <a:gd name="T42" fmla="*/ 8 w 122"/>
                  <a:gd name="T43" fmla="*/ 61 h 122"/>
                  <a:gd name="T44" fmla="*/ 12 w 122"/>
                  <a:gd name="T45" fmla="*/ 41 h 122"/>
                  <a:gd name="T46" fmla="*/ 23 w 122"/>
                  <a:gd name="T47" fmla="*/ 24 h 122"/>
                  <a:gd name="T48" fmla="*/ 39 w 122"/>
                  <a:gd name="T49" fmla="*/ 12 h 122"/>
                  <a:gd name="T50" fmla="*/ 61 w 122"/>
                  <a:gd name="T51" fmla="*/ 8 h 122"/>
                  <a:gd name="T52" fmla="*/ 82 w 122"/>
                  <a:gd name="T53" fmla="*/ 12 h 122"/>
                  <a:gd name="T54" fmla="*/ 98 w 122"/>
                  <a:gd name="T55" fmla="*/ 24 h 122"/>
                  <a:gd name="T56" fmla="*/ 110 w 122"/>
                  <a:gd name="T57" fmla="*/ 41 h 122"/>
                  <a:gd name="T58" fmla="*/ 114 w 122"/>
                  <a:gd name="T59" fmla="*/ 61 h 122"/>
                  <a:gd name="T60" fmla="*/ 110 w 122"/>
                  <a:gd name="T61" fmla="*/ 83 h 122"/>
                  <a:gd name="T62" fmla="*/ 98 w 122"/>
                  <a:gd name="T63" fmla="*/ 98 h 122"/>
                  <a:gd name="T64" fmla="*/ 82 w 122"/>
                  <a:gd name="T65" fmla="*/ 110 h 122"/>
                  <a:gd name="T66" fmla="*/ 61 w 122"/>
                  <a:gd name="T67" fmla="*/ 11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lnTo>
                      <a:pt x="37" y="4"/>
                    </a:lnTo>
                    <a:lnTo>
                      <a:pt x="17" y="18"/>
                    </a:lnTo>
                    <a:lnTo>
                      <a:pt x="4" y="37"/>
                    </a:lnTo>
                    <a:lnTo>
                      <a:pt x="0" y="61"/>
                    </a:lnTo>
                    <a:lnTo>
                      <a:pt x="4" y="84"/>
                    </a:lnTo>
                    <a:lnTo>
                      <a:pt x="17" y="104"/>
                    </a:lnTo>
                    <a:lnTo>
                      <a:pt x="37" y="118"/>
                    </a:lnTo>
                    <a:lnTo>
                      <a:pt x="61" y="122"/>
                    </a:lnTo>
                    <a:lnTo>
                      <a:pt x="84" y="118"/>
                    </a:lnTo>
                    <a:lnTo>
                      <a:pt x="104" y="104"/>
                    </a:lnTo>
                    <a:lnTo>
                      <a:pt x="118" y="84"/>
                    </a:lnTo>
                    <a:lnTo>
                      <a:pt x="122" y="61"/>
                    </a:lnTo>
                    <a:lnTo>
                      <a:pt x="118" y="37"/>
                    </a:lnTo>
                    <a:lnTo>
                      <a:pt x="104" y="18"/>
                    </a:lnTo>
                    <a:lnTo>
                      <a:pt x="84" y="4"/>
                    </a:lnTo>
                    <a:lnTo>
                      <a:pt x="61" y="0"/>
                    </a:lnTo>
                    <a:close/>
                    <a:moveTo>
                      <a:pt x="61" y="114"/>
                    </a:moveTo>
                    <a:lnTo>
                      <a:pt x="39" y="110"/>
                    </a:lnTo>
                    <a:lnTo>
                      <a:pt x="23" y="98"/>
                    </a:lnTo>
                    <a:lnTo>
                      <a:pt x="12" y="83"/>
                    </a:lnTo>
                    <a:lnTo>
                      <a:pt x="8" y="61"/>
                    </a:lnTo>
                    <a:lnTo>
                      <a:pt x="12" y="41"/>
                    </a:lnTo>
                    <a:lnTo>
                      <a:pt x="23" y="24"/>
                    </a:lnTo>
                    <a:lnTo>
                      <a:pt x="39" y="12"/>
                    </a:lnTo>
                    <a:lnTo>
                      <a:pt x="61" y="8"/>
                    </a:lnTo>
                    <a:lnTo>
                      <a:pt x="82" y="12"/>
                    </a:lnTo>
                    <a:lnTo>
                      <a:pt x="98" y="24"/>
                    </a:lnTo>
                    <a:lnTo>
                      <a:pt x="110" y="41"/>
                    </a:lnTo>
                    <a:lnTo>
                      <a:pt x="114" y="61"/>
                    </a:lnTo>
                    <a:lnTo>
                      <a:pt x="110" y="83"/>
                    </a:lnTo>
                    <a:lnTo>
                      <a:pt x="98" y="98"/>
                    </a:lnTo>
                    <a:lnTo>
                      <a:pt x="82" y="110"/>
                    </a:lnTo>
                    <a:lnTo>
                      <a:pt x="61" y="11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57" name="Freeform 85">
                <a:extLst>
                  <a:ext uri="{FF2B5EF4-FFF2-40B4-BE49-F238E27FC236}">
                    <a16:creationId xmlns:a16="http://schemas.microsoft.com/office/drawing/2014/main" xmlns="" id="{F2A1CF7D-6338-4324-96AD-2B5912ACA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7767" y="1471374"/>
                <a:ext cx="20453" cy="28124"/>
              </a:xfrm>
              <a:custGeom>
                <a:avLst/>
                <a:gdLst>
                  <a:gd name="T0" fmla="*/ 8 w 16"/>
                  <a:gd name="T1" fmla="*/ 22 h 22"/>
                  <a:gd name="T2" fmla="*/ 12 w 16"/>
                  <a:gd name="T3" fmla="*/ 22 h 22"/>
                  <a:gd name="T4" fmla="*/ 14 w 16"/>
                  <a:gd name="T5" fmla="*/ 18 h 22"/>
                  <a:gd name="T6" fmla="*/ 16 w 16"/>
                  <a:gd name="T7" fmla="*/ 16 h 22"/>
                  <a:gd name="T8" fmla="*/ 16 w 16"/>
                  <a:gd name="T9" fmla="*/ 10 h 22"/>
                  <a:gd name="T10" fmla="*/ 16 w 16"/>
                  <a:gd name="T11" fmla="*/ 6 h 22"/>
                  <a:gd name="T12" fmla="*/ 14 w 16"/>
                  <a:gd name="T13" fmla="*/ 2 h 22"/>
                  <a:gd name="T14" fmla="*/ 12 w 16"/>
                  <a:gd name="T15" fmla="*/ 0 h 22"/>
                  <a:gd name="T16" fmla="*/ 8 w 16"/>
                  <a:gd name="T17" fmla="*/ 0 h 22"/>
                  <a:gd name="T18" fmla="*/ 6 w 16"/>
                  <a:gd name="T19" fmla="*/ 0 h 22"/>
                  <a:gd name="T20" fmla="*/ 4 w 16"/>
                  <a:gd name="T21" fmla="*/ 2 h 22"/>
                  <a:gd name="T22" fmla="*/ 2 w 16"/>
                  <a:gd name="T23" fmla="*/ 6 h 22"/>
                  <a:gd name="T24" fmla="*/ 0 w 16"/>
                  <a:gd name="T25" fmla="*/ 10 h 22"/>
                  <a:gd name="T26" fmla="*/ 2 w 16"/>
                  <a:gd name="T27" fmla="*/ 16 h 22"/>
                  <a:gd name="T28" fmla="*/ 4 w 16"/>
                  <a:gd name="T29" fmla="*/ 18 h 22"/>
                  <a:gd name="T30" fmla="*/ 6 w 16"/>
                  <a:gd name="T31" fmla="*/ 22 h 22"/>
                  <a:gd name="T32" fmla="*/ 8 w 16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2">
                    <a:moveTo>
                      <a:pt x="8" y="22"/>
                    </a:moveTo>
                    <a:lnTo>
                      <a:pt x="12" y="22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16" y="10"/>
                    </a:lnTo>
                    <a:lnTo>
                      <a:pt x="16" y="6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6" y="22"/>
                    </a:lnTo>
                    <a:lnTo>
                      <a:pt x="8" y="2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58" name="Freeform 86">
                <a:extLst>
                  <a:ext uri="{FF2B5EF4-FFF2-40B4-BE49-F238E27FC236}">
                    <a16:creationId xmlns:a16="http://schemas.microsoft.com/office/drawing/2014/main" xmlns="" id="{180FED97-A770-4DCD-89CC-5AB999729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8674" y="1471374"/>
                <a:ext cx="20453" cy="28124"/>
              </a:xfrm>
              <a:custGeom>
                <a:avLst/>
                <a:gdLst>
                  <a:gd name="T0" fmla="*/ 7 w 15"/>
                  <a:gd name="T1" fmla="*/ 22 h 22"/>
                  <a:gd name="T2" fmla="*/ 9 w 15"/>
                  <a:gd name="T3" fmla="*/ 22 h 22"/>
                  <a:gd name="T4" fmla="*/ 13 w 15"/>
                  <a:gd name="T5" fmla="*/ 18 h 22"/>
                  <a:gd name="T6" fmla="*/ 13 w 15"/>
                  <a:gd name="T7" fmla="*/ 16 h 22"/>
                  <a:gd name="T8" fmla="*/ 15 w 15"/>
                  <a:gd name="T9" fmla="*/ 10 h 22"/>
                  <a:gd name="T10" fmla="*/ 13 w 15"/>
                  <a:gd name="T11" fmla="*/ 6 h 22"/>
                  <a:gd name="T12" fmla="*/ 13 w 15"/>
                  <a:gd name="T13" fmla="*/ 2 h 22"/>
                  <a:gd name="T14" fmla="*/ 9 w 15"/>
                  <a:gd name="T15" fmla="*/ 0 h 22"/>
                  <a:gd name="T16" fmla="*/ 7 w 15"/>
                  <a:gd name="T17" fmla="*/ 0 h 22"/>
                  <a:gd name="T18" fmla="*/ 3 w 15"/>
                  <a:gd name="T19" fmla="*/ 0 h 22"/>
                  <a:gd name="T20" fmla="*/ 2 w 15"/>
                  <a:gd name="T21" fmla="*/ 2 h 22"/>
                  <a:gd name="T22" fmla="*/ 0 w 15"/>
                  <a:gd name="T23" fmla="*/ 6 h 22"/>
                  <a:gd name="T24" fmla="*/ 0 w 15"/>
                  <a:gd name="T25" fmla="*/ 10 h 22"/>
                  <a:gd name="T26" fmla="*/ 0 w 15"/>
                  <a:gd name="T27" fmla="*/ 16 h 22"/>
                  <a:gd name="T28" fmla="*/ 2 w 15"/>
                  <a:gd name="T29" fmla="*/ 18 h 22"/>
                  <a:gd name="T30" fmla="*/ 3 w 15"/>
                  <a:gd name="T31" fmla="*/ 22 h 22"/>
                  <a:gd name="T32" fmla="*/ 7 w 15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2">
                    <a:moveTo>
                      <a:pt x="7" y="22"/>
                    </a:moveTo>
                    <a:lnTo>
                      <a:pt x="9" y="22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5" y="10"/>
                    </a:lnTo>
                    <a:lnTo>
                      <a:pt x="13" y="6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2"/>
                    </a:lnTo>
                    <a:lnTo>
                      <a:pt x="7" y="2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59" name="Freeform 87">
                <a:extLst>
                  <a:ext uri="{FF2B5EF4-FFF2-40B4-BE49-F238E27FC236}">
                    <a16:creationId xmlns:a16="http://schemas.microsoft.com/office/drawing/2014/main" xmlns="" id="{4C872226-F5C6-45F0-B028-F3AAFEA24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869" y="1517394"/>
                <a:ext cx="97154" cy="40907"/>
              </a:xfrm>
              <a:custGeom>
                <a:avLst/>
                <a:gdLst>
                  <a:gd name="T0" fmla="*/ 6 w 75"/>
                  <a:gd name="T1" fmla="*/ 12 h 31"/>
                  <a:gd name="T2" fmla="*/ 18 w 75"/>
                  <a:gd name="T3" fmla="*/ 25 h 31"/>
                  <a:gd name="T4" fmla="*/ 38 w 75"/>
                  <a:gd name="T5" fmla="*/ 31 h 31"/>
                  <a:gd name="T6" fmla="*/ 57 w 75"/>
                  <a:gd name="T7" fmla="*/ 25 h 31"/>
                  <a:gd name="T8" fmla="*/ 71 w 75"/>
                  <a:gd name="T9" fmla="*/ 12 h 31"/>
                  <a:gd name="T10" fmla="*/ 73 w 75"/>
                  <a:gd name="T11" fmla="*/ 6 h 31"/>
                  <a:gd name="T12" fmla="*/ 75 w 75"/>
                  <a:gd name="T13" fmla="*/ 0 h 31"/>
                  <a:gd name="T14" fmla="*/ 0 w 75"/>
                  <a:gd name="T15" fmla="*/ 0 h 31"/>
                  <a:gd name="T16" fmla="*/ 2 w 75"/>
                  <a:gd name="T17" fmla="*/ 6 h 31"/>
                  <a:gd name="T18" fmla="*/ 6 w 75"/>
                  <a:gd name="T19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31">
                    <a:moveTo>
                      <a:pt x="6" y="12"/>
                    </a:moveTo>
                    <a:lnTo>
                      <a:pt x="18" y="25"/>
                    </a:lnTo>
                    <a:lnTo>
                      <a:pt x="38" y="31"/>
                    </a:lnTo>
                    <a:lnTo>
                      <a:pt x="57" y="25"/>
                    </a:lnTo>
                    <a:lnTo>
                      <a:pt x="71" y="12"/>
                    </a:lnTo>
                    <a:lnTo>
                      <a:pt x="73" y="6"/>
                    </a:lnTo>
                    <a:lnTo>
                      <a:pt x="75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C2460771-698A-4C10-AEB0-3CB839397318}"/>
                </a:ext>
              </a:extLst>
            </p:cNvPr>
            <p:cNvGrpSpPr/>
            <p:nvPr/>
          </p:nvGrpSpPr>
          <p:grpSpPr>
            <a:xfrm>
              <a:off x="6238711" y="2915293"/>
              <a:ext cx="214199" cy="192777"/>
              <a:chOff x="4465139" y="1136448"/>
              <a:chExt cx="153401" cy="138060"/>
            </a:xfrm>
            <a:solidFill>
              <a:schemeClr val="bg1"/>
            </a:solidFill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A3249C0A-0804-4B2D-94A2-D8B1ECE94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933" y="1146674"/>
                <a:ext cx="79258" cy="10227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8FBD3046-2CF7-4AEC-99BA-96C94F397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933" y="1254055"/>
                <a:ext cx="79258" cy="10227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695C01A3-7A99-4145-A6E6-D3BF657BB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5366" y="1177354"/>
                <a:ext cx="7671" cy="56247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A55C1CDF-2C4D-4029-9F96-621BCEE0F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0643" y="1177354"/>
                <a:ext cx="10227" cy="56247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xmlns="" id="{3DB62F35-C551-4968-A2EE-B65F8AAE8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139" y="1136448"/>
                <a:ext cx="25567" cy="30680"/>
              </a:xfrm>
              <a:custGeom>
                <a:avLst/>
                <a:gdLst>
                  <a:gd name="T0" fmla="*/ 12 w 22"/>
                  <a:gd name="T1" fmla="*/ 0 h 24"/>
                  <a:gd name="T2" fmla="*/ 6 w 22"/>
                  <a:gd name="T3" fmla="*/ 2 h 24"/>
                  <a:gd name="T4" fmla="*/ 2 w 22"/>
                  <a:gd name="T5" fmla="*/ 4 h 24"/>
                  <a:gd name="T6" fmla="*/ 0 w 22"/>
                  <a:gd name="T7" fmla="*/ 8 h 24"/>
                  <a:gd name="T8" fmla="*/ 0 w 22"/>
                  <a:gd name="T9" fmla="*/ 12 h 24"/>
                  <a:gd name="T10" fmla="*/ 0 w 22"/>
                  <a:gd name="T11" fmla="*/ 16 h 24"/>
                  <a:gd name="T12" fmla="*/ 2 w 22"/>
                  <a:gd name="T13" fmla="*/ 20 h 24"/>
                  <a:gd name="T14" fmla="*/ 6 w 22"/>
                  <a:gd name="T15" fmla="*/ 22 h 24"/>
                  <a:gd name="T16" fmla="*/ 12 w 22"/>
                  <a:gd name="T17" fmla="*/ 24 h 24"/>
                  <a:gd name="T18" fmla="*/ 16 w 22"/>
                  <a:gd name="T19" fmla="*/ 22 h 24"/>
                  <a:gd name="T20" fmla="*/ 20 w 22"/>
                  <a:gd name="T21" fmla="*/ 20 h 24"/>
                  <a:gd name="T22" fmla="*/ 22 w 22"/>
                  <a:gd name="T23" fmla="*/ 16 h 24"/>
                  <a:gd name="T24" fmla="*/ 22 w 22"/>
                  <a:gd name="T25" fmla="*/ 12 h 24"/>
                  <a:gd name="T26" fmla="*/ 22 w 22"/>
                  <a:gd name="T27" fmla="*/ 8 h 24"/>
                  <a:gd name="T28" fmla="*/ 20 w 22"/>
                  <a:gd name="T29" fmla="*/ 4 h 24"/>
                  <a:gd name="T30" fmla="*/ 16 w 22"/>
                  <a:gd name="T31" fmla="*/ 2 h 24"/>
                  <a:gd name="T32" fmla="*/ 12 w 22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4">
                    <a:moveTo>
                      <a:pt x="12" y="0"/>
                    </a:move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xmlns="" id="{D9C07860-38EC-4D76-98CB-1C4B93734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416" y="1136448"/>
                <a:ext cx="28124" cy="30680"/>
              </a:xfrm>
              <a:custGeom>
                <a:avLst/>
                <a:gdLst>
                  <a:gd name="T0" fmla="*/ 12 w 22"/>
                  <a:gd name="T1" fmla="*/ 24 h 24"/>
                  <a:gd name="T2" fmla="*/ 16 w 22"/>
                  <a:gd name="T3" fmla="*/ 22 h 24"/>
                  <a:gd name="T4" fmla="*/ 20 w 22"/>
                  <a:gd name="T5" fmla="*/ 20 h 24"/>
                  <a:gd name="T6" fmla="*/ 22 w 22"/>
                  <a:gd name="T7" fmla="*/ 16 h 24"/>
                  <a:gd name="T8" fmla="*/ 22 w 22"/>
                  <a:gd name="T9" fmla="*/ 12 h 24"/>
                  <a:gd name="T10" fmla="*/ 22 w 22"/>
                  <a:gd name="T11" fmla="*/ 8 h 24"/>
                  <a:gd name="T12" fmla="*/ 20 w 22"/>
                  <a:gd name="T13" fmla="*/ 4 h 24"/>
                  <a:gd name="T14" fmla="*/ 16 w 22"/>
                  <a:gd name="T15" fmla="*/ 2 h 24"/>
                  <a:gd name="T16" fmla="*/ 12 w 22"/>
                  <a:gd name="T17" fmla="*/ 0 h 24"/>
                  <a:gd name="T18" fmla="*/ 8 w 22"/>
                  <a:gd name="T19" fmla="*/ 2 h 24"/>
                  <a:gd name="T20" fmla="*/ 4 w 22"/>
                  <a:gd name="T21" fmla="*/ 4 h 24"/>
                  <a:gd name="T22" fmla="*/ 2 w 22"/>
                  <a:gd name="T23" fmla="*/ 8 h 24"/>
                  <a:gd name="T24" fmla="*/ 0 w 22"/>
                  <a:gd name="T25" fmla="*/ 12 h 24"/>
                  <a:gd name="T26" fmla="*/ 2 w 22"/>
                  <a:gd name="T27" fmla="*/ 16 h 24"/>
                  <a:gd name="T28" fmla="*/ 4 w 22"/>
                  <a:gd name="T29" fmla="*/ 20 h 24"/>
                  <a:gd name="T30" fmla="*/ 8 w 22"/>
                  <a:gd name="T31" fmla="*/ 22 h 24"/>
                  <a:gd name="T32" fmla="*/ 12 w 22"/>
                  <a:gd name="T3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4">
                    <a:moveTo>
                      <a:pt x="12" y="24"/>
                    </a:moveTo>
                    <a:lnTo>
                      <a:pt x="16" y="22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xmlns="" id="{013B96D9-6409-48E4-B8BA-1ACDA1D02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416" y="1243828"/>
                <a:ext cx="28124" cy="30680"/>
              </a:xfrm>
              <a:custGeom>
                <a:avLst/>
                <a:gdLst>
                  <a:gd name="T0" fmla="*/ 12 w 22"/>
                  <a:gd name="T1" fmla="*/ 0 h 23"/>
                  <a:gd name="T2" fmla="*/ 8 w 22"/>
                  <a:gd name="T3" fmla="*/ 0 h 23"/>
                  <a:gd name="T4" fmla="*/ 4 w 22"/>
                  <a:gd name="T5" fmla="*/ 4 h 23"/>
                  <a:gd name="T6" fmla="*/ 2 w 22"/>
                  <a:gd name="T7" fmla="*/ 8 h 23"/>
                  <a:gd name="T8" fmla="*/ 0 w 22"/>
                  <a:gd name="T9" fmla="*/ 12 h 23"/>
                  <a:gd name="T10" fmla="*/ 2 w 22"/>
                  <a:gd name="T11" fmla="*/ 15 h 23"/>
                  <a:gd name="T12" fmla="*/ 4 w 22"/>
                  <a:gd name="T13" fmla="*/ 19 h 23"/>
                  <a:gd name="T14" fmla="*/ 8 w 22"/>
                  <a:gd name="T15" fmla="*/ 21 h 23"/>
                  <a:gd name="T16" fmla="*/ 12 w 22"/>
                  <a:gd name="T17" fmla="*/ 23 h 23"/>
                  <a:gd name="T18" fmla="*/ 16 w 22"/>
                  <a:gd name="T19" fmla="*/ 21 h 23"/>
                  <a:gd name="T20" fmla="*/ 20 w 22"/>
                  <a:gd name="T21" fmla="*/ 19 h 23"/>
                  <a:gd name="T22" fmla="*/ 22 w 22"/>
                  <a:gd name="T23" fmla="*/ 15 h 23"/>
                  <a:gd name="T24" fmla="*/ 22 w 22"/>
                  <a:gd name="T25" fmla="*/ 12 h 23"/>
                  <a:gd name="T26" fmla="*/ 22 w 22"/>
                  <a:gd name="T27" fmla="*/ 8 h 23"/>
                  <a:gd name="T28" fmla="*/ 20 w 22"/>
                  <a:gd name="T29" fmla="*/ 4 h 23"/>
                  <a:gd name="T30" fmla="*/ 16 w 22"/>
                  <a:gd name="T31" fmla="*/ 0 h 23"/>
                  <a:gd name="T32" fmla="*/ 12 w 22"/>
                  <a:gd name="T3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3">
                    <a:moveTo>
                      <a:pt x="12" y="0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4" y="19"/>
                    </a:lnTo>
                    <a:lnTo>
                      <a:pt x="8" y="21"/>
                    </a:lnTo>
                    <a:lnTo>
                      <a:pt x="12" y="23"/>
                    </a:lnTo>
                    <a:lnTo>
                      <a:pt x="16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xmlns="" id="{40B7F27D-78CE-4C7F-8F7E-A3C0CF3FD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139" y="1243828"/>
                <a:ext cx="25567" cy="30680"/>
              </a:xfrm>
              <a:custGeom>
                <a:avLst/>
                <a:gdLst>
                  <a:gd name="T0" fmla="*/ 12 w 22"/>
                  <a:gd name="T1" fmla="*/ 0 h 23"/>
                  <a:gd name="T2" fmla="*/ 6 w 22"/>
                  <a:gd name="T3" fmla="*/ 0 h 23"/>
                  <a:gd name="T4" fmla="*/ 2 w 22"/>
                  <a:gd name="T5" fmla="*/ 4 h 23"/>
                  <a:gd name="T6" fmla="*/ 0 w 22"/>
                  <a:gd name="T7" fmla="*/ 8 h 23"/>
                  <a:gd name="T8" fmla="*/ 0 w 22"/>
                  <a:gd name="T9" fmla="*/ 12 h 23"/>
                  <a:gd name="T10" fmla="*/ 0 w 22"/>
                  <a:gd name="T11" fmla="*/ 15 h 23"/>
                  <a:gd name="T12" fmla="*/ 2 w 22"/>
                  <a:gd name="T13" fmla="*/ 19 h 23"/>
                  <a:gd name="T14" fmla="*/ 6 w 22"/>
                  <a:gd name="T15" fmla="*/ 21 h 23"/>
                  <a:gd name="T16" fmla="*/ 12 w 22"/>
                  <a:gd name="T17" fmla="*/ 23 h 23"/>
                  <a:gd name="T18" fmla="*/ 16 w 22"/>
                  <a:gd name="T19" fmla="*/ 21 h 23"/>
                  <a:gd name="T20" fmla="*/ 20 w 22"/>
                  <a:gd name="T21" fmla="*/ 19 h 23"/>
                  <a:gd name="T22" fmla="*/ 22 w 22"/>
                  <a:gd name="T23" fmla="*/ 15 h 23"/>
                  <a:gd name="T24" fmla="*/ 22 w 22"/>
                  <a:gd name="T25" fmla="*/ 12 h 23"/>
                  <a:gd name="T26" fmla="*/ 22 w 22"/>
                  <a:gd name="T27" fmla="*/ 8 h 23"/>
                  <a:gd name="T28" fmla="*/ 20 w 22"/>
                  <a:gd name="T29" fmla="*/ 4 h 23"/>
                  <a:gd name="T30" fmla="*/ 16 w 22"/>
                  <a:gd name="T31" fmla="*/ 0 h 23"/>
                  <a:gd name="T32" fmla="*/ 12 w 22"/>
                  <a:gd name="T3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3">
                    <a:moveTo>
                      <a:pt x="12" y="0"/>
                    </a:move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2" y="23"/>
                    </a:lnTo>
                    <a:lnTo>
                      <a:pt x="16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55AE00B4-2FC2-4EFA-BE92-F13FA0408C42}"/>
                </a:ext>
              </a:extLst>
            </p:cNvPr>
            <p:cNvGrpSpPr/>
            <p:nvPr/>
          </p:nvGrpSpPr>
          <p:grpSpPr>
            <a:xfrm>
              <a:off x="4940588" y="4260756"/>
              <a:ext cx="178975" cy="202174"/>
              <a:chOff x="2900447" y="4245377"/>
              <a:chExt cx="138061" cy="155957"/>
            </a:xfrm>
            <a:solidFill>
              <a:schemeClr val="bg1"/>
            </a:solidFill>
          </p:grpSpPr>
          <p:sp>
            <p:nvSpPr>
              <p:cNvPr id="44" name="Freeform 318">
                <a:extLst>
                  <a:ext uri="{FF2B5EF4-FFF2-40B4-BE49-F238E27FC236}">
                    <a16:creationId xmlns:a16="http://schemas.microsoft.com/office/drawing/2014/main" xmlns="" id="{D54DFB88-B6A1-4A35-99F3-FBDA3951A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447" y="4245377"/>
                <a:ext cx="138061" cy="97154"/>
              </a:xfrm>
              <a:custGeom>
                <a:avLst/>
                <a:gdLst>
                  <a:gd name="T0" fmla="*/ 98 w 108"/>
                  <a:gd name="T1" fmla="*/ 38 h 77"/>
                  <a:gd name="T2" fmla="*/ 100 w 108"/>
                  <a:gd name="T3" fmla="*/ 30 h 77"/>
                  <a:gd name="T4" fmla="*/ 98 w 108"/>
                  <a:gd name="T5" fmla="*/ 22 h 77"/>
                  <a:gd name="T6" fmla="*/ 97 w 108"/>
                  <a:gd name="T7" fmla="*/ 14 h 77"/>
                  <a:gd name="T8" fmla="*/ 91 w 108"/>
                  <a:gd name="T9" fmla="*/ 8 h 77"/>
                  <a:gd name="T10" fmla="*/ 85 w 108"/>
                  <a:gd name="T11" fmla="*/ 4 h 77"/>
                  <a:gd name="T12" fmla="*/ 77 w 108"/>
                  <a:gd name="T13" fmla="*/ 0 h 77"/>
                  <a:gd name="T14" fmla="*/ 69 w 108"/>
                  <a:gd name="T15" fmla="*/ 0 h 77"/>
                  <a:gd name="T16" fmla="*/ 61 w 108"/>
                  <a:gd name="T17" fmla="*/ 0 h 77"/>
                  <a:gd name="T18" fmla="*/ 53 w 108"/>
                  <a:gd name="T19" fmla="*/ 4 h 77"/>
                  <a:gd name="T20" fmla="*/ 47 w 108"/>
                  <a:gd name="T21" fmla="*/ 10 h 77"/>
                  <a:gd name="T22" fmla="*/ 41 w 108"/>
                  <a:gd name="T23" fmla="*/ 16 h 77"/>
                  <a:gd name="T24" fmla="*/ 40 w 108"/>
                  <a:gd name="T25" fmla="*/ 16 h 77"/>
                  <a:gd name="T26" fmla="*/ 36 w 108"/>
                  <a:gd name="T27" fmla="*/ 16 h 77"/>
                  <a:gd name="T28" fmla="*/ 28 w 108"/>
                  <a:gd name="T29" fmla="*/ 16 h 77"/>
                  <a:gd name="T30" fmla="*/ 22 w 108"/>
                  <a:gd name="T31" fmla="*/ 20 h 77"/>
                  <a:gd name="T32" fmla="*/ 18 w 108"/>
                  <a:gd name="T33" fmla="*/ 26 h 77"/>
                  <a:gd name="T34" fmla="*/ 16 w 108"/>
                  <a:gd name="T35" fmla="*/ 34 h 77"/>
                  <a:gd name="T36" fmla="*/ 10 w 108"/>
                  <a:gd name="T37" fmla="*/ 38 h 77"/>
                  <a:gd name="T38" fmla="*/ 4 w 108"/>
                  <a:gd name="T39" fmla="*/ 42 h 77"/>
                  <a:gd name="T40" fmla="*/ 2 w 108"/>
                  <a:gd name="T41" fmla="*/ 47 h 77"/>
                  <a:gd name="T42" fmla="*/ 0 w 108"/>
                  <a:gd name="T43" fmla="*/ 53 h 77"/>
                  <a:gd name="T44" fmla="*/ 2 w 108"/>
                  <a:gd name="T45" fmla="*/ 61 h 77"/>
                  <a:gd name="T46" fmla="*/ 6 w 108"/>
                  <a:gd name="T47" fmla="*/ 67 h 77"/>
                  <a:gd name="T48" fmla="*/ 12 w 108"/>
                  <a:gd name="T49" fmla="*/ 71 h 77"/>
                  <a:gd name="T50" fmla="*/ 22 w 108"/>
                  <a:gd name="T51" fmla="*/ 75 h 77"/>
                  <a:gd name="T52" fmla="*/ 32 w 108"/>
                  <a:gd name="T53" fmla="*/ 77 h 77"/>
                  <a:gd name="T54" fmla="*/ 77 w 108"/>
                  <a:gd name="T55" fmla="*/ 77 h 77"/>
                  <a:gd name="T56" fmla="*/ 87 w 108"/>
                  <a:gd name="T57" fmla="*/ 75 h 77"/>
                  <a:gd name="T58" fmla="*/ 95 w 108"/>
                  <a:gd name="T59" fmla="*/ 71 h 77"/>
                  <a:gd name="T60" fmla="*/ 102 w 108"/>
                  <a:gd name="T61" fmla="*/ 67 h 77"/>
                  <a:gd name="T62" fmla="*/ 106 w 108"/>
                  <a:gd name="T63" fmla="*/ 61 h 77"/>
                  <a:gd name="T64" fmla="*/ 108 w 108"/>
                  <a:gd name="T65" fmla="*/ 53 h 77"/>
                  <a:gd name="T66" fmla="*/ 106 w 108"/>
                  <a:gd name="T67" fmla="*/ 47 h 77"/>
                  <a:gd name="T68" fmla="*/ 104 w 108"/>
                  <a:gd name="T69" fmla="*/ 42 h 77"/>
                  <a:gd name="T70" fmla="*/ 98 w 108"/>
                  <a:gd name="T71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8" h="77">
                    <a:moveTo>
                      <a:pt x="98" y="38"/>
                    </a:moveTo>
                    <a:lnTo>
                      <a:pt x="100" y="30"/>
                    </a:lnTo>
                    <a:lnTo>
                      <a:pt x="98" y="22"/>
                    </a:lnTo>
                    <a:lnTo>
                      <a:pt x="97" y="14"/>
                    </a:lnTo>
                    <a:lnTo>
                      <a:pt x="91" y="8"/>
                    </a:lnTo>
                    <a:lnTo>
                      <a:pt x="85" y="4"/>
                    </a:lnTo>
                    <a:lnTo>
                      <a:pt x="77" y="0"/>
                    </a:lnTo>
                    <a:lnTo>
                      <a:pt x="69" y="0"/>
                    </a:lnTo>
                    <a:lnTo>
                      <a:pt x="61" y="0"/>
                    </a:lnTo>
                    <a:lnTo>
                      <a:pt x="53" y="4"/>
                    </a:lnTo>
                    <a:lnTo>
                      <a:pt x="47" y="10"/>
                    </a:lnTo>
                    <a:lnTo>
                      <a:pt x="41" y="16"/>
                    </a:lnTo>
                    <a:lnTo>
                      <a:pt x="40" y="16"/>
                    </a:lnTo>
                    <a:lnTo>
                      <a:pt x="36" y="16"/>
                    </a:lnTo>
                    <a:lnTo>
                      <a:pt x="28" y="16"/>
                    </a:lnTo>
                    <a:lnTo>
                      <a:pt x="22" y="20"/>
                    </a:lnTo>
                    <a:lnTo>
                      <a:pt x="18" y="26"/>
                    </a:lnTo>
                    <a:lnTo>
                      <a:pt x="16" y="34"/>
                    </a:lnTo>
                    <a:lnTo>
                      <a:pt x="10" y="38"/>
                    </a:lnTo>
                    <a:lnTo>
                      <a:pt x="4" y="42"/>
                    </a:lnTo>
                    <a:lnTo>
                      <a:pt x="2" y="47"/>
                    </a:lnTo>
                    <a:lnTo>
                      <a:pt x="0" y="53"/>
                    </a:lnTo>
                    <a:lnTo>
                      <a:pt x="2" y="61"/>
                    </a:lnTo>
                    <a:lnTo>
                      <a:pt x="6" y="67"/>
                    </a:lnTo>
                    <a:lnTo>
                      <a:pt x="12" y="71"/>
                    </a:lnTo>
                    <a:lnTo>
                      <a:pt x="22" y="75"/>
                    </a:lnTo>
                    <a:lnTo>
                      <a:pt x="32" y="77"/>
                    </a:lnTo>
                    <a:lnTo>
                      <a:pt x="77" y="77"/>
                    </a:lnTo>
                    <a:lnTo>
                      <a:pt x="87" y="75"/>
                    </a:lnTo>
                    <a:lnTo>
                      <a:pt x="95" y="71"/>
                    </a:lnTo>
                    <a:lnTo>
                      <a:pt x="102" y="67"/>
                    </a:lnTo>
                    <a:lnTo>
                      <a:pt x="106" y="61"/>
                    </a:lnTo>
                    <a:lnTo>
                      <a:pt x="108" y="53"/>
                    </a:lnTo>
                    <a:lnTo>
                      <a:pt x="106" y="47"/>
                    </a:lnTo>
                    <a:lnTo>
                      <a:pt x="104" y="42"/>
                    </a:lnTo>
                    <a:lnTo>
                      <a:pt x="98" y="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5" name="Freeform 319">
                <a:extLst>
                  <a:ext uri="{FF2B5EF4-FFF2-40B4-BE49-F238E27FC236}">
                    <a16:creationId xmlns:a16="http://schemas.microsoft.com/office/drawing/2014/main" xmlns="" id="{1FC34FE9-4AAF-4FC2-A888-8D74BECF5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447" y="4370654"/>
                <a:ext cx="28124" cy="30680"/>
              </a:xfrm>
              <a:custGeom>
                <a:avLst/>
                <a:gdLst>
                  <a:gd name="T0" fmla="*/ 12 w 24"/>
                  <a:gd name="T1" fmla="*/ 0 h 24"/>
                  <a:gd name="T2" fmla="*/ 8 w 24"/>
                  <a:gd name="T3" fmla="*/ 2 h 24"/>
                  <a:gd name="T4" fmla="*/ 4 w 24"/>
                  <a:gd name="T5" fmla="*/ 4 h 24"/>
                  <a:gd name="T6" fmla="*/ 2 w 24"/>
                  <a:gd name="T7" fmla="*/ 8 h 24"/>
                  <a:gd name="T8" fmla="*/ 0 w 24"/>
                  <a:gd name="T9" fmla="*/ 12 h 24"/>
                  <a:gd name="T10" fmla="*/ 2 w 24"/>
                  <a:gd name="T11" fmla="*/ 16 h 24"/>
                  <a:gd name="T12" fmla="*/ 4 w 24"/>
                  <a:gd name="T13" fmla="*/ 20 h 24"/>
                  <a:gd name="T14" fmla="*/ 8 w 24"/>
                  <a:gd name="T15" fmla="*/ 24 h 24"/>
                  <a:gd name="T16" fmla="*/ 12 w 24"/>
                  <a:gd name="T17" fmla="*/ 24 h 24"/>
                  <a:gd name="T18" fmla="*/ 16 w 24"/>
                  <a:gd name="T19" fmla="*/ 24 h 24"/>
                  <a:gd name="T20" fmla="*/ 20 w 24"/>
                  <a:gd name="T21" fmla="*/ 20 h 24"/>
                  <a:gd name="T22" fmla="*/ 22 w 24"/>
                  <a:gd name="T23" fmla="*/ 16 h 24"/>
                  <a:gd name="T24" fmla="*/ 24 w 24"/>
                  <a:gd name="T25" fmla="*/ 12 h 24"/>
                  <a:gd name="T26" fmla="*/ 22 w 24"/>
                  <a:gd name="T27" fmla="*/ 8 h 24"/>
                  <a:gd name="T28" fmla="*/ 20 w 24"/>
                  <a:gd name="T29" fmla="*/ 4 h 24"/>
                  <a:gd name="T30" fmla="*/ 16 w 24"/>
                  <a:gd name="T31" fmla="*/ 2 h 24"/>
                  <a:gd name="T32" fmla="*/ 12 w 24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" name="Freeform 320">
                <a:extLst>
                  <a:ext uri="{FF2B5EF4-FFF2-40B4-BE49-F238E27FC236}">
                    <a16:creationId xmlns:a16="http://schemas.microsoft.com/office/drawing/2014/main" xmlns="" id="{4AD52DE2-3624-4BE9-AE74-474ACD06A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024" y="4352757"/>
                <a:ext cx="28124" cy="28124"/>
              </a:xfrm>
              <a:custGeom>
                <a:avLst/>
                <a:gdLst>
                  <a:gd name="T0" fmla="*/ 9 w 21"/>
                  <a:gd name="T1" fmla="*/ 0 h 21"/>
                  <a:gd name="T2" fmla="*/ 5 w 21"/>
                  <a:gd name="T3" fmla="*/ 0 h 21"/>
                  <a:gd name="T4" fmla="*/ 1 w 21"/>
                  <a:gd name="T5" fmla="*/ 2 h 21"/>
                  <a:gd name="T6" fmla="*/ 0 w 21"/>
                  <a:gd name="T7" fmla="*/ 6 h 21"/>
                  <a:gd name="T8" fmla="*/ 0 w 21"/>
                  <a:gd name="T9" fmla="*/ 10 h 21"/>
                  <a:gd name="T10" fmla="*/ 0 w 21"/>
                  <a:gd name="T11" fmla="*/ 15 h 21"/>
                  <a:gd name="T12" fmla="*/ 1 w 21"/>
                  <a:gd name="T13" fmla="*/ 17 h 21"/>
                  <a:gd name="T14" fmla="*/ 5 w 21"/>
                  <a:gd name="T15" fmla="*/ 21 h 21"/>
                  <a:gd name="T16" fmla="*/ 9 w 21"/>
                  <a:gd name="T17" fmla="*/ 21 h 21"/>
                  <a:gd name="T18" fmla="*/ 15 w 21"/>
                  <a:gd name="T19" fmla="*/ 21 h 21"/>
                  <a:gd name="T20" fmla="*/ 19 w 21"/>
                  <a:gd name="T21" fmla="*/ 17 h 21"/>
                  <a:gd name="T22" fmla="*/ 21 w 21"/>
                  <a:gd name="T23" fmla="*/ 15 h 21"/>
                  <a:gd name="T24" fmla="*/ 21 w 21"/>
                  <a:gd name="T25" fmla="*/ 10 h 21"/>
                  <a:gd name="T26" fmla="*/ 21 w 21"/>
                  <a:gd name="T27" fmla="*/ 6 h 21"/>
                  <a:gd name="T28" fmla="*/ 19 w 21"/>
                  <a:gd name="T29" fmla="*/ 2 h 21"/>
                  <a:gd name="T30" fmla="*/ 15 w 21"/>
                  <a:gd name="T31" fmla="*/ 0 h 21"/>
                  <a:gd name="T32" fmla="*/ 9 w 21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1">
                    <a:moveTo>
                      <a:pt x="9" y="0"/>
                    </a:moveTo>
                    <a:lnTo>
                      <a:pt x="5" y="0"/>
                    </a:lnTo>
                    <a:lnTo>
                      <a:pt x="1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7"/>
                    </a:lnTo>
                    <a:lnTo>
                      <a:pt x="5" y="21"/>
                    </a:lnTo>
                    <a:lnTo>
                      <a:pt x="9" y="21"/>
                    </a:lnTo>
                    <a:lnTo>
                      <a:pt x="15" y="21"/>
                    </a:lnTo>
                    <a:lnTo>
                      <a:pt x="19" y="17"/>
                    </a:lnTo>
                    <a:lnTo>
                      <a:pt x="21" y="15"/>
                    </a:lnTo>
                    <a:lnTo>
                      <a:pt x="21" y="10"/>
                    </a:lnTo>
                    <a:lnTo>
                      <a:pt x="21" y="6"/>
                    </a:lnTo>
                    <a:lnTo>
                      <a:pt x="19" y="2"/>
                    </a:lnTo>
                    <a:lnTo>
                      <a:pt x="15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" name="Freeform 321">
                <a:extLst>
                  <a:ext uri="{FF2B5EF4-FFF2-40B4-BE49-F238E27FC236}">
                    <a16:creationId xmlns:a16="http://schemas.microsoft.com/office/drawing/2014/main" xmlns="" id="{89369209-0379-49D8-9FF3-3748AEE7E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601" y="4370654"/>
                <a:ext cx="30680" cy="30680"/>
              </a:xfrm>
              <a:custGeom>
                <a:avLst/>
                <a:gdLst>
                  <a:gd name="T0" fmla="*/ 12 w 23"/>
                  <a:gd name="T1" fmla="*/ 0 h 24"/>
                  <a:gd name="T2" fmla="*/ 8 w 23"/>
                  <a:gd name="T3" fmla="*/ 2 h 24"/>
                  <a:gd name="T4" fmla="*/ 4 w 23"/>
                  <a:gd name="T5" fmla="*/ 4 h 24"/>
                  <a:gd name="T6" fmla="*/ 0 w 23"/>
                  <a:gd name="T7" fmla="*/ 8 h 24"/>
                  <a:gd name="T8" fmla="*/ 0 w 23"/>
                  <a:gd name="T9" fmla="*/ 12 h 24"/>
                  <a:gd name="T10" fmla="*/ 0 w 23"/>
                  <a:gd name="T11" fmla="*/ 16 h 24"/>
                  <a:gd name="T12" fmla="*/ 4 w 23"/>
                  <a:gd name="T13" fmla="*/ 20 h 24"/>
                  <a:gd name="T14" fmla="*/ 8 w 23"/>
                  <a:gd name="T15" fmla="*/ 24 h 24"/>
                  <a:gd name="T16" fmla="*/ 12 w 23"/>
                  <a:gd name="T17" fmla="*/ 24 h 24"/>
                  <a:gd name="T18" fmla="*/ 16 w 23"/>
                  <a:gd name="T19" fmla="*/ 24 h 24"/>
                  <a:gd name="T20" fmla="*/ 20 w 23"/>
                  <a:gd name="T21" fmla="*/ 20 h 24"/>
                  <a:gd name="T22" fmla="*/ 21 w 23"/>
                  <a:gd name="T23" fmla="*/ 16 h 24"/>
                  <a:gd name="T24" fmla="*/ 23 w 23"/>
                  <a:gd name="T25" fmla="*/ 12 h 24"/>
                  <a:gd name="T26" fmla="*/ 21 w 23"/>
                  <a:gd name="T27" fmla="*/ 8 h 24"/>
                  <a:gd name="T28" fmla="*/ 20 w 23"/>
                  <a:gd name="T29" fmla="*/ 4 h 24"/>
                  <a:gd name="T30" fmla="*/ 16 w 23"/>
                  <a:gd name="T31" fmla="*/ 2 h 24"/>
                  <a:gd name="T32" fmla="*/ 12 w 23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4">
                    <a:moveTo>
                      <a:pt x="12" y="0"/>
                    </a:move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1" y="16"/>
                    </a:lnTo>
                    <a:lnTo>
                      <a:pt x="23" y="12"/>
                    </a:lnTo>
                    <a:lnTo>
                      <a:pt x="21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B2C6D77-D1D8-4064-943D-17438DC6EC6C}"/>
                </a:ext>
              </a:extLst>
            </p:cNvPr>
            <p:cNvGrpSpPr/>
            <p:nvPr/>
          </p:nvGrpSpPr>
          <p:grpSpPr>
            <a:xfrm>
              <a:off x="4917040" y="734438"/>
              <a:ext cx="170458" cy="196189"/>
              <a:chOff x="3544732" y="3618989"/>
              <a:chExt cx="135504" cy="155958"/>
            </a:xfrm>
            <a:solidFill>
              <a:schemeClr val="bg1"/>
            </a:solidFill>
          </p:grpSpPr>
          <p:sp>
            <p:nvSpPr>
              <p:cNvPr id="42" name="Freeform 217">
                <a:extLst>
                  <a:ext uri="{FF2B5EF4-FFF2-40B4-BE49-F238E27FC236}">
                    <a16:creationId xmlns:a16="http://schemas.microsoft.com/office/drawing/2014/main" xmlns="" id="{2E9162C2-6D92-40AB-879D-4D44EDCA95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75412" y="3618989"/>
                <a:ext cx="76701" cy="38350"/>
              </a:xfrm>
              <a:custGeom>
                <a:avLst/>
                <a:gdLst>
                  <a:gd name="T0" fmla="*/ 61 w 61"/>
                  <a:gd name="T1" fmla="*/ 14 h 30"/>
                  <a:gd name="T2" fmla="*/ 45 w 61"/>
                  <a:gd name="T3" fmla="*/ 14 h 30"/>
                  <a:gd name="T4" fmla="*/ 43 w 61"/>
                  <a:gd name="T5" fmla="*/ 8 h 30"/>
                  <a:gd name="T6" fmla="*/ 41 w 61"/>
                  <a:gd name="T7" fmla="*/ 4 h 30"/>
                  <a:gd name="T8" fmla="*/ 35 w 61"/>
                  <a:gd name="T9" fmla="*/ 0 h 30"/>
                  <a:gd name="T10" fmla="*/ 29 w 61"/>
                  <a:gd name="T11" fmla="*/ 0 h 30"/>
                  <a:gd name="T12" fmla="*/ 23 w 61"/>
                  <a:gd name="T13" fmla="*/ 0 h 30"/>
                  <a:gd name="T14" fmla="*/ 19 w 61"/>
                  <a:gd name="T15" fmla="*/ 4 h 30"/>
                  <a:gd name="T16" fmla="*/ 15 w 61"/>
                  <a:gd name="T17" fmla="*/ 8 h 30"/>
                  <a:gd name="T18" fmla="*/ 13 w 61"/>
                  <a:gd name="T19" fmla="*/ 14 h 30"/>
                  <a:gd name="T20" fmla="*/ 0 w 61"/>
                  <a:gd name="T21" fmla="*/ 14 h 30"/>
                  <a:gd name="T22" fmla="*/ 0 w 61"/>
                  <a:gd name="T23" fmla="*/ 30 h 30"/>
                  <a:gd name="T24" fmla="*/ 61 w 61"/>
                  <a:gd name="T25" fmla="*/ 30 h 30"/>
                  <a:gd name="T26" fmla="*/ 61 w 61"/>
                  <a:gd name="T27" fmla="*/ 14 h 30"/>
                  <a:gd name="T28" fmla="*/ 29 w 61"/>
                  <a:gd name="T29" fmla="*/ 22 h 30"/>
                  <a:gd name="T30" fmla="*/ 25 w 61"/>
                  <a:gd name="T31" fmla="*/ 22 h 30"/>
                  <a:gd name="T32" fmla="*/ 23 w 61"/>
                  <a:gd name="T33" fmla="*/ 18 h 30"/>
                  <a:gd name="T34" fmla="*/ 21 w 61"/>
                  <a:gd name="T35" fmla="*/ 14 h 30"/>
                  <a:gd name="T36" fmla="*/ 23 w 61"/>
                  <a:gd name="T37" fmla="*/ 10 h 30"/>
                  <a:gd name="T38" fmla="*/ 25 w 61"/>
                  <a:gd name="T39" fmla="*/ 8 h 30"/>
                  <a:gd name="T40" fmla="*/ 29 w 61"/>
                  <a:gd name="T41" fmla="*/ 8 h 30"/>
                  <a:gd name="T42" fmla="*/ 33 w 61"/>
                  <a:gd name="T43" fmla="*/ 8 h 30"/>
                  <a:gd name="T44" fmla="*/ 37 w 61"/>
                  <a:gd name="T45" fmla="*/ 10 h 30"/>
                  <a:gd name="T46" fmla="*/ 37 w 61"/>
                  <a:gd name="T47" fmla="*/ 14 h 30"/>
                  <a:gd name="T48" fmla="*/ 37 w 61"/>
                  <a:gd name="T49" fmla="*/ 18 h 30"/>
                  <a:gd name="T50" fmla="*/ 33 w 61"/>
                  <a:gd name="T51" fmla="*/ 22 h 30"/>
                  <a:gd name="T52" fmla="*/ 29 w 61"/>
                  <a:gd name="T5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1" h="30">
                    <a:moveTo>
                      <a:pt x="61" y="14"/>
                    </a:moveTo>
                    <a:lnTo>
                      <a:pt x="45" y="14"/>
                    </a:lnTo>
                    <a:lnTo>
                      <a:pt x="43" y="8"/>
                    </a:lnTo>
                    <a:lnTo>
                      <a:pt x="41" y="4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0" y="14"/>
                    </a:lnTo>
                    <a:lnTo>
                      <a:pt x="0" y="30"/>
                    </a:lnTo>
                    <a:lnTo>
                      <a:pt x="61" y="30"/>
                    </a:lnTo>
                    <a:lnTo>
                      <a:pt x="61" y="14"/>
                    </a:lnTo>
                    <a:close/>
                    <a:moveTo>
                      <a:pt x="29" y="22"/>
                    </a:moveTo>
                    <a:lnTo>
                      <a:pt x="25" y="22"/>
                    </a:lnTo>
                    <a:lnTo>
                      <a:pt x="23" y="18"/>
                    </a:lnTo>
                    <a:lnTo>
                      <a:pt x="21" y="14"/>
                    </a:lnTo>
                    <a:lnTo>
                      <a:pt x="23" y="10"/>
                    </a:lnTo>
                    <a:lnTo>
                      <a:pt x="25" y="8"/>
                    </a:lnTo>
                    <a:lnTo>
                      <a:pt x="29" y="8"/>
                    </a:lnTo>
                    <a:lnTo>
                      <a:pt x="33" y="8"/>
                    </a:lnTo>
                    <a:lnTo>
                      <a:pt x="37" y="10"/>
                    </a:lnTo>
                    <a:lnTo>
                      <a:pt x="37" y="14"/>
                    </a:lnTo>
                    <a:lnTo>
                      <a:pt x="37" y="18"/>
                    </a:lnTo>
                    <a:lnTo>
                      <a:pt x="33" y="22"/>
                    </a:lnTo>
                    <a:lnTo>
                      <a:pt x="29" y="2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3" name="Freeform 218">
                <a:extLst>
                  <a:ext uri="{FF2B5EF4-FFF2-40B4-BE49-F238E27FC236}">
                    <a16:creationId xmlns:a16="http://schemas.microsoft.com/office/drawing/2014/main" xmlns="" id="{8B779A1D-2022-49FA-B1DB-E31A405539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4732" y="3636886"/>
                <a:ext cx="135504" cy="138061"/>
              </a:xfrm>
              <a:custGeom>
                <a:avLst/>
                <a:gdLst>
                  <a:gd name="T0" fmla="*/ 92 w 106"/>
                  <a:gd name="T1" fmla="*/ 0 h 108"/>
                  <a:gd name="T2" fmla="*/ 92 w 106"/>
                  <a:gd name="T3" fmla="*/ 24 h 108"/>
                  <a:gd name="T4" fmla="*/ 16 w 106"/>
                  <a:gd name="T5" fmla="*/ 24 h 108"/>
                  <a:gd name="T6" fmla="*/ 16 w 106"/>
                  <a:gd name="T7" fmla="*/ 0 h 108"/>
                  <a:gd name="T8" fmla="*/ 0 w 106"/>
                  <a:gd name="T9" fmla="*/ 0 h 108"/>
                  <a:gd name="T10" fmla="*/ 0 w 106"/>
                  <a:gd name="T11" fmla="*/ 108 h 108"/>
                  <a:gd name="T12" fmla="*/ 106 w 106"/>
                  <a:gd name="T13" fmla="*/ 108 h 108"/>
                  <a:gd name="T14" fmla="*/ 106 w 106"/>
                  <a:gd name="T15" fmla="*/ 0 h 108"/>
                  <a:gd name="T16" fmla="*/ 92 w 106"/>
                  <a:gd name="T17" fmla="*/ 0 h 108"/>
                  <a:gd name="T18" fmla="*/ 49 w 106"/>
                  <a:gd name="T19" fmla="*/ 92 h 108"/>
                  <a:gd name="T20" fmla="*/ 45 w 106"/>
                  <a:gd name="T21" fmla="*/ 86 h 108"/>
                  <a:gd name="T22" fmla="*/ 24 w 106"/>
                  <a:gd name="T23" fmla="*/ 65 h 108"/>
                  <a:gd name="T24" fmla="*/ 34 w 106"/>
                  <a:gd name="T25" fmla="*/ 53 h 108"/>
                  <a:gd name="T26" fmla="*/ 49 w 106"/>
                  <a:gd name="T27" fmla="*/ 71 h 108"/>
                  <a:gd name="T28" fmla="*/ 81 w 106"/>
                  <a:gd name="T29" fmla="*/ 39 h 108"/>
                  <a:gd name="T30" fmla="*/ 92 w 106"/>
                  <a:gd name="T31" fmla="*/ 49 h 108"/>
                  <a:gd name="T32" fmla="*/ 49 w 106"/>
                  <a:gd name="T33" fmla="*/ 9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108">
                    <a:moveTo>
                      <a:pt x="92" y="0"/>
                    </a:moveTo>
                    <a:lnTo>
                      <a:pt x="92" y="24"/>
                    </a:lnTo>
                    <a:lnTo>
                      <a:pt x="16" y="24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106" y="108"/>
                    </a:lnTo>
                    <a:lnTo>
                      <a:pt x="106" y="0"/>
                    </a:lnTo>
                    <a:lnTo>
                      <a:pt x="92" y="0"/>
                    </a:lnTo>
                    <a:close/>
                    <a:moveTo>
                      <a:pt x="49" y="92"/>
                    </a:moveTo>
                    <a:lnTo>
                      <a:pt x="45" y="86"/>
                    </a:lnTo>
                    <a:lnTo>
                      <a:pt x="24" y="65"/>
                    </a:lnTo>
                    <a:lnTo>
                      <a:pt x="34" y="53"/>
                    </a:lnTo>
                    <a:lnTo>
                      <a:pt x="49" y="71"/>
                    </a:lnTo>
                    <a:lnTo>
                      <a:pt x="81" y="39"/>
                    </a:lnTo>
                    <a:lnTo>
                      <a:pt x="92" y="49"/>
                    </a:lnTo>
                    <a:lnTo>
                      <a:pt x="49" y="9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/>
              </a:p>
            </p:txBody>
          </p:sp>
        </p:grpSp>
        <p:sp>
          <p:nvSpPr>
            <p:cNvPr id="36" name="Arc 35">
              <a:extLst>
                <a:ext uri="{FF2B5EF4-FFF2-40B4-BE49-F238E27FC236}">
                  <a16:creationId xmlns:a16="http://schemas.microsoft.com/office/drawing/2014/main" xmlns="" id="{49655FDF-D885-4358-B23E-29D275835157}"/>
                </a:ext>
              </a:extLst>
            </p:cNvPr>
            <p:cNvSpPr/>
            <p:nvPr/>
          </p:nvSpPr>
          <p:spPr>
            <a:xfrm rot="16200000">
              <a:off x="2289107" y="340953"/>
              <a:ext cx="4551188" cy="4551188"/>
            </a:xfrm>
            <a:prstGeom prst="arc">
              <a:avLst>
                <a:gd name="adj1" fmla="val 20958727"/>
                <a:gd name="adj2" fmla="val 3857581"/>
              </a:avLst>
            </a:prstGeom>
            <a:ln w="762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MY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xmlns="" id="{B249662C-D5D9-4231-8D3C-4BF193108685}"/>
                </a:ext>
              </a:extLst>
            </p:cNvPr>
            <p:cNvSpPr/>
            <p:nvPr/>
          </p:nvSpPr>
          <p:spPr>
            <a:xfrm rot="16200000">
              <a:off x="2289106" y="349493"/>
              <a:ext cx="4551188" cy="4551188"/>
            </a:xfrm>
            <a:prstGeom prst="arc">
              <a:avLst>
                <a:gd name="adj1" fmla="val 15022164"/>
                <a:gd name="adj2" fmla="val 18807735"/>
              </a:avLst>
            </a:prstGeom>
            <a:ln w="762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MY" dirty="0"/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xmlns="" id="{BFC9E525-E8B8-49E6-BE62-9189078409E1}"/>
                </a:ext>
              </a:extLst>
            </p:cNvPr>
            <p:cNvSpPr/>
            <p:nvPr/>
          </p:nvSpPr>
          <p:spPr>
            <a:xfrm rot="16200000">
              <a:off x="2290895" y="362041"/>
              <a:ext cx="4551188" cy="4551188"/>
            </a:xfrm>
            <a:prstGeom prst="arc">
              <a:avLst>
                <a:gd name="adj1" fmla="val 6278905"/>
                <a:gd name="adj2" fmla="val 12776637"/>
              </a:avLst>
            </a:prstGeom>
            <a:noFill/>
            <a:ln w="762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MY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1255C80F-EBCB-4467-9C3D-499398C84441}"/>
                </a:ext>
              </a:extLst>
            </p:cNvPr>
            <p:cNvSpPr/>
            <p:nvPr/>
          </p:nvSpPr>
          <p:spPr>
            <a:xfrm>
              <a:off x="6637588" y="1697124"/>
              <a:ext cx="2055951" cy="1466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lang="en-US" sz="1400" b="1" i="1" dirty="0">
                  <a:solidFill>
                    <a:schemeClr val="tx1"/>
                  </a:solidFill>
                  <a:latin typeface="Georgia"/>
                  <a:cs typeface="Georgia"/>
                </a:rPr>
                <a:t>Change Impact Assessment and Benefit Realization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705FE849-21FA-48E2-89F7-DE83EBA3B3EF}"/>
                </a:ext>
              </a:extLst>
            </p:cNvPr>
            <p:cNvSpPr/>
            <p:nvPr/>
          </p:nvSpPr>
          <p:spPr>
            <a:xfrm>
              <a:off x="1757381" y="-34770"/>
              <a:ext cx="1977357" cy="1081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r"/>
              <a:r>
                <a:rPr lang="en-US" sz="1400" b="1" i="1" dirty="0">
                  <a:solidFill>
                    <a:schemeClr val="tx1"/>
                  </a:solidFill>
                  <a:latin typeface="Georgia"/>
                  <a:cs typeface="Georgia"/>
                </a:rPr>
                <a:t>Integrated Transformation Roadmap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F837761E-1B64-4D50-9DC2-83A378163D59}"/>
                </a:ext>
              </a:extLst>
            </p:cNvPr>
            <p:cNvSpPr/>
            <p:nvPr/>
          </p:nvSpPr>
          <p:spPr>
            <a:xfrm>
              <a:off x="943370" y="3476016"/>
              <a:ext cx="1977357" cy="10810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r"/>
              <a:r>
                <a:rPr lang="en-US" sz="1400" b="1" i="1" dirty="0">
                  <a:solidFill>
                    <a:schemeClr val="tx1"/>
                  </a:solidFill>
                  <a:latin typeface="Georgia"/>
                  <a:cs typeface="Georgia"/>
                </a:rPr>
                <a:t>Initiative Prioritization Framework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9C795A5-4C8F-4C39-92FD-5080522025F5}"/>
              </a:ext>
            </a:extLst>
          </p:cNvPr>
          <p:cNvSpPr txBox="1"/>
          <p:nvPr/>
        </p:nvSpPr>
        <p:spPr>
          <a:xfrm>
            <a:off x="6851411" y="1395446"/>
            <a:ext cx="280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MY" sz="1200" b="1" i="1" dirty="0">
                <a:latin typeface="Georgia"/>
                <a:cs typeface="Georgia"/>
              </a:rPr>
              <a:t>AI readiness impact analysis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MY" sz="1200" b="1" i="1" dirty="0">
                <a:latin typeface="Georgia"/>
                <a:cs typeface="Georgia"/>
              </a:rPr>
              <a:t>Derive the value of digital transformation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6810902" y="1223455"/>
            <a:ext cx="2888710" cy="954107"/>
          </a:xfrm>
          <a:prstGeom prst="round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39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95300" y="1285049"/>
            <a:ext cx="9019849" cy="4965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alon Bold"/>
                <a:ea typeface="+mn-ea"/>
                <a:cs typeface="Avalon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alon Bold"/>
                <a:ea typeface="+mn-ea"/>
                <a:cs typeface="Avalon 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alon Bold"/>
                <a:ea typeface="+mn-ea"/>
                <a:cs typeface="Avalon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alon Bold"/>
                <a:ea typeface="+mn-ea"/>
                <a:cs typeface="Avalon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alon Bold"/>
                <a:ea typeface="+mn-ea"/>
                <a:cs typeface="Avalon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>
                <a:solidFill>
                  <a:srgbClr val="FFFFFF"/>
                </a:solidFill>
                <a:latin typeface="Georgia"/>
                <a:cs typeface="Georgia"/>
              </a:rPr>
              <a:t>Innovation Associates Consulting Sdn Bhd</a:t>
            </a:r>
            <a:endParaRPr lang="en-US" sz="1600" dirty="0">
              <a:solidFill>
                <a:srgbClr val="FFFFFF"/>
              </a:solidFill>
              <a:latin typeface="Georgia"/>
              <a:cs typeface="Georgia"/>
            </a:endParaRPr>
          </a:p>
          <a:p>
            <a:pPr marL="0" indent="0">
              <a:buFont typeface="Arial"/>
              <a:buNone/>
            </a:pPr>
            <a:endParaRPr lang="en-US" sz="1200" dirty="0">
              <a:solidFill>
                <a:srgbClr val="FFFFFF"/>
              </a:solidFill>
              <a:latin typeface="Georgia"/>
              <a:cs typeface="Georgia"/>
            </a:endParaRP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Tower 3 Avenue 5, 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The Horizon </a:t>
            </a:r>
            <a:r>
              <a:rPr lang="en-US" sz="1200" dirty="0" err="1">
                <a:solidFill>
                  <a:srgbClr val="FFFFFF"/>
                </a:solidFill>
                <a:latin typeface="Georgia"/>
                <a:cs typeface="Georgia"/>
              </a:rPr>
              <a:t>Bangsar</a:t>
            </a:r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 South,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No. 8 </a:t>
            </a:r>
            <a:r>
              <a:rPr lang="en-US" sz="1200" dirty="0" err="1">
                <a:solidFill>
                  <a:srgbClr val="FFFFFF"/>
                </a:solidFill>
                <a:latin typeface="Georgia"/>
                <a:cs typeface="Georgia"/>
              </a:rPr>
              <a:t>Jalan</a:t>
            </a:r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Georgia"/>
                <a:cs typeface="Georgia"/>
              </a:rPr>
              <a:t>Kerinchi</a:t>
            </a:r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,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59200 Kuala Lumpur, 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Malaysia. </a:t>
            </a:r>
          </a:p>
          <a:p>
            <a:pPr marL="0" indent="0">
              <a:buFont typeface="Arial"/>
              <a:buNone/>
            </a:pPr>
            <a:endParaRPr lang="en-US" sz="1200" dirty="0">
              <a:solidFill>
                <a:srgbClr val="FFFFFF"/>
              </a:solidFill>
              <a:latin typeface="Georgia"/>
              <a:cs typeface="Georgia"/>
            </a:endParaRPr>
          </a:p>
          <a:p>
            <a:pPr marL="0" indent="0">
              <a:buFont typeface="Arial"/>
              <a:buNone/>
            </a:pPr>
            <a:r>
              <a:rPr lang="en-US" sz="1200" b="1" dirty="0">
                <a:solidFill>
                  <a:srgbClr val="FFFFFF"/>
                </a:solidFill>
                <a:latin typeface="Georgia"/>
                <a:cs typeface="Georgia"/>
              </a:rPr>
              <a:t>www.theiac.com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</a:p>
          <a:p>
            <a:pPr marL="0" indent="0"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If you have any inquiries on our services, kindly email to </a:t>
            </a:r>
          </a:p>
          <a:p>
            <a:pPr marL="0" indent="0">
              <a:buFont typeface="Arial"/>
              <a:buNone/>
            </a:pPr>
            <a:r>
              <a:rPr lang="en-US" sz="1200" b="1" dirty="0">
                <a:solidFill>
                  <a:srgbClr val="FFFFFF"/>
                </a:solidFill>
                <a:latin typeface="Georgia"/>
                <a:cs typeface="Georgia"/>
              </a:rPr>
              <a:t>enquiries@theiac.com</a:t>
            </a:r>
          </a:p>
        </p:txBody>
      </p:sp>
    </p:spTree>
    <p:extLst>
      <p:ext uri="{BB962C8B-B14F-4D97-AF65-F5344CB8AC3E}">
        <p14:creationId xmlns:p14="http://schemas.microsoft.com/office/powerpoint/2010/main" val="1729972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  <p:pic>
        <p:nvPicPr>
          <p:cNvPr id="5" name="Uplifting  Inspiring Background Music For Videos and Presentat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00" y="4797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xmlns="" id="{C23FC38D-F875-483F-B28B-FDECE75FC496}"/>
              </a:ext>
            </a:extLst>
          </p:cNvPr>
          <p:cNvSpPr txBox="1">
            <a:spLocks/>
          </p:cNvSpPr>
          <p:nvPr/>
        </p:nvSpPr>
        <p:spPr>
          <a:xfrm>
            <a:off x="669967" y="884100"/>
            <a:ext cx="8543469" cy="561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Avalon Bold"/>
                <a:ea typeface="+mn-ea"/>
                <a:cs typeface="Avalon Bold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valon Bold"/>
                <a:ea typeface="+mn-ea"/>
                <a:cs typeface="Avalon Bold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valon Bold"/>
                <a:ea typeface="+mn-ea"/>
                <a:cs typeface="Avalon Bold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alon Bold"/>
                <a:ea typeface="+mn-ea"/>
                <a:cs typeface="Avalon Bold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valon Bold"/>
                <a:ea typeface="+mn-ea"/>
                <a:cs typeface="Avalon Bold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000" dirty="0">
                <a:solidFill>
                  <a:srgbClr val="800000"/>
                </a:solidFill>
                <a:highlight>
                  <a:srgbClr val="FFFFFF"/>
                </a:highlight>
                <a:latin typeface="Georgia"/>
                <a:cs typeface="Georgia"/>
              </a:rPr>
              <a:t>Innovation Associates Consulting</a:t>
            </a:r>
          </a:p>
          <a:p>
            <a:pPr>
              <a:lnSpc>
                <a:spcPct val="70000"/>
              </a:lnSpc>
            </a:pPr>
            <a:r>
              <a:rPr lang="en-US" sz="3200" b="1" dirty="0">
                <a:solidFill>
                  <a:srgbClr val="800000"/>
                </a:solidFill>
                <a:highlight>
                  <a:srgbClr val="FFFFFF"/>
                </a:highlight>
                <a:latin typeface="Georgia"/>
                <a:cs typeface="Georgia"/>
              </a:rPr>
              <a:t>New Breed in Technology </a:t>
            </a:r>
          </a:p>
          <a:p>
            <a:pPr>
              <a:lnSpc>
                <a:spcPct val="70000"/>
              </a:lnSpc>
            </a:pPr>
            <a:r>
              <a:rPr lang="en-US" sz="3200" b="1" dirty="0">
                <a:solidFill>
                  <a:srgbClr val="800000"/>
                </a:solidFill>
                <a:highlight>
                  <a:srgbClr val="FFFFFF"/>
                </a:highlight>
                <a:latin typeface="Georgia"/>
                <a:cs typeface="Georgia"/>
              </a:rPr>
              <a:t>Consulting  </a:t>
            </a:r>
          </a:p>
        </p:txBody>
      </p:sp>
    </p:spTree>
    <p:extLst>
      <p:ext uri="{BB962C8B-B14F-4D97-AF65-F5344CB8AC3E}">
        <p14:creationId xmlns:p14="http://schemas.microsoft.com/office/powerpoint/2010/main" val="344520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35489" y="798569"/>
            <a:ext cx="7835023" cy="686185"/>
          </a:xfrm>
          <a:prstGeom prst="rect">
            <a:avLst/>
          </a:prstGeom>
        </p:spPr>
        <p:txBody>
          <a:bodyPr lIns="81043" tIns="40522" rIns="81043" bIns="40522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alon Bold"/>
                <a:ea typeface="+mj-ea"/>
                <a:cs typeface="Avalon Bold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Georgia"/>
                <a:cs typeface="Georgia"/>
              </a:rPr>
              <a:t>Data Analytics in IR4.0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035489" y="1484754"/>
            <a:ext cx="7835023" cy="510887"/>
          </a:xfrm>
          <a:prstGeom prst="rect">
            <a:avLst/>
          </a:prstGeom>
        </p:spPr>
        <p:txBody>
          <a:bodyPr lIns="81043" tIns="40522" rIns="81043" bIns="40522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alon Bold"/>
                <a:ea typeface="+mn-ea"/>
                <a:cs typeface="Avalon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alon Bold"/>
                <a:ea typeface="+mn-ea"/>
                <a:cs typeface="Avalon 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alon Bold"/>
                <a:ea typeface="+mn-ea"/>
                <a:cs typeface="Avalon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alon Bold"/>
                <a:ea typeface="+mn-ea"/>
                <a:cs typeface="Avalon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alon Bold"/>
                <a:ea typeface="+mn-ea"/>
                <a:cs typeface="Avalon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dirty="0">
                <a:solidFill>
                  <a:schemeClr val="bg1"/>
                </a:solidFill>
                <a:latin typeface="Georgia"/>
                <a:cs typeface="Georgia"/>
              </a:rPr>
              <a:t>Financial System Using AI &amp; Big Data Analytics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5489" y="4755000"/>
            <a:ext cx="78350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FFFF"/>
                </a:solidFill>
                <a:latin typeface="Georgia"/>
                <a:cs typeface="Georgia"/>
              </a:rPr>
              <a:t>Nuraslina</a:t>
            </a:r>
            <a:r>
              <a:rPr lang="en-US" sz="14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Georgia"/>
                <a:cs typeface="Georgia"/>
              </a:rPr>
              <a:t>Zainal</a:t>
            </a:r>
            <a:r>
              <a:rPr lang="en-US" sz="14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Georgia"/>
                <a:cs typeface="Georgia"/>
              </a:rPr>
              <a:t>Abidin</a:t>
            </a:r>
            <a:endParaRPr lang="en-US" sz="1400" b="1" dirty="0">
              <a:solidFill>
                <a:srgbClr val="FFFFFF"/>
              </a:solidFill>
              <a:latin typeface="Georgia"/>
              <a:cs typeface="Georgia"/>
            </a:endParaRPr>
          </a:p>
          <a:p>
            <a:pPr algn="ctr"/>
            <a:endParaRPr lang="en-US" sz="1200" b="1" dirty="0">
              <a:solidFill>
                <a:srgbClr val="FFFFFF"/>
              </a:solidFill>
              <a:latin typeface="Georgia"/>
              <a:cs typeface="Georgia"/>
            </a:endParaRPr>
          </a:p>
          <a:p>
            <a:pPr algn="ctr"/>
            <a:r>
              <a:rPr lang="en-US" sz="1200" b="1" dirty="0">
                <a:solidFill>
                  <a:srgbClr val="FFFFFF"/>
                </a:solidFill>
                <a:latin typeface="Georgia"/>
                <a:cs typeface="Georgia"/>
              </a:rPr>
              <a:t>Chief Executive Officer</a:t>
            </a:r>
          </a:p>
          <a:p>
            <a:pPr algn="ctr"/>
            <a:r>
              <a:rPr lang="en-US" sz="1200" i="1" dirty="0">
                <a:solidFill>
                  <a:srgbClr val="FFFFFF"/>
                </a:solidFill>
                <a:latin typeface="Georgia"/>
                <a:cs typeface="Georgia"/>
              </a:rPr>
              <a:t>Innovation Associates Consulting Sdn Bhd</a:t>
            </a:r>
          </a:p>
          <a:p>
            <a:pPr algn="ctr"/>
            <a:endParaRPr lang="en-US" sz="1200" i="1" dirty="0">
              <a:solidFill>
                <a:srgbClr val="FFFFFF"/>
              </a:solidFill>
              <a:latin typeface="Georgia"/>
              <a:cs typeface="Georgia"/>
            </a:endParaRP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Georgia"/>
                <a:cs typeface="Georgia"/>
              </a:rPr>
              <a:t>19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195367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i="1" dirty="0">
                <a:solidFill>
                  <a:srgbClr val="000000"/>
                </a:solidFill>
              </a:rPr>
              <a:t>How Big Data &amp; AI impact our life?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3387" y="1476894"/>
            <a:ext cx="9239227" cy="4789497"/>
            <a:chOff x="182310" y="1476894"/>
            <a:chExt cx="9239227" cy="4789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7D27CA7-01D1-4D28-9BBC-336D5AAEB844}"/>
                </a:ext>
              </a:extLst>
            </p:cNvPr>
            <p:cNvSpPr txBox="1"/>
            <p:nvPr/>
          </p:nvSpPr>
          <p:spPr>
            <a:xfrm>
              <a:off x="182310" y="2972625"/>
              <a:ext cx="2137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2.5 Quintillion (10</a:t>
              </a:r>
              <a:r>
                <a:rPr lang="en-MY" sz="1200" b="1" i="1" baseline="30000" dirty="0">
                  <a:latin typeface="Georgia"/>
                  <a:cs typeface="Georgia"/>
                </a:rPr>
                <a:t>18</a:t>
              </a:r>
              <a:r>
                <a:rPr lang="en-MY" sz="1200" b="1" i="1" dirty="0">
                  <a:latin typeface="Georgia"/>
                  <a:cs typeface="Georgia"/>
                </a:rPr>
                <a:t>) Byte of Data Created everyday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76AC39B-DEDA-4660-B6FB-E102658D9B51}"/>
                </a:ext>
              </a:extLst>
            </p:cNvPr>
            <p:cNvSpPr txBox="1"/>
            <p:nvPr/>
          </p:nvSpPr>
          <p:spPr>
            <a:xfrm>
              <a:off x="3283219" y="4682803"/>
              <a:ext cx="3239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400" b="1" i="1" dirty="0">
                  <a:solidFill>
                    <a:srgbClr val="000000"/>
                  </a:solidFill>
                  <a:latin typeface="Georgia"/>
                  <a:cs typeface="Georgia"/>
                </a:rPr>
                <a:t>3.7 Billion humans </a:t>
              </a:r>
            </a:p>
            <a:p>
              <a:pPr algn="ctr"/>
              <a:r>
                <a:rPr lang="en-MY" sz="1400" b="1" i="1" dirty="0">
                  <a:solidFill>
                    <a:srgbClr val="000000"/>
                  </a:solidFill>
                  <a:latin typeface="Georgia"/>
                  <a:cs typeface="Georgia"/>
                </a:rPr>
                <a:t>use internet every day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FC10860-EE14-44C6-942C-99AC1C6068F1}"/>
                </a:ext>
              </a:extLst>
            </p:cNvPr>
            <p:cNvSpPr txBox="1"/>
            <p:nvPr/>
          </p:nvSpPr>
          <p:spPr>
            <a:xfrm>
              <a:off x="7236011" y="4406886"/>
              <a:ext cx="2185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300mil photos</a:t>
              </a:r>
            </a:p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 updated on FB everyday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3D74F88-B3FB-4592-B1B8-E23B3A76D20D}"/>
                </a:ext>
              </a:extLst>
            </p:cNvPr>
            <p:cNvSpPr txBox="1"/>
            <p:nvPr/>
          </p:nvSpPr>
          <p:spPr>
            <a:xfrm>
              <a:off x="1727491" y="5632134"/>
              <a:ext cx="2181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9 Billion email </a:t>
              </a:r>
            </a:p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users by 2019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F3CB1E4-9A77-46C6-B614-CA727E05E1BF}"/>
                </a:ext>
              </a:extLst>
            </p:cNvPr>
            <p:cNvSpPr txBox="1"/>
            <p:nvPr/>
          </p:nvSpPr>
          <p:spPr>
            <a:xfrm>
              <a:off x="6782484" y="1619432"/>
              <a:ext cx="2066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200 Billion </a:t>
              </a:r>
              <a:br>
                <a:rPr lang="en-MY" sz="1200" b="1" i="1" dirty="0">
                  <a:latin typeface="Georgia"/>
                  <a:cs typeface="Georgia"/>
                </a:rPr>
              </a:br>
              <a:r>
                <a:rPr lang="en-MY" sz="1200" b="1" i="1" dirty="0">
                  <a:latin typeface="Georgia"/>
                  <a:cs typeface="Georgia"/>
                </a:rPr>
                <a:t>IoT devices by 2020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B8EE48C-4CBC-4E8A-8FFF-FA4770BFF6BC}"/>
                </a:ext>
              </a:extLst>
            </p:cNvPr>
            <p:cNvSpPr txBox="1"/>
            <p:nvPr/>
          </p:nvSpPr>
          <p:spPr>
            <a:xfrm>
              <a:off x="971971" y="1528726"/>
              <a:ext cx="2137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Every 1 minute, we </a:t>
              </a:r>
            </a:p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send 16 million text messages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4492827-E147-47D8-939C-C019361EDF53}"/>
                </a:ext>
              </a:extLst>
            </p:cNvPr>
            <p:cNvSpPr txBox="1"/>
            <p:nvPr/>
          </p:nvSpPr>
          <p:spPr>
            <a:xfrm>
              <a:off x="182310" y="4352544"/>
              <a:ext cx="2046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600m Insta </a:t>
              </a:r>
            </a:p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users every day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5E11BB4-E63E-473B-9DE4-8CF4B19FB99D}"/>
                </a:ext>
              </a:extLst>
            </p:cNvPr>
            <p:cNvSpPr txBox="1"/>
            <p:nvPr/>
          </p:nvSpPr>
          <p:spPr>
            <a:xfrm>
              <a:off x="5713361" y="5632134"/>
              <a:ext cx="2192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5 Billion Google Search every day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2E52C2F-0C5D-447A-BDAB-715D639FE011}"/>
                </a:ext>
              </a:extLst>
            </p:cNvPr>
            <p:cNvSpPr txBox="1"/>
            <p:nvPr/>
          </p:nvSpPr>
          <p:spPr>
            <a:xfrm>
              <a:off x="7426027" y="3061509"/>
              <a:ext cx="1995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200" b="1" i="1" dirty="0">
                  <a:latin typeface="Georgia"/>
                  <a:cs typeface="Georgia"/>
                </a:rPr>
                <a:t>$17 billion credit card transaction per-day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71971" y="1476894"/>
              <a:ext cx="2764892" cy="738664"/>
            </a:xfrm>
            <a:prstGeom prst="round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131" y="1888733"/>
              <a:ext cx="1851226" cy="266751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936" y="1567913"/>
              <a:ext cx="546167" cy="524437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182310" y="2920480"/>
              <a:ext cx="2764892" cy="738664"/>
            </a:xfrm>
            <a:prstGeom prst="round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827" y="3011500"/>
              <a:ext cx="459063" cy="524435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182310" y="4247350"/>
              <a:ext cx="2764892" cy="738664"/>
            </a:xfrm>
            <a:prstGeom prst="round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827" y="4373825"/>
              <a:ext cx="459062" cy="453525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1727490" y="5527727"/>
              <a:ext cx="2764892" cy="738664"/>
            </a:xfrm>
            <a:prstGeom prst="round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149" y="5654202"/>
              <a:ext cx="454779" cy="453524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5140675" y="5527727"/>
              <a:ext cx="2764892" cy="738664"/>
            </a:xfrm>
            <a:prstGeom prst="round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515" y="5654202"/>
              <a:ext cx="453525" cy="453525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6656645" y="4251707"/>
              <a:ext cx="2764892" cy="738664"/>
            </a:xfrm>
            <a:prstGeom prst="round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485" y="4380046"/>
              <a:ext cx="453524" cy="449797"/>
            </a:xfrm>
            <a:prstGeom prst="rect">
              <a:avLst/>
            </a:prstGeom>
          </p:spPr>
        </p:pic>
        <p:sp>
          <p:nvSpPr>
            <p:cNvPr id="27" name="Rounded Rectangle 26"/>
            <p:cNvSpPr/>
            <p:nvPr/>
          </p:nvSpPr>
          <p:spPr>
            <a:xfrm>
              <a:off x="6656645" y="2920480"/>
              <a:ext cx="2764892" cy="738664"/>
            </a:xfrm>
            <a:prstGeom prst="round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715" y="3046955"/>
              <a:ext cx="441065" cy="453524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083958" y="1476894"/>
              <a:ext cx="2764892" cy="738664"/>
            </a:xfrm>
            <a:prstGeom prst="round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798" y="1644038"/>
              <a:ext cx="453524" cy="372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853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i="1" dirty="0">
                <a:solidFill>
                  <a:srgbClr val="000000"/>
                </a:solidFill>
              </a:rPr>
              <a:t>How Big Data &amp; AI impact our life?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21C718C-54FF-4A7C-8C81-0EF36487626B}"/>
              </a:ext>
            </a:extLst>
          </p:cNvPr>
          <p:cNvGrpSpPr/>
          <p:nvPr/>
        </p:nvGrpSpPr>
        <p:grpSpPr>
          <a:xfrm>
            <a:off x="236373" y="2028528"/>
            <a:ext cx="9433255" cy="2826860"/>
            <a:chOff x="204000" y="1395955"/>
            <a:chExt cx="9433255" cy="282686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D2A5DEB9-1DE6-49D0-908F-5B9399886E97}"/>
                </a:ext>
              </a:extLst>
            </p:cNvPr>
            <p:cNvSpPr/>
            <p:nvPr/>
          </p:nvSpPr>
          <p:spPr>
            <a:xfrm>
              <a:off x="204000" y="1395955"/>
              <a:ext cx="9433255" cy="2826860"/>
            </a:xfrm>
            <a:prstGeom prst="rect">
              <a:avLst/>
            </a:prstGeom>
            <a:solidFill>
              <a:srgbClr val="97234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C7B6405F-A578-4198-812E-4E225DF979D0}"/>
                </a:ext>
              </a:extLst>
            </p:cNvPr>
            <p:cNvSpPr/>
            <p:nvPr/>
          </p:nvSpPr>
          <p:spPr>
            <a:xfrm>
              <a:off x="3769511" y="1474574"/>
              <a:ext cx="1828257" cy="110799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600" dirty="0">
                  <a:solidFill>
                    <a:srgbClr val="F1ECE5"/>
                  </a:solidFill>
                  <a:latin typeface="Georgia"/>
                  <a:ea typeface="ＭＳ Ｐゴシック" charset="0"/>
                  <a:cs typeface="Georgia"/>
                </a:rPr>
                <a:t>85%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B12FA567-CE50-4E48-9F31-2309376161E9}"/>
                </a:ext>
              </a:extLst>
            </p:cNvPr>
            <p:cNvSpPr/>
            <p:nvPr/>
          </p:nvSpPr>
          <p:spPr>
            <a:xfrm>
              <a:off x="3772409" y="2549119"/>
              <a:ext cx="2047724" cy="135359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 i="1" dirty="0">
                  <a:solidFill>
                    <a:srgbClr val="F1ECE5"/>
                  </a:solidFill>
                  <a:latin typeface="Georgia"/>
                  <a:ea typeface="ＭＳ Ｐゴシック" charset="0"/>
                  <a:cs typeface="Georgia"/>
                </a:rPr>
                <a:t>of a businesses’ customer relationships will be managed by virtual assistants by 2020</a:t>
              </a: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endParaRPr lang="en-US" sz="325" b="1" i="1" dirty="0">
                <a:solidFill>
                  <a:srgbClr val="F1ECE5"/>
                </a:solidFill>
                <a:latin typeface="Georgia"/>
                <a:ea typeface="ＭＳ Ｐゴシック" charset="0"/>
                <a:cs typeface="Georgia"/>
              </a:endParaRP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94" i="1" dirty="0">
                  <a:solidFill>
                    <a:srgbClr val="F1ECE5"/>
                  </a:solidFill>
                  <a:latin typeface="Georgia"/>
                  <a:ea typeface="ＭＳ Ｐゴシック" charset="0"/>
                  <a:cs typeface="Georgia"/>
                </a:rPr>
                <a:t>Source: Gartner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A2B1443B-0489-4721-8B95-50767E4F1FE0}"/>
                </a:ext>
              </a:extLst>
            </p:cNvPr>
            <p:cNvSpPr/>
            <p:nvPr/>
          </p:nvSpPr>
          <p:spPr>
            <a:xfrm>
              <a:off x="726434" y="1474574"/>
              <a:ext cx="1833630" cy="110799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600" dirty="0">
                  <a:solidFill>
                    <a:srgbClr val="F1ECE5"/>
                  </a:solidFill>
                  <a:latin typeface="Georgia"/>
                  <a:ea typeface="ＭＳ Ｐゴシック" charset="0"/>
                  <a:cs typeface="Georgia"/>
                </a:rPr>
                <a:t>49%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DF6DA65F-9D5A-4552-9B68-BF4145939E3B}"/>
                </a:ext>
              </a:extLst>
            </p:cNvPr>
            <p:cNvSpPr/>
            <p:nvPr/>
          </p:nvSpPr>
          <p:spPr>
            <a:xfrm>
              <a:off x="729332" y="2549120"/>
              <a:ext cx="2047724" cy="150908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F1ECE5"/>
                  </a:solidFill>
                  <a:latin typeface="Georgia"/>
                  <a:ea typeface="ＭＳ Ｐゴシック" charset="0"/>
                  <a:cs typeface="Georgia"/>
                </a:rPr>
                <a:t>of all activities people are paid to do today have the potential to be automated by adapting currently demonstrated technology.</a:t>
              </a: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endParaRPr lang="en-US" sz="200" b="1" i="1" dirty="0">
                <a:solidFill>
                  <a:srgbClr val="F1ECE5"/>
                </a:solidFill>
                <a:latin typeface="Georgia"/>
                <a:ea typeface="ＭＳ Ｐゴシック" charset="0"/>
                <a:cs typeface="Georgia"/>
              </a:endParaRP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i="1" dirty="0">
                  <a:solidFill>
                    <a:srgbClr val="F1ECE5"/>
                  </a:solidFill>
                  <a:latin typeface="Georgia"/>
                  <a:ea typeface="ＭＳ Ｐゴシック" charset="0"/>
                  <a:cs typeface="Georgia"/>
                </a:rPr>
                <a:t> Source: McKinsey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9DE70F11-C061-49CE-8EF2-221AA38D5239}"/>
                </a:ext>
              </a:extLst>
            </p:cNvPr>
            <p:cNvSpPr/>
            <p:nvPr/>
          </p:nvSpPr>
          <p:spPr>
            <a:xfrm>
              <a:off x="6689721" y="1591148"/>
              <a:ext cx="2788215" cy="246705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76" b="1" dirty="0">
                  <a:solidFill>
                    <a:srgbClr val="F1ECE5"/>
                  </a:solidFill>
                  <a:latin typeface="Georgia"/>
                  <a:ea typeface="ＭＳ Ｐゴシック" charset="0"/>
                  <a:cs typeface="Georgia"/>
                </a:rPr>
                <a:t>By 2020, the average person will have more conversations with bots than with their spouse</a:t>
              </a: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94" i="1" dirty="0">
                  <a:solidFill>
                    <a:srgbClr val="F1ECE5"/>
                  </a:solidFill>
                  <a:latin typeface="Georgia"/>
                  <a:ea typeface="ＭＳ Ｐゴシック" charset="0"/>
                  <a:cs typeface="Georgia"/>
                </a:rPr>
                <a:t>Source: Gartner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130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16486" y="866588"/>
            <a:ext cx="7429500" cy="5378824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defTabSz="914400">
              <a:lnSpc>
                <a:spcPct val="120000"/>
              </a:lnSpc>
            </a:pPr>
            <a:r>
              <a:rPr lang="en-US" sz="4400" dirty="0">
                <a:solidFill>
                  <a:srgbClr val="FFFFFF"/>
                </a:solidFill>
              </a:rPr>
              <a:t/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/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5100" dirty="0">
                <a:solidFill>
                  <a:srgbClr val="FFFFFF"/>
                </a:solidFill>
              </a:rPr>
              <a:t>“Information is the oil of the 21st century, and analytics is the </a:t>
            </a:r>
            <a:br>
              <a:rPr lang="en-US" sz="5100" dirty="0">
                <a:solidFill>
                  <a:srgbClr val="FFFFFF"/>
                </a:solidFill>
              </a:rPr>
            </a:br>
            <a:r>
              <a:rPr lang="en-US" sz="5100" dirty="0">
                <a:solidFill>
                  <a:srgbClr val="FFFFFF"/>
                </a:solidFill>
              </a:rPr>
              <a:t>combustion engine.”</a:t>
            </a:r>
          </a:p>
          <a:p>
            <a:pPr defTabSz="914400">
              <a:lnSpc>
                <a:spcPct val="90000"/>
              </a:lnSpc>
            </a:pPr>
            <a:endParaRPr lang="en-US" sz="44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</a:pPr>
            <a:endParaRPr lang="en-US" sz="44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</a:pPr>
            <a:endParaRPr lang="en-US" sz="2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</a:pPr>
            <a:endParaRPr lang="en-US" sz="2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</a:pPr>
            <a:endParaRPr lang="en-US" sz="2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</a:pPr>
            <a:endParaRPr lang="en-US" sz="2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</a:pPr>
            <a:endParaRPr lang="en-US" sz="2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</a:pPr>
            <a:r>
              <a:rPr lang="en-US" i="1" dirty="0">
                <a:solidFill>
                  <a:srgbClr val="FFFFFF"/>
                </a:solidFill>
              </a:rPr>
              <a:t>Peter </a:t>
            </a:r>
            <a:r>
              <a:rPr lang="en-US" i="1" dirty="0" err="1">
                <a:solidFill>
                  <a:srgbClr val="FFFFFF"/>
                </a:solidFill>
              </a:rPr>
              <a:t>Sondergaard</a:t>
            </a:r>
            <a:r>
              <a:rPr lang="en-US" b="1" i="1" dirty="0">
                <a:solidFill>
                  <a:srgbClr val="FFFFFF"/>
                </a:solidFill>
              </a:rPr>
              <a:t>, Senior Vice President, Gartner</a:t>
            </a:r>
          </a:p>
        </p:txBody>
      </p:sp>
    </p:spTree>
    <p:extLst>
      <p:ext uri="{BB962C8B-B14F-4D97-AF65-F5344CB8AC3E}">
        <p14:creationId xmlns:p14="http://schemas.microsoft.com/office/powerpoint/2010/main" val="2276129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B01B54-6FB9-4A6A-9244-C8ECD426E19E}"/>
              </a:ext>
            </a:extLst>
          </p:cNvPr>
          <p:cNvSpPr txBox="1"/>
          <p:nvPr/>
        </p:nvSpPr>
        <p:spPr>
          <a:xfrm>
            <a:off x="3585882" y="3342861"/>
            <a:ext cx="2734236" cy="646331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MY" sz="2000" b="1" i="1" dirty="0">
                <a:solidFill>
                  <a:schemeClr val="bg1"/>
                </a:solidFill>
                <a:latin typeface="Georgia"/>
                <a:cs typeface="Georgia"/>
              </a:rPr>
              <a:t>Big Data Analytics</a:t>
            </a:r>
            <a:endParaRPr lang="en-MY" sz="1600" b="1" i="1" dirty="0">
              <a:solidFill>
                <a:schemeClr val="bg1"/>
              </a:solidFill>
              <a:latin typeface="Georgia"/>
              <a:cs typeface="Georgia"/>
            </a:endParaRPr>
          </a:p>
          <a:p>
            <a:pPr algn="ctr"/>
            <a:r>
              <a:rPr lang="en-MY" sz="1600" b="1" i="1" dirty="0">
                <a:solidFill>
                  <a:schemeClr val="bg1"/>
                </a:solidFill>
                <a:latin typeface="Georgia"/>
                <a:cs typeface="Georgia"/>
              </a:rPr>
              <a:t>Urban Observatory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2D48B8-7C04-4243-AC1C-F48CCE2BDF65}"/>
              </a:ext>
            </a:extLst>
          </p:cNvPr>
          <p:cNvSpPr txBox="1"/>
          <p:nvPr/>
        </p:nvSpPr>
        <p:spPr>
          <a:xfrm>
            <a:off x="5105380" y="4195739"/>
            <a:ext cx="1888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1600" b="1" i="1" dirty="0">
                <a:solidFill>
                  <a:schemeClr val="bg1"/>
                </a:solidFill>
                <a:latin typeface="Georgia"/>
                <a:cs typeface="Georgia"/>
              </a:rPr>
              <a:t>Data Cleansing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B13BA8-1C81-495C-89DE-93F38E618509}"/>
              </a:ext>
            </a:extLst>
          </p:cNvPr>
          <p:cNvSpPr txBox="1"/>
          <p:nvPr/>
        </p:nvSpPr>
        <p:spPr>
          <a:xfrm>
            <a:off x="5105380" y="5108621"/>
            <a:ext cx="204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1600" b="1" i="1" dirty="0">
                <a:solidFill>
                  <a:schemeClr val="bg1"/>
                </a:solidFill>
                <a:latin typeface="Georgia"/>
                <a:cs typeface="Georgia"/>
              </a:rPr>
              <a:t>Data Conversion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B34920-257D-400E-A8D9-EDD3643364D1}"/>
              </a:ext>
            </a:extLst>
          </p:cNvPr>
          <p:cNvSpPr txBox="1"/>
          <p:nvPr/>
        </p:nvSpPr>
        <p:spPr>
          <a:xfrm>
            <a:off x="3203085" y="5108621"/>
            <a:ext cx="1727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1600" b="1" i="1" dirty="0">
                <a:solidFill>
                  <a:schemeClr val="bg1"/>
                </a:solidFill>
                <a:latin typeface="Georgia"/>
                <a:cs typeface="Georgia"/>
              </a:rPr>
              <a:t>Data Security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1F2632-F4BF-47F3-BDED-BDDBA1B70EC0}"/>
              </a:ext>
            </a:extLst>
          </p:cNvPr>
          <p:cNvSpPr txBox="1"/>
          <p:nvPr/>
        </p:nvSpPr>
        <p:spPr>
          <a:xfrm>
            <a:off x="2869560" y="4195739"/>
            <a:ext cx="206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1600" b="1" i="1" dirty="0">
                <a:solidFill>
                  <a:schemeClr val="bg1"/>
                </a:solidFill>
                <a:latin typeface="Georgia"/>
                <a:cs typeface="Georgia"/>
              </a:rPr>
              <a:t>Data Formatting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B2F5265-EE41-43E3-B577-61351CBBB1CB}"/>
              </a:ext>
            </a:extLst>
          </p:cNvPr>
          <p:cNvSpPr txBox="1"/>
          <p:nvPr/>
        </p:nvSpPr>
        <p:spPr>
          <a:xfrm>
            <a:off x="4201359" y="4636310"/>
            <a:ext cx="1589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1600" b="1" i="1" dirty="0">
                <a:solidFill>
                  <a:schemeClr val="bg1"/>
                </a:solidFill>
                <a:latin typeface="Georgia"/>
                <a:cs typeface="Georgia"/>
              </a:rPr>
              <a:t>Aggregation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2F5265-EE41-43E3-B577-61351CBBB1CB}"/>
              </a:ext>
            </a:extLst>
          </p:cNvPr>
          <p:cNvSpPr txBox="1"/>
          <p:nvPr/>
        </p:nvSpPr>
        <p:spPr>
          <a:xfrm>
            <a:off x="3821999" y="2794127"/>
            <a:ext cx="221220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MY" sz="1600" b="1" i="1" dirty="0">
                <a:solidFill>
                  <a:srgbClr val="000000"/>
                </a:solidFill>
                <a:latin typeface="Georgia"/>
                <a:cs typeface="Georgia"/>
              </a:rPr>
              <a:t>Machine 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B2F5265-EE41-43E3-B577-61351CBBB1CB}"/>
              </a:ext>
            </a:extLst>
          </p:cNvPr>
          <p:cNvSpPr txBox="1"/>
          <p:nvPr/>
        </p:nvSpPr>
        <p:spPr>
          <a:xfrm>
            <a:off x="5105380" y="2357061"/>
            <a:ext cx="133205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MY" sz="1600" b="1" i="1" dirty="0">
                <a:solidFill>
                  <a:srgbClr val="000000"/>
                </a:solidFill>
                <a:latin typeface="Georgia"/>
                <a:cs typeface="Georgia"/>
              </a:rPr>
              <a:t>Predictive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2F5265-EE41-43E3-B577-61351CBBB1CB}"/>
              </a:ext>
            </a:extLst>
          </p:cNvPr>
          <p:cNvSpPr txBox="1"/>
          <p:nvPr/>
        </p:nvSpPr>
        <p:spPr>
          <a:xfrm>
            <a:off x="4647094" y="1918137"/>
            <a:ext cx="697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1600" b="1" i="1" dirty="0">
                <a:solidFill>
                  <a:srgbClr val="000000"/>
                </a:solidFill>
                <a:latin typeface="Georgia"/>
                <a:cs typeface="Georgia"/>
              </a:rPr>
              <a:t>NLP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2F5265-EE41-43E3-B577-61351CBBB1CB}"/>
              </a:ext>
            </a:extLst>
          </p:cNvPr>
          <p:cNvSpPr txBox="1"/>
          <p:nvPr/>
        </p:nvSpPr>
        <p:spPr>
          <a:xfrm>
            <a:off x="3383222" y="2357061"/>
            <a:ext cx="154766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MY" sz="1600" b="1" i="1" dirty="0">
                <a:solidFill>
                  <a:srgbClr val="000000"/>
                </a:solidFill>
                <a:latin typeface="Georgia"/>
                <a:cs typeface="Georgia"/>
              </a:rPr>
              <a:t>Prescriptive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80294" y="456232"/>
            <a:ext cx="9519318" cy="424006"/>
          </a:xfrm>
        </p:spPr>
        <p:txBody>
          <a:bodyPr/>
          <a:lstStyle/>
          <a:p>
            <a:r>
              <a:rPr lang="en-MY" b="1" i="1" dirty="0">
                <a:solidFill>
                  <a:srgbClr val="FFFFFF"/>
                </a:solidFill>
              </a:rPr>
              <a:t>Big Data </a:t>
            </a:r>
            <a:r>
              <a:rPr lang="en-US" b="1" i="1" dirty="0">
                <a:solidFill>
                  <a:srgbClr val="FFFFFF"/>
                </a:solidFill>
              </a:rPr>
              <a:t>Analytics &amp; AI will help us to make a better decision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2B01B54-6FB9-4A6A-9244-C8ECD426E19E}"/>
              </a:ext>
            </a:extLst>
          </p:cNvPr>
          <p:cNvSpPr txBox="1"/>
          <p:nvPr/>
        </p:nvSpPr>
        <p:spPr>
          <a:xfrm>
            <a:off x="6965376" y="1556523"/>
            <a:ext cx="273423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00"/>
                </a:solidFill>
                <a:latin typeface="Georgia"/>
                <a:cs typeface="Georgia"/>
              </a:rPr>
              <a:t>Government Making </a:t>
            </a:r>
          </a:p>
          <a:p>
            <a:pPr algn="ctr"/>
            <a:r>
              <a:rPr lang="en-US" sz="2000" b="1" i="1" dirty="0">
                <a:solidFill>
                  <a:srgbClr val="000000"/>
                </a:solidFill>
                <a:latin typeface="Georgia"/>
                <a:cs typeface="Georgia"/>
              </a:rPr>
              <a:t>Better Decision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2B01B54-6FB9-4A6A-9244-C8ECD426E19E}"/>
              </a:ext>
            </a:extLst>
          </p:cNvPr>
          <p:cNvSpPr txBox="1"/>
          <p:nvPr/>
        </p:nvSpPr>
        <p:spPr>
          <a:xfrm>
            <a:off x="180294" y="1712019"/>
            <a:ext cx="27342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00"/>
                </a:solidFill>
                <a:latin typeface="Georgia"/>
                <a:cs typeface="Georgia"/>
              </a:rPr>
              <a:t>Artificial</a:t>
            </a:r>
          </a:p>
          <a:p>
            <a:pPr algn="ctr"/>
            <a:r>
              <a:rPr lang="en-US" sz="2000" b="1" i="1" dirty="0">
                <a:solidFill>
                  <a:srgbClr val="000000"/>
                </a:solidFill>
                <a:latin typeface="Georgia"/>
                <a:cs typeface="Georgia"/>
              </a:rPr>
              <a:t>Intelligence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B01B54-6FB9-4A6A-9244-C8ECD426E19E}"/>
              </a:ext>
            </a:extLst>
          </p:cNvPr>
          <p:cNvSpPr txBox="1"/>
          <p:nvPr/>
        </p:nvSpPr>
        <p:spPr>
          <a:xfrm>
            <a:off x="180294" y="4562203"/>
            <a:ext cx="19191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FF"/>
                </a:solidFill>
                <a:latin typeface="Georgia"/>
                <a:cs typeface="Georgia"/>
              </a:rPr>
              <a:t>Data</a:t>
            </a:r>
          </a:p>
          <a:p>
            <a:pPr algn="ctr"/>
            <a:r>
              <a:rPr lang="en-US" sz="2000" b="1" i="1" dirty="0">
                <a:solidFill>
                  <a:srgbClr val="FFFFFF"/>
                </a:solidFill>
                <a:latin typeface="Georgia"/>
                <a:cs typeface="Georgia"/>
              </a:rPr>
              <a:t>Ownership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2B01B54-6FB9-4A6A-9244-C8ECD426E19E}"/>
              </a:ext>
            </a:extLst>
          </p:cNvPr>
          <p:cNvSpPr txBox="1"/>
          <p:nvPr/>
        </p:nvSpPr>
        <p:spPr>
          <a:xfrm>
            <a:off x="7780450" y="4323156"/>
            <a:ext cx="1919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FF"/>
                </a:solidFill>
                <a:latin typeface="Georgia"/>
                <a:cs typeface="Georgia"/>
              </a:rPr>
              <a:t>Data Regulatory Framework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47094" y="1918137"/>
            <a:ext cx="697671" cy="3385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383222" y="2346955"/>
            <a:ext cx="1547663" cy="3385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105380" y="2346955"/>
            <a:ext cx="1332059" cy="3385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797102" y="2785668"/>
            <a:ext cx="2262002" cy="3385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869559" y="4192646"/>
            <a:ext cx="2058543" cy="33855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105380" y="4192646"/>
            <a:ext cx="1888401" cy="33855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201359" y="4621325"/>
            <a:ext cx="1589141" cy="33855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203085" y="5097224"/>
            <a:ext cx="1727800" cy="33855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105380" y="5100812"/>
            <a:ext cx="2042991" cy="33855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71948" y="5589116"/>
            <a:ext cx="4762104" cy="584776"/>
          </a:xfrm>
          <a:prstGeom prst="rect">
            <a:avLst/>
          </a:prstGeom>
          <a:solidFill>
            <a:srgbClr val="9C0101"/>
          </a:solidFill>
        </p:spPr>
        <p:txBody>
          <a:bodyPr wrap="none" anchor="ctr">
            <a:spAutoFit/>
          </a:bodyPr>
          <a:lstStyle/>
          <a:p>
            <a:pPr algn="ctr"/>
            <a:r>
              <a:rPr lang="en-MY" b="1" i="1" dirty="0">
                <a:solidFill>
                  <a:srgbClr val="FFFFFF"/>
                </a:solidFill>
                <a:latin typeface="Georgia"/>
                <a:cs typeface="Georgia"/>
              </a:rPr>
              <a:t>Multiple Agencies Data</a:t>
            </a:r>
          </a:p>
          <a:p>
            <a:pPr algn="ctr"/>
            <a:r>
              <a:rPr lang="en-MY" sz="1400" b="1" i="1" dirty="0">
                <a:solidFill>
                  <a:srgbClr val="FFFFFF"/>
                </a:solidFill>
                <a:latin typeface="Georgia"/>
                <a:cs typeface="Georgia"/>
              </a:rPr>
              <a:t>IOT Devices </a:t>
            </a:r>
            <a:r>
              <a:rPr lang="en-US" sz="1400" b="1" i="1" dirty="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lang="en-MY" sz="1400" b="1" i="1" dirty="0">
                <a:solidFill>
                  <a:srgbClr val="FFFFFF"/>
                </a:solidFill>
                <a:latin typeface="Georgia"/>
                <a:cs typeface="Georgia"/>
              </a:rPr>
              <a:t> Social Media </a:t>
            </a:r>
            <a:r>
              <a:rPr lang="en-US" sz="1400" b="1" i="1" dirty="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lang="en-MY" sz="1400" b="1" i="1" dirty="0">
                <a:solidFill>
                  <a:srgbClr val="FFFFFF"/>
                </a:solidFill>
                <a:latin typeface="Georgia"/>
                <a:cs typeface="Georgia"/>
              </a:rPr>
              <a:t> ERP </a:t>
            </a:r>
            <a:r>
              <a:rPr lang="en-US" sz="1400" b="1" i="1" dirty="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lang="en-MY" sz="1400" b="1" i="1" dirty="0">
                <a:solidFill>
                  <a:srgbClr val="FFFFFF"/>
                </a:solidFill>
                <a:latin typeface="Georgia"/>
                <a:cs typeface="Georgia"/>
              </a:rPr>
              <a:t> Mobile Apps</a:t>
            </a:r>
          </a:p>
        </p:txBody>
      </p:sp>
    </p:spTree>
    <p:extLst>
      <p:ext uri="{BB962C8B-B14F-4D97-AF65-F5344CB8AC3E}">
        <p14:creationId xmlns:p14="http://schemas.microsoft.com/office/powerpoint/2010/main" val="191316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xmlns="" id="{8C5AA11F-9914-47E3-9F11-0F56F0D4F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6718"/>
          <a:stretch/>
        </p:blipFill>
        <p:spPr>
          <a:xfrm>
            <a:off x="149237" y="794513"/>
            <a:ext cx="9613887" cy="59777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How much saving can AI generate in Government 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0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1650128"/>
            <a:ext cx="9906000" cy="436731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36C642F4-D7C3-42A7-BE6F-12AD6E8D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94" y="1081298"/>
            <a:ext cx="6169913" cy="5773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MY" sz="2400" b="1" i="1" dirty="0"/>
              <a:t>Case Study (</a:t>
            </a:r>
            <a:r>
              <a:rPr lang="en-US" sz="2400" b="1" i="1" dirty="0" err="1"/>
              <a:t>MySAGA</a:t>
            </a:r>
            <a:r>
              <a:rPr lang="en-US" sz="2400" b="1" i="1" dirty="0"/>
              <a:t> </a:t>
            </a:r>
            <a:r>
              <a:rPr lang="en-MY" sz="2400" b="1" i="1" dirty="0"/>
              <a:t>Project)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80294" y="456232"/>
            <a:ext cx="9519318" cy="4240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b="1" i="1" dirty="0">
                <a:solidFill>
                  <a:srgbClr val="000000"/>
                </a:solidFill>
              </a:rPr>
              <a:t>Cloud Accounting: Digital Transformation of Standard Accounting for Government Agencies (SAGA)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65899E95-ADA0-4A20-AEBD-E4371CD60F26}"/>
              </a:ext>
            </a:extLst>
          </p:cNvPr>
          <p:cNvSpPr txBox="1"/>
          <p:nvPr/>
        </p:nvSpPr>
        <p:spPr>
          <a:xfrm>
            <a:off x="3095361" y="2168006"/>
            <a:ext cx="4736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600" b="1" i="1" dirty="0">
                <a:latin typeface="Georgia"/>
                <a:cs typeface="Georgia"/>
              </a:rPr>
              <a:t>Cloud 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600" b="1" i="1" dirty="0">
                <a:latin typeface="Georgia"/>
                <a:cs typeface="Georgia"/>
              </a:rPr>
              <a:t>Subscription base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600" b="1" i="1" dirty="0">
                <a:latin typeface="Georgia"/>
                <a:cs typeface="Georgia"/>
              </a:rPr>
              <a:t>User personalisation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600" b="1" i="1" dirty="0">
                <a:latin typeface="Georgia"/>
                <a:cs typeface="Georgia"/>
              </a:rPr>
              <a:t>Online workflow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Georgia"/>
                <a:cs typeface="Georgia"/>
              </a:rPr>
              <a:t>Easy electronic payment and statemen</a:t>
            </a:r>
            <a:r>
              <a:rPr lang="en-US" sz="1600" b="1" i="1" dirty="0">
                <a:solidFill>
                  <a:schemeClr val="bg1"/>
                </a:solidFill>
                <a:latin typeface="Georgia"/>
                <a:cs typeface="Georgia"/>
              </a:rPr>
              <a:t>ts</a:t>
            </a:r>
            <a:endParaRPr lang="en-MY" sz="1600" b="1" i="1" dirty="0">
              <a:solidFill>
                <a:schemeClr val="bg1"/>
              </a:solidFill>
              <a:latin typeface="Georgia"/>
              <a:cs typeface="Georgi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600" b="1" i="1" dirty="0">
                <a:latin typeface="Georgia"/>
                <a:cs typeface="Georgia"/>
              </a:rPr>
              <a:t>Disaster recovery 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600" b="1" i="1" dirty="0">
                <a:latin typeface="Georgia"/>
                <a:cs typeface="Georgia"/>
              </a:rPr>
              <a:t>Offsite data stora</a:t>
            </a:r>
            <a:r>
              <a:rPr lang="en-MY" sz="1600" b="1" i="1" dirty="0">
                <a:solidFill>
                  <a:schemeClr val="bg1"/>
                </a:solidFill>
                <a:latin typeface="Georgia"/>
                <a:cs typeface="Georgia"/>
              </a:rPr>
              <a:t>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MY" sz="1600" b="1" i="1" dirty="0">
                <a:latin typeface="Georgia"/>
                <a:cs typeface="Georgia"/>
              </a:rPr>
              <a:t>Lower cost of owne</a:t>
            </a:r>
            <a:r>
              <a:rPr lang="en-MY" sz="1600" b="1" i="1" dirty="0">
                <a:solidFill>
                  <a:schemeClr val="bg1"/>
                </a:solidFill>
                <a:latin typeface="Georgia"/>
                <a:cs typeface="Georgia"/>
              </a:rPr>
              <a:t>r</a:t>
            </a:r>
            <a:r>
              <a:rPr lang="en-MY" sz="1600" b="1" i="1" dirty="0">
                <a:latin typeface="Georgia"/>
                <a:cs typeface="Georgia"/>
              </a:rPr>
              <a:t>ship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52E8B33-B965-4BEF-80EC-FDC7B7084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94" y="2168006"/>
            <a:ext cx="2424114" cy="9663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8ADED1-077B-4F32-A491-49E179D5495D}"/>
              </a:ext>
            </a:extLst>
          </p:cNvPr>
          <p:cNvSpPr/>
          <p:nvPr/>
        </p:nvSpPr>
        <p:spPr>
          <a:xfrm>
            <a:off x="180294" y="3202705"/>
            <a:ext cx="1117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1400" i="1" dirty="0">
                <a:latin typeface="Georgia"/>
                <a:cs typeface="Georgia"/>
              </a:rPr>
              <a:t>Applied by: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E2893B-4550-41E7-83CF-E24A5C593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2" y="3542337"/>
            <a:ext cx="728037" cy="7280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455AA72-7651-4F6C-972B-3AE3CEE9C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698" y="3564585"/>
            <a:ext cx="683539" cy="6835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BC04F08-F180-4C95-B39D-CE0D1C868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41" y="4435579"/>
            <a:ext cx="483023" cy="6835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8EA886C-AF12-4DAA-9F49-4BAFB5CC5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166" y="4421323"/>
            <a:ext cx="645071" cy="68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D9A0BA4-1FE5-4DAB-B053-0BD44E2A4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537" y="3571493"/>
            <a:ext cx="932871" cy="5710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94B1774-9D4B-45B0-AA18-5889844F6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65" y="5222555"/>
            <a:ext cx="932871" cy="3712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1BEB2F9-361C-4B3F-B862-1A7BD7A312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698" y="5397110"/>
            <a:ext cx="932871" cy="4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2980</TotalTime>
  <Words>399</Words>
  <Application>Microsoft Office PowerPoint</Application>
  <PresentationFormat>A4 Paper (210x297 mm)</PresentationFormat>
  <Paragraphs>120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ＭＳ Ｐゴシック</vt:lpstr>
      <vt:lpstr>Arial</vt:lpstr>
      <vt:lpstr>Avalon Bold</vt:lpstr>
      <vt:lpstr>Calibri</vt:lpstr>
      <vt:lpstr>Georgia</vt:lpstr>
      <vt:lpstr>Open Sans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How Big Data &amp; AI impact our life?</vt:lpstr>
      <vt:lpstr>How Big Data &amp; AI impact our life?</vt:lpstr>
      <vt:lpstr>PowerPoint Presentation</vt:lpstr>
      <vt:lpstr>Big Data Analytics &amp; AI will help us to make a better decision</vt:lpstr>
      <vt:lpstr>How much saving can AI generate in Government ? </vt:lpstr>
      <vt:lpstr>Case Study (MySAGA Project)</vt:lpstr>
      <vt:lpstr>Big Data Analytics &amp; Blockchain to prevent fraud</vt:lpstr>
      <vt:lpstr>Workshop – AI Readiness Assessment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ANM</cp:lastModifiedBy>
  <cp:revision>389</cp:revision>
  <dcterms:created xsi:type="dcterms:W3CDTF">2018-09-05T11:18:44Z</dcterms:created>
  <dcterms:modified xsi:type="dcterms:W3CDTF">2019-09-17T11:51:45Z</dcterms:modified>
</cp:coreProperties>
</file>